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92" r:id="rId2"/>
  </p:sldMasterIdLst>
  <p:sldIdLst>
    <p:sldId id="265" r:id="rId3"/>
    <p:sldId id="266" r:id="rId4"/>
    <p:sldId id="256" r:id="rId5"/>
    <p:sldId id="264" r:id="rId6"/>
    <p:sldId id="258" r:id="rId7"/>
    <p:sldId id="259" r:id="rId8"/>
    <p:sldId id="260" r:id="rId9"/>
    <p:sldId id="261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400"/>
            <a:ext cx="6477000" cy="25545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Blackadder ITC" pitchFamily="82" charset="0"/>
              </a:rPr>
              <a:t>Md. </a:t>
            </a:r>
            <a:r>
              <a:rPr lang="en-US" sz="4000" dirty="0" smtClean="0">
                <a:latin typeface="Blackadder ITC" pitchFamily="82" charset="0"/>
              </a:rPr>
              <a:t>S</a:t>
            </a:r>
            <a:r>
              <a:rPr lang="bn-BD" sz="4000" dirty="0" smtClean="0">
                <a:latin typeface="Blackadder ITC" pitchFamily="82" charset="0"/>
              </a:rPr>
              <a:t>hafiqur Rahman</a:t>
            </a:r>
          </a:p>
          <a:p>
            <a:pPr algn="ctr"/>
            <a:r>
              <a:rPr lang="bn-BD" sz="4000" dirty="0" smtClean="0">
                <a:latin typeface="Blackadder ITC" pitchFamily="82" charset="0"/>
              </a:rPr>
              <a:t>Assistant teacher</a:t>
            </a:r>
          </a:p>
          <a:p>
            <a:pPr algn="ctr"/>
            <a:r>
              <a:rPr lang="bn-BD" sz="4000" dirty="0" smtClean="0">
                <a:latin typeface="Blackadder ITC" pitchFamily="82" charset="0"/>
              </a:rPr>
              <a:t>Koinpura High  School</a:t>
            </a:r>
          </a:p>
          <a:p>
            <a:pPr algn="ctr"/>
            <a:r>
              <a:rPr lang="bn-BD" sz="4000" dirty="0" smtClean="0">
                <a:latin typeface="Blackadder ITC" pitchFamily="82" charset="0"/>
              </a:rPr>
              <a:t>Anwara,Chattogram.</a:t>
            </a:r>
            <a:r>
              <a:rPr lang="en-US" sz="4000" dirty="0" smtClean="0">
                <a:latin typeface="Lialinur"/>
              </a:rPr>
              <a:t> </a:t>
            </a:r>
            <a:endParaRPr lang="en-US" sz="4000" dirty="0">
              <a:latin typeface="Lialinu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96200" y="0"/>
            <a:ext cx="769620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 smtClean="0">
                <a:latin typeface="Arial Black" pitchFamily="34" charset="0"/>
              </a:rPr>
              <a:t>W</a:t>
            </a:r>
            <a:r>
              <a:rPr lang="bn-BD" sz="2400" spc="600" dirty="0" smtClean="0">
                <a:latin typeface="Arial Black" pitchFamily="34" charset="0"/>
              </a:rPr>
              <a:t>ellcome to online class</a:t>
            </a:r>
            <a:endParaRPr lang="en-US" sz="2400" spc="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02194 L 2.24583 0.0219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মূল্যায়নঃ-</a:t>
            </a:r>
          </a:p>
          <a:p>
            <a:endParaRPr lang="bn-BD" dirty="0" smtClean="0"/>
          </a:p>
          <a:p>
            <a:r>
              <a:rPr lang="bn-BD" dirty="0" smtClean="0"/>
              <a:t>কঠিন,তরল এবং বায়বীয় পদার্থের বৈশিষট্য আলোচনা কর?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2418" y="2438400"/>
            <a:ext cx="5943600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853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1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শেষে শিক্ষার্থীরাঃ-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পদার্থের অবসথা সর্ম্পকে ধারণা দিতে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বিভিন্ন পদার্থের বৈশিষট্য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আন্তঃআণবিক শক্তি,আন্তঃআনবিক আকররষণ,আন্তঃআণবিক দূরত্বের সংজ্ঞা দিতে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67199" y="4140791"/>
            <a:ext cx="466667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06946" y="1160637"/>
            <a:ext cx="7626927" cy="3257153"/>
            <a:chOff x="1306946" y="1160637"/>
            <a:chExt cx="7626927" cy="32571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946" y="1160637"/>
              <a:ext cx="2501948" cy="15063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550" y="1166727"/>
              <a:ext cx="2279650" cy="15002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947" y="2674715"/>
              <a:ext cx="2501948" cy="17430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551" y="2674715"/>
              <a:ext cx="2279650" cy="17430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1" y="1600200"/>
              <a:ext cx="2761672" cy="2817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476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048000" y="1219200"/>
            <a:ext cx="3581400" cy="23505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৯ম-১০ম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অধ্যায়ঃ-৫ম</a:t>
            </a:r>
            <a:endParaRPr kumimoji="0" lang="bn-B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পদার্থবিজ্ঞান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4572000"/>
            <a:ext cx="43434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আজকের পাঠঃ পদার্থের অবস্থা ও চাপ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5800"/>
            <a:ext cx="31623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3733800"/>
            <a:ext cx="63246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ক) কঠিন পদার্থঃ   ১। ভর ও ওজন আছে।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২। আকার ও আকৃতি আছে।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৩। আয়তন আছে।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৪। অণুগুলোর  মাঝে আন্তঃআণবিক শক্তি বেশী ও  ব্যাসার্ধ কম।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88350" y="400358"/>
            <a:ext cx="2568100" cy="1061527"/>
            <a:chOff x="5812630" y="591090"/>
            <a:chExt cx="2568100" cy="1061527"/>
          </a:xfrm>
        </p:grpSpPr>
        <p:sp>
          <p:nvSpPr>
            <p:cNvPr id="4" name="Down Arrow 3"/>
            <p:cNvSpPr/>
            <p:nvPr/>
          </p:nvSpPr>
          <p:spPr>
            <a:xfrm rot="3748364">
              <a:off x="6565916" y="-162196"/>
              <a:ext cx="1061527" cy="2568100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20010228">
              <a:off x="6366545" y="8413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কঠিন পদার্থ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295400"/>
            <a:ext cx="1976582" cy="1828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286000" y="1995249"/>
            <a:ext cx="838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88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05" y="457200"/>
            <a:ext cx="2505075" cy="32575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00800" y="383251"/>
            <a:ext cx="2667000" cy="914400"/>
            <a:chOff x="5390394" y="840451"/>
            <a:chExt cx="2667000" cy="914400"/>
          </a:xfrm>
        </p:grpSpPr>
        <p:sp>
          <p:nvSpPr>
            <p:cNvPr id="4" name="Down Arrow 3"/>
            <p:cNvSpPr/>
            <p:nvPr/>
          </p:nvSpPr>
          <p:spPr>
            <a:xfrm rot="3849094">
              <a:off x="6266694" y="-35849"/>
              <a:ext cx="914400" cy="2667000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0060783">
              <a:off x="6132947" y="99070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তরল পদার্থ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3900" y="4038600"/>
            <a:ext cx="75819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খ) তরল পদার্থঃ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১।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ভর ও ওজন আছে।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২। আকার নেই, আকৃতি নাই।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৩। আয়তন আছে। পাত্রে রাখতে হয়।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৪।  অণুগুলোর  মাঝে আন্তঃ আণবিক শক্তি  কঠিনের চেয়ে কম ও ব্যাসার্ধ বেশী।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86198"/>
            <a:ext cx="2057400" cy="17430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667000" y="2286919"/>
            <a:ext cx="914400" cy="12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283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00800" y="457200"/>
            <a:ext cx="2464704" cy="838200"/>
            <a:chOff x="6083223" y="941590"/>
            <a:chExt cx="2464704" cy="838200"/>
          </a:xfrm>
        </p:grpSpPr>
        <p:sp>
          <p:nvSpPr>
            <p:cNvPr id="7" name="Down Arrow 6"/>
            <p:cNvSpPr/>
            <p:nvPr/>
          </p:nvSpPr>
          <p:spPr>
            <a:xfrm rot="3913795">
              <a:off x="6883323" y="141490"/>
              <a:ext cx="838200" cy="2438400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20139805">
              <a:off x="6566727" y="1084137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বায়বীয়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পদার্থ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55780" y="4267200"/>
            <a:ext cx="773083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গ) বায়বীয়ঃ   ১। ভর ও ওজন আছে।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২। আকার ও আকৃতি নেই।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৩। আয়তন আছে । পাত্রে রেখে পরিমাপ করতে হয়।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৪। অণুগুলোর  মাঝে আন্তঃ আণবিক শক্তি  নেই  ও ব্যাসার্ধ  নেই  ( পাত্রের বাইরে)।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960582"/>
            <a:ext cx="2298776" cy="2697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0692"/>
            <a:ext cx="2619375" cy="17430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971800" y="20574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449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733800"/>
            <a:ext cx="6927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ঘ) প্লাজমাঃ   ১। পদার্থের আয়নিত  অবস্থা।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২। পদার্থের অতি উচ্চ তাপীয় আবস্থা।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৩। নিউক্লীয় অবস্থা।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0480009">
            <a:off x="6807248" y="571756"/>
            <a:ext cx="1981200" cy="484632"/>
            <a:chOff x="6165275" y="1775060"/>
            <a:chExt cx="1981200" cy="484632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1873950"/>
              <a:ext cx="1669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প্লাজমা অবস্থা 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6165275" y="1775060"/>
              <a:ext cx="1981200" cy="48463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94021"/>
            <a:ext cx="2590800" cy="2482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0693"/>
            <a:ext cx="2124075" cy="21526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667000" y="2133600"/>
            <a:ext cx="1219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69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9479"/>
            <a:ext cx="3124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নজরে পদার্থের চার অবস্থা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6152685"/>
              </p:ext>
            </p:extLst>
          </p:nvPr>
        </p:nvGraphicFramePr>
        <p:xfrm>
          <a:off x="1524000" y="1360692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38200"/>
                <a:gridCol w="762000"/>
                <a:gridCol w="914400"/>
                <a:gridCol w="1981200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তরল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বায়বীয়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প্লাজমা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ভর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আকার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(চৌম্বক ক্ষেত্র দ্বারা)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bn-BD" dirty="0" smtClean="0"/>
                        <a:t>আয়তন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bn-BD" dirty="0" smtClean="0"/>
                        <a:t>আন্তঃআণবিক শক্তি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বেশী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bn-BD" dirty="0" smtClean="0"/>
                        <a:t>আন্তঃআণবিক ব্যাসার্ধ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বেশী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2061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9895198</TotalTime>
  <Words>268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সবাইকে স্বাগতম </dc:title>
  <dc:creator/>
  <cp:lastModifiedBy>Rc</cp:lastModifiedBy>
  <cp:revision>81</cp:revision>
  <dcterms:created xsi:type="dcterms:W3CDTF">2006-08-16T00:00:00Z</dcterms:created>
  <dcterms:modified xsi:type="dcterms:W3CDTF">2021-07-16T09:25:14Z</dcterms:modified>
</cp:coreProperties>
</file>