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2" r:id="rId5"/>
    <p:sldId id="276" r:id="rId6"/>
    <p:sldId id="291" r:id="rId7"/>
    <p:sldId id="275" r:id="rId8"/>
    <p:sldId id="271" r:id="rId9"/>
    <p:sldId id="290" r:id="rId10"/>
    <p:sldId id="281" r:id="rId11"/>
    <p:sldId id="287" r:id="rId12"/>
    <p:sldId id="288" r:id="rId13"/>
    <p:sldId id="283" r:id="rId14"/>
    <p:sldId id="27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D8981-7C97-49D7-8B42-EB5481B0DE8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C1AC6-A0C0-4340-8E35-AB48DDB27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ছোট</a:t>
            </a:r>
            <a:r>
              <a:rPr lang="bn-IN" baseline="0" dirty="0" smtClean="0"/>
              <a:t> ছোট প্রশ্নের মাধ্যমে পাঠশিরনাম বের করা যেতে পারে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1AC6-A0C0-4340-8E35-AB48DDB273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DBF8-2BFC-4C3E-91FA-9F064877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9F0D5-9283-45DF-9540-9C70E11CF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B4CC4-B161-434C-A646-B2C8A9B6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B444D-DD77-4200-8265-C8B85784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8EE59-561F-486F-8376-5F1F4267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4534-F030-4029-9DA1-B3172356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A3324-E6ED-42C2-9B07-10E574AE5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8EC0F-B624-423A-AECC-9F3E1031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ADB4-04D6-41C0-B04E-B41914B9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E8058-108B-458D-99E2-53875A51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90A75-BD35-4E08-A313-5BA60C069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3A983-A04C-4CF9-892B-42C6A35D8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3F9-D4BA-4E5E-A650-90B6A62E6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D46A5-C541-44B8-80EC-680CA2B3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0485B-E92C-4423-BF56-7A91613D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5B75-569F-423E-8861-3587C04D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3C25-4959-4B7D-A180-1453BFACB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6E754-10E2-47B6-9929-1AC1C389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49A73-FBED-4CF3-B57B-7B44C25B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6137E-893F-4330-8BDA-A7425F7D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7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2C6E-4FC7-403F-9C20-89A34780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19629-7C0D-40DB-A500-618111695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8C87C-3FA4-45AD-8C84-47A5C42B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20691-7BC8-44CA-BA6C-730145A7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BD71F-4F26-44E8-A2A9-AB814F92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1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2A09-A3AD-4582-964B-AE1F0807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AE20A-F45E-4B04-A9D7-77839FDB7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2440F-2374-486F-AE9B-5F6AC43B8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5002D-13DE-4DB0-A302-7D675CFEA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87450-0389-45AB-8D35-A97A1069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6EC87-7F9E-4746-981F-450AFBF5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8CA3-BB0A-4244-BEFB-368723C9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6AB15-DAAC-4F1E-BEDB-0FF7A03B5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8C11F-EEEB-40F3-AC36-2EAF5A2BD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3F0AD-7234-430B-8F1B-9C70409D2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16C71-AB43-4A4C-83C1-F8FF031A4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758546-7FDB-4F1D-86C9-DAE94135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9D9658-3197-4914-B4CF-A5829911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5510F0-E0BB-48E9-868C-F864B2F4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5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E069-65E9-4388-A281-CFC0321F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EF21B-1D9C-47E4-9EBB-3B0DFAD2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340ED-0C72-481E-AFC5-855AD9AC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FDD66-4856-4761-B91A-FAA7C47C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8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D6F352-0FB8-463E-8918-82866041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2266F-CBAF-446D-AE38-BBB30959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F6C60-0D1F-471A-A639-E15F0A6D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7D1B-8ACB-49E6-9038-5C663418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BB2B-82BC-404F-89FA-EE313927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5354C-64AA-450F-B009-5DD837F00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A6814-1754-45A2-9999-037A72E6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45BD5-6277-4E0E-8CB9-F1AFC0D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8B0C-3CC1-4C36-8C36-9D41344D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4B29-8571-406B-AFB1-24A6031F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AA2F4F-70AD-4003-99B6-5AD2AD481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3D307-7184-4331-9187-9ACB47F44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C8357-1E61-4A6D-8C56-655CF9AD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9017C-F9A3-49F9-8209-C3C3CB51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A9274-6C88-441C-A8B4-FAD2289A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DA902-D4FC-4F57-A0B6-40037E8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2ECAE-A38A-49FF-8B64-53122B283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FC383-A6F8-45E2-9CB0-F7C4C2CD8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DB64-5428-44AD-8629-758D0F2A325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650F-01F4-4633-8355-05AB33005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56E2F-0624-44DF-9979-BB639223A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F653-4A6A-4148-9DF5-0A3F9F3A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5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7-Point Star 49"/>
          <p:cNvSpPr/>
          <p:nvPr/>
        </p:nvSpPr>
        <p:spPr>
          <a:xfrm>
            <a:off x="2575809" y="5963587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B1C8E-1A24-40B8-BAB5-8CBC5631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430539" cy="6858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9859" y="149900"/>
            <a:ext cx="11782269" cy="6565691"/>
          </a:xfrm>
          <a:prstGeom prst="roundRect">
            <a:avLst>
              <a:gd name="adj" fmla="val 570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239842" y="421223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227349" y="325536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7-Point Star 11"/>
          <p:cNvSpPr/>
          <p:nvPr/>
        </p:nvSpPr>
        <p:spPr>
          <a:xfrm>
            <a:off x="259829" y="235845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7-Point Star 12"/>
          <p:cNvSpPr/>
          <p:nvPr/>
        </p:nvSpPr>
        <p:spPr>
          <a:xfrm>
            <a:off x="277318" y="119171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7-Point Star 13"/>
          <p:cNvSpPr/>
          <p:nvPr/>
        </p:nvSpPr>
        <p:spPr>
          <a:xfrm>
            <a:off x="294806" y="21985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7-Point Star 14"/>
          <p:cNvSpPr/>
          <p:nvPr/>
        </p:nvSpPr>
        <p:spPr>
          <a:xfrm>
            <a:off x="10073390" y="6056027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7-Point Star 15"/>
          <p:cNvSpPr/>
          <p:nvPr/>
        </p:nvSpPr>
        <p:spPr>
          <a:xfrm>
            <a:off x="11155180" y="602854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-Point Star 16"/>
          <p:cNvSpPr/>
          <p:nvPr/>
        </p:nvSpPr>
        <p:spPr>
          <a:xfrm>
            <a:off x="11127699" y="519159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7-Point Star 17"/>
          <p:cNvSpPr/>
          <p:nvPr/>
        </p:nvSpPr>
        <p:spPr>
          <a:xfrm>
            <a:off x="11160176" y="4144780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7-Point Star 18"/>
          <p:cNvSpPr/>
          <p:nvPr/>
        </p:nvSpPr>
        <p:spPr>
          <a:xfrm>
            <a:off x="11132694" y="321788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7-Point Star 19"/>
          <p:cNvSpPr/>
          <p:nvPr/>
        </p:nvSpPr>
        <p:spPr>
          <a:xfrm>
            <a:off x="11195154" y="217107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7-Point Star 20"/>
          <p:cNvSpPr/>
          <p:nvPr/>
        </p:nvSpPr>
        <p:spPr>
          <a:xfrm>
            <a:off x="11182663" y="112426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-Point Star 22"/>
          <p:cNvSpPr/>
          <p:nvPr/>
        </p:nvSpPr>
        <p:spPr>
          <a:xfrm>
            <a:off x="289810" y="5926112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7-Point Star 23"/>
          <p:cNvSpPr/>
          <p:nvPr/>
        </p:nvSpPr>
        <p:spPr>
          <a:xfrm>
            <a:off x="277318" y="5119142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4-Point Star 24"/>
          <p:cNvSpPr/>
          <p:nvPr/>
        </p:nvSpPr>
        <p:spPr>
          <a:xfrm>
            <a:off x="599607" y="3897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7-Point Star 25"/>
          <p:cNvSpPr/>
          <p:nvPr/>
        </p:nvSpPr>
        <p:spPr>
          <a:xfrm>
            <a:off x="7347678" y="602854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572125" y="5338997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4-Point Star 27"/>
          <p:cNvSpPr/>
          <p:nvPr/>
        </p:nvSpPr>
        <p:spPr>
          <a:xfrm>
            <a:off x="544643" y="441210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532151" y="3455232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549640" y="254333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582118" y="139158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4-Point Star 31"/>
          <p:cNvSpPr/>
          <p:nvPr/>
        </p:nvSpPr>
        <p:spPr>
          <a:xfrm>
            <a:off x="11452485" y="3402767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11484965" y="23709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-Point Star 33"/>
          <p:cNvSpPr/>
          <p:nvPr/>
        </p:nvSpPr>
        <p:spPr>
          <a:xfrm>
            <a:off x="11517442" y="130914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1170170" y="204867"/>
            <a:ext cx="764499" cy="539645"/>
            <a:chOff x="11170170" y="504670"/>
            <a:chExt cx="764499" cy="539645"/>
          </a:xfrm>
        </p:grpSpPr>
        <p:sp>
          <p:nvSpPr>
            <p:cNvPr id="22" name="7-Point Star 21"/>
            <p:cNvSpPr/>
            <p:nvPr/>
          </p:nvSpPr>
          <p:spPr>
            <a:xfrm>
              <a:off x="11170170" y="504670"/>
              <a:ext cx="764499" cy="539645"/>
            </a:xfrm>
            <a:prstGeom prst="star7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4-Point Star 34"/>
            <p:cNvSpPr/>
            <p:nvPr/>
          </p:nvSpPr>
          <p:spPr>
            <a:xfrm>
              <a:off x="11474971" y="667063"/>
              <a:ext cx="194872" cy="224853"/>
            </a:xfrm>
            <a:prstGeom prst="star4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4-Point Star 35"/>
          <p:cNvSpPr/>
          <p:nvPr/>
        </p:nvSpPr>
        <p:spPr>
          <a:xfrm>
            <a:off x="11439993" y="622341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4-Point Star 36"/>
          <p:cNvSpPr/>
          <p:nvPr/>
        </p:nvSpPr>
        <p:spPr>
          <a:xfrm>
            <a:off x="11457483" y="5371475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4-Point Star 37"/>
          <p:cNvSpPr/>
          <p:nvPr/>
        </p:nvSpPr>
        <p:spPr>
          <a:xfrm>
            <a:off x="11489962" y="4339653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4-Point Star 38"/>
          <p:cNvSpPr/>
          <p:nvPr/>
        </p:nvSpPr>
        <p:spPr>
          <a:xfrm>
            <a:off x="624590" y="6125980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-Point Star 41"/>
          <p:cNvSpPr/>
          <p:nvPr/>
        </p:nvSpPr>
        <p:spPr>
          <a:xfrm>
            <a:off x="752007" y="5421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-Point Star 42"/>
          <p:cNvSpPr/>
          <p:nvPr/>
        </p:nvSpPr>
        <p:spPr>
          <a:xfrm>
            <a:off x="904407" y="6945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-Point Star 45"/>
          <p:cNvSpPr/>
          <p:nvPr/>
        </p:nvSpPr>
        <p:spPr>
          <a:xfrm>
            <a:off x="4074827" y="614346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7-Point Star 46"/>
          <p:cNvSpPr/>
          <p:nvPr/>
        </p:nvSpPr>
        <p:spPr>
          <a:xfrm>
            <a:off x="6016052" y="598607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7-Point Star 47"/>
          <p:cNvSpPr/>
          <p:nvPr/>
        </p:nvSpPr>
        <p:spPr>
          <a:xfrm>
            <a:off x="4834327" y="6003561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7-Point Star 48"/>
          <p:cNvSpPr/>
          <p:nvPr/>
        </p:nvSpPr>
        <p:spPr>
          <a:xfrm>
            <a:off x="3742544" y="596108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7-Point Star 50"/>
          <p:cNvSpPr/>
          <p:nvPr/>
        </p:nvSpPr>
        <p:spPr>
          <a:xfrm>
            <a:off x="1364104" y="596608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7-Point Star 51"/>
          <p:cNvSpPr/>
          <p:nvPr/>
        </p:nvSpPr>
        <p:spPr>
          <a:xfrm>
            <a:off x="8726774" y="6058525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4057338" y="609600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4-Point Star 54"/>
          <p:cNvSpPr/>
          <p:nvPr/>
        </p:nvSpPr>
        <p:spPr>
          <a:xfrm>
            <a:off x="5109148" y="618844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4-Point Star 55"/>
          <p:cNvSpPr/>
          <p:nvPr/>
        </p:nvSpPr>
        <p:spPr>
          <a:xfrm>
            <a:off x="6295870" y="617594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4-Point Star 56"/>
          <p:cNvSpPr/>
          <p:nvPr/>
        </p:nvSpPr>
        <p:spPr>
          <a:xfrm>
            <a:off x="7677463" y="623840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4-Point Star 57"/>
          <p:cNvSpPr/>
          <p:nvPr/>
        </p:nvSpPr>
        <p:spPr>
          <a:xfrm>
            <a:off x="9029076" y="627088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4-Point Star 58"/>
          <p:cNvSpPr/>
          <p:nvPr/>
        </p:nvSpPr>
        <p:spPr>
          <a:xfrm>
            <a:off x="10410669" y="621342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4-Point Star 59"/>
          <p:cNvSpPr/>
          <p:nvPr/>
        </p:nvSpPr>
        <p:spPr>
          <a:xfrm>
            <a:off x="1628932" y="612598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7-Point Star 60"/>
          <p:cNvSpPr/>
          <p:nvPr/>
        </p:nvSpPr>
        <p:spPr>
          <a:xfrm>
            <a:off x="2560820" y="5933608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4-Point Star 61"/>
          <p:cNvSpPr/>
          <p:nvPr/>
        </p:nvSpPr>
        <p:spPr>
          <a:xfrm>
            <a:off x="2848131" y="6160957"/>
            <a:ext cx="209862" cy="179882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4-Point Star 62"/>
          <p:cNvSpPr/>
          <p:nvPr/>
        </p:nvSpPr>
        <p:spPr>
          <a:xfrm>
            <a:off x="11085226" y="637082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4-Point Star 63"/>
          <p:cNvSpPr/>
          <p:nvPr/>
        </p:nvSpPr>
        <p:spPr>
          <a:xfrm>
            <a:off x="11267606" y="519659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038664" y="1034321"/>
            <a:ext cx="8979106" cy="1424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আজকের মাল্টিমিডিয়া ক্লাস রুমে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87187" y="2803161"/>
            <a:ext cx="3747541" cy="21435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37044"/>
      </p:ext>
    </p:extLst>
  </p:cSld>
  <p:clrMapOvr>
    <a:masterClrMapping/>
  </p:clrMapOvr>
  <p:transition spd="slow">
    <p:checker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4775" y="5477150"/>
            <a:ext cx="11437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১৯৯৫ সালে পাইওনিয়ার ফুটবল লীগের খেলার মাধ্যমে যাত্রা শুরু করে ক্লাবটি।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281" y="1699806"/>
            <a:ext cx="2788026" cy="27880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11" y="1780081"/>
            <a:ext cx="3830862" cy="26082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91773" y="415232"/>
            <a:ext cx="5111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শেখ রাসেল ক্রীড়াচক্র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6573" y="2085658"/>
            <a:ext cx="52367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শেখ রাসেল স্মৃতিকে জাগরুফ রাখার জন্য শেখ রাসেল ক্রীড়াচক্র প্রতিষ্ঠা করা হয়।এটি বাংলাদেশের, বাংলাদেশ প্রিমিয়ার লীগ ফুটবল ক্লাব। 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13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8603" y="404734"/>
            <a:ext cx="8034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শেখ রাসেল জাতীয় শিশু-কিশোর পরিষদ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819" y="2090171"/>
            <a:ext cx="2801663" cy="28141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4460" y="1843790"/>
            <a:ext cx="7659974" cy="3955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১৯৮৯ সালে ২০ শে ফেব্রুয়ারি শেখ হাসিনা ,শেখ রাসেল জাতীয় শিশু-কিশোর পরিষদ নামে একটি সংগঠন প্রতিষ্ঠা করেন। যাতে করে এই সামাজিক ও ক্রিড়া সংগঠনের মাধ্যমে শিশু শেখ রাসেলের স্মৃতি মুক্তিযুদ্ধের চেতনা ও বঙ্গবন্ধুর আদর্শ ধারণ করে এই দেশকে এগিয়ে নিয়ে যেতে পারে সেই লক্ষ্যে এই সংগঠন প্রতিষ্ঠিত।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63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259174" y="2578310"/>
            <a:ext cx="329782" cy="359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Image\20170703_142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69" y="708285"/>
            <a:ext cx="5711254" cy="25595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be 3"/>
          <p:cNvSpPr/>
          <p:nvPr/>
        </p:nvSpPr>
        <p:spPr>
          <a:xfrm>
            <a:off x="869431" y="3402766"/>
            <a:ext cx="10118360" cy="2458387"/>
          </a:xfrm>
          <a:prstGeom prst="cube">
            <a:avLst>
              <a:gd name="adj" fmla="val 2073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869431" y="3392572"/>
            <a:ext cx="10193309" cy="2708426"/>
            <a:chOff x="974362" y="3992178"/>
            <a:chExt cx="10193309" cy="2708426"/>
          </a:xfrm>
        </p:grpSpPr>
        <p:sp>
          <p:nvSpPr>
            <p:cNvPr id="6" name="Half Frame 5"/>
            <p:cNvSpPr/>
            <p:nvPr/>
          </p:nvSpPr>
          <p:spPr>
            <a:xfrm rot="5400000">
              <a:off x="4789358" y="322291"/>
              <a:ext cx="2653256" cy="10103370"/>
            </a:xfrm>
            <a:prstGeom prst="halfFrame">
              <a:avLst>
                <a:gd name="adj1" fmla="val 20903"/>
                <a:gd name="adj2" fmla="val 20338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Diagonal Stripe 6"/>
            <p:cNvSpPr/>
            <p:nvPr/>
          </p:nvSpPr>
          <p:spPr>
            <a:xfrm flipV="1">
              <a:off x="974362" y="3992178"/>
              <a:ext cx="2713218" cy="714733"/>
            </a:xfrm>
            <a:prstGeom prst="diagStripe">
              <a:avLst>
                <a:gd name="adj" fmla="val 20646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9410" y="1199213"/>
            <a:ext cx="3732551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045" y="4257207"/>
            <a:ext cx="92189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4000" dirty="0" smtClean="0">
                <a:latin typeface="Nikosh" pitchFamily="2" charset="0"/>
                <a:cs typeface="Nikosh" pitchFamily="2" charset="0"/>
              </a:rPr>
              <a:t>শেখ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রাসেলের</a:t>
            </a:r>
            <a:r>
              <a:rPr lang="bn-IN" sz="4000" dirty="0" smtClean="0">
                <a:latin typeface="Nikosh" pitchFamily="2" charset="0"/>
                <a:cs typeface="Nikosh" pitchFamily="2" charset="0"/>
              </a:rPr>
              <a:t> স্মৃতিকে ধরে রাখার জন্য বর্তমান সরকার কি কি পদক্ষেপ নিয়েছেন তা ব্যাখ্যা কর।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24263" y="4302177"/>
            <a:ext cx="527154" cy="497174"/>
            <a:chOff x="1199213" y="2608288"/>
            <a:chExt cx="527154" cy="497174"/>
          </a:xfrm>
        </p:grpSpPr>
        <p:sp>
          <p:nvSpPr>
            <p:cNvPr id="12" name="Rounded Rectangle 11"/>
            <p:cNvSpPr/>
            <p:nvPr/>
          </p:nvSpPr>
          <p:spPr>
            <a:xfrm>
              <a:off x="1199213" y="2608288"/>
              <a:ext cx="419725" cy="389745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06642" y="2715717"/>
              <a:ext cx="419725" cy="38974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7587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89745" y="1843790"/>
            <a:ext cx="11362544" cy="4646951"/>
          </a:xfrm>
          <a:prstGeom prst="cube">
            <a:avLst>
              <a:gd name="adj" fmla="val 672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4636" y="1828799"/>
            <a:ext cx="11047751" cy="46469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362544" y="1828800"/>
            <a:ext cx="479685" cy="45869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alf Frame 8"/>
          <p:cNvSpPr/>
          <p:nvPr/>
        </p:nvSpPr>
        <p:spPr>
          <a:xfrm rot="5400000">
            <a:off x="4279697" y="-1986196"/>
            <a:ext cx="3777523" cy="11437498"/>
          </a:xfrm>
          <a:prstGeom prst="halfFrame">
            <a:avLst>
              <a:gd name="adj1" fmla="val 12908"/>
              <a:gd name="adj2" fmla="val 1172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657" y="764500"/>
            <a:ext cx="2323476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4321" y="2833140"/>
            <a:ext cx="990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রাসেল কত সালে জন্ম গ্রহণ করে?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4321" y="3477718"/>
            <a:ext cx="7300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রাসেলের কয় ভাই-বোন ছিল ?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4300" y="4272197"/>
            <a:ext cx="9773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রাসেল কত বছর বয়সে নিহত হয়?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4261" y="4991725"/>
            <a:ext cx="8484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জাতীয় শিশু-কিশোর পরিষদ কবে প্রতিষ্ঠত হয় 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13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02" b="8513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76" y="119342"/>
            <a:ext cx="4886793" cy="477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be 4"/>
          <p:cNvSpPr/>
          <p:nvPr/>
        </p:nvSpPr>
        <p:spPr>
          <a:xfrm>
            <a:off x="629586" y="3957403"/>
            <a:ext cx="11047752" cy="2323475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L-Shape 5"/>
          <p:cNvSpPr/>
          <p:nvPr/>
        </p:nvSpPr>
        <p:spPr>
          <a:xfrm rot="16200000" flipH="1">
            <a:off x="5763717" y="-876923"/>
            <a:ext cx="1034321" cy="10702975"/>
          </a:xfrm>
          <a:prstGeom prst="corner">
            <a:avLst>
              <a:gd name="adj1" fmla="val 30702"/>
              <a:gd name="adj2" fmla="val 61594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alf Frame 6"/>
          <p:cNvSpPr/>
          <p:nvPr/>
        </p:nvSpPr>
        <p:spPr>
          <a:xfrm rot="5400000">
            <a:off x="5239064" y="-592109"/>
            <a:ext cx="2023671" cy="11092723"/>
          </a:xfrm>
          <a:prstGeom prst="halfFrame">
            <a:avLst>
              <a:gd name="adj1" fmla="val 35675"/>
              <a:gd name="adj2" fmla="val 28279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775" y="659568"/>
            <a:ext cx="3912432" cy="83099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79292" y="5006714"/>
            <a:ext cx="584617" cy="419725"/>
            <a:chOff x="1079292" y="5006714"/>
            <a:chExt cx="584617" cy="419725"/>
          </a:xfrm>
        </p:grpSpPr>
        <p:sp>
          <p:nvSpPr>
            <p:cNvPr id="8" name="Rounded Rectangle 7"/>
            <p:cNvSpPr/>
            <p:nvPr/>
          </p:nvSpPr>
          <p:spPr>
            <a:xfrm>
              <a:off x="1079292" y="5006714"/>
              <a:ext cx="524656" cy="41972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59175" y="5096655"/>
              <a:ext cx="404734" cy="29980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43593" y="5096655"/>
            <a:ext cx="8124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‘রাসেলকে জানি’  শিরনামে ১০ টি বাক্য লিখে নিয়ে আসবে।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7-Point Star 49"/>
          <p:cNvSpPr/>
          <p:nvPr/>
        </p:nvSpPr>
        <p:spPr>
          <a:xfrm>
            <a:off x="2575809" y="5963587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B1C8E-1A24-40B8-BAB5-8CBC5631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430539" cy="6858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9859" y="149900"/>
            <a:ext cx="11782269" cy="6565691"/>
          </a:xfrm>
          <a:prstGeom prst="roundRect">
            <a:avLst>
              <a:gd name="adj" fmla="val 570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239842" y="421223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227349" y="325536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7-Point Star 11"/>
          <p:cNvSpPr/>
          <p:nvPr/>
        </p:nvSpPr>
        <p:spPr>
          <a:xfrm>
            <a:off x="259829" y="235845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7-Point Star 12"/>
          <p:cNvSpPr/>
          <p:nvPr/>
        </p:nvSpPr>
        <p:spPr>
          <a:xfrm>
            <a:off x="277318" y="119171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7-Point Star 13"/>
          <p:cNvSpPr/>
          <p:nvPr/>
        </p:nvSpPr>
        <p:spPr>
          <a:xfrm>
            <a:off x="294806" y="21985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7-Point Star 14"/>
          <p:cNvSpPr/>
          <p:nvPr/>
        </p:nvSpPr>
        <p:spPr>
          <a:xfrm>
            <a:off x="10073390" y="6056027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7-Point Star 15"/>
          <p:cNvSpPr/>
          <p:nvPr/>
        </p:nvSpPr>
        <p:spPr>
          <a:xfrm>
            <a:off x="11155180" y="602854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-Point Star 16"/>
          <p:cNvSpPr/>
          <p:nvPr/>
        </p:nvSpPr>
        <p:spPr>
          <a:xfrm>
            <a:off x="11127699" y="519159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7-Point Star 17"/>
          <p:cNvSpPr/>
          <p:nvPr/>
        </p:nvSpPr>
        <p:spPr>
          <a:xfrm>
            <a:off x="11160176" y="4144780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7-Point Star 18"/>
          <p:cNvSpPr/>
          <p:nvPr/>
        </p:nvSpPr>
        <p:spPr>
          <a:xfrm>
            <a:off x="11132694" y="321788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7-Point Star 19"/>
          <p:cNvSpPr/>
          <p:nvPr/>
        </p:nvSpPr>
        <p:spPr>
          <a:xfrm>
            <a:off x="11195154" y="2171074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7-Point Star 20"/>
          <p:cNvSpPr/>
          <p:nvPr/>
        </p:nvSpPr>
        <p:spPr>
          <a:xfrm>
            <a:off x="11182663" y="112426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-Point Star 22"/>
          <p:cNvSpPr/>
          <p:nvPr/>
        </p:nvSpPr>
        <p:spPr>
          <a:xfrm>
            <a:off x="289810" y="5926112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7-Point Star 23"/>
          <p:cNvSpPr/>
          <p:nvPr/>
        </p:nvSpPr>
        <p:spPr>
          <a:xfrm>
            <a:off x="277318" y="5119142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4-Point Star 24"/>
          <p:cNvSpPr/>
          <p:nvPr/>
        </p:nvSpPr>
        <p:spPr>
          <a:xfrm>
            <a:off x="599607" y="3897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7-Point Star 25"/>
          <p:cNvSpPr/>
          <p:nvPr/>
        </p:nvSpPr>
        <p:spPr>
          <a:xfrm>
            <a:off x="7347678" y="602854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572125" y="5338997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4-Point Star 27"/>
          <p:cNvSpPr/>
          <p:nvPr/>
        </p:nvSpPr>
        <p:spPr>
          <a:xfrm>
            <a:off x="544643" y="441210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532151" y="3455232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549640" y="254333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582118" y="139158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4-Point Star 31"/>
          <p:cNvSpPr/>
          <p:nvPr/>
        </p:nvSpPr>
        <p:spPr>
          <a:xfrm>
            <a:off x="11452485" y="3402767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11484965" y="23709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-Point Star 33"/>
          <p:cNvSpPr/>
          <p:nvPr/>
        </p:nvSpPr>
        <p:spPr>
          <a:xfrm>
            <a:off x="11517442" y="130914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1170170" y="204867"/>
            <a:ext cx="764499" cy="539645"/>
            <a:chOff x="11170170" y="504670"/>
            <a:chExt cx="764499" cy="539645"/>
          </a:xfrm>
        </p:grpSpPr>
        <p:sp>
          <p:nvSpPr>
            <p:cNvPr id="22" name="7-Point Star 21"/>
            <p:cNvSpPr/>
            <p:nvPr/>
          </p:nvSpPr>
          <p:spPr>
            <a:xfrm>
              <a:off x="11170170" y="504670"/>
              <a:ext cx="764499" cy="539645"/>
            </a:xfrm>
            <a:prstGeom prst="star7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4-Point Star 34"/>
            <p:cNvSpPr/>
            <p:nvPr/>
          </p:nvSpPr>
          <p:spPr>
            <a:xfrm>
              <a:off x="11474971" y="667063"/>
              <a:ext cx="194872" cy="224853"/>
            </a:xfrm>
            <a:prstGeom prst="star4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4-Point Star 35"/>
          <p:cNvSpPr/>
          <p:nvPr/>
        </p:nvSpPr>
        <p:spPr>
          <a:xfrm>
            <a:off x="11439993" y="622341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4-Point Star 36"/>
          <p:cNvSpPr/>
          <p:nvPr/>
        </p:nvSpPr>
        <p:spPr>
          <a:xfrm>
            <a:off x="11457483" y="5371475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4-Point Star 37"/>
          <p:cNvSpPr/>
          <p:nvPr/>
        </p:nvSpPr>
        <p:spPr>
          <a:xfrm>
            <a:off x="11489962" y="4339653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4-Point Star 38"/>
          <p:cNvSpPr/>
          <p:nvPr/>
        </p:nvSpPr>
        <p:spPr>
          <a:xfrm>
            <a:off x="624590" y="6125980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-Point Star 41"/>
          <p:cNvSpPr/>
          <p:nvPr/>
        </p:nvSpPr>
        <p:spPr>
          <a:xfrm>
            <a:off x="752007" y="5421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-Point Star 42"/>
          <p:cNvSpPr/>
          <p:nvPr/>
        </p:nvSpPr>
        <p:spPr>
          <a:xfrm>
            <a:off x="904407" y="69454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-Point Star 45"/>
          <p:cNvSpPr/>
          <p:nvPr/>
        </p:nvSpPr>
        <p:spPr>
          <a:xfrm>
            <a:off x="4074827" y="614346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7-Point Star 46"/>
          <p:cNvSpPr/>
          <p:nvPr/>
        </p:nvSpPr>
        <p:spPr>
          <a:xfrm>
            <a:off x="6016052" y="5986073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7-Point Star 47"/>
          <p:cNvSpPr/>
          <p:nvPr/>
        </p:nvSpPr>
        <p:spPr>
          <a:xfrm>
            <a:off x="4834327" y="6003561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7-Point Star 48"/>
          <p:cNvSpPr/>
          <p:nvPr/>
        </p:nvSpPr>
        <p:spPr>
          <a:xfrm>
            <a:off x="3742544" y="5961089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7-Point Star 50"/>
          <p:cNvSpPr/>
          <p:nvPr/>
        </p:nvSpPr>
        <p:spPr>
          <a:xfrm>
            <a:off x="1364104" y="5966086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7-Point Star 51"/>
          <p:cNvSpPr/>
          <p:nvPr/>
        </p:nvSpPr>
        <p:spPr>
          <a:xfrm>
            <a:off x="8726774" y="6058525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4057338" y="609600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4-Point Star 54"/>
          <p:cNvSpPr/>
          <p:nvPr/>
        </p:nvSpPr>
        <p:spPr>
          <a:xfrm>
            <a:off x="5109148" y="618844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4-Point Star 55"/>
          <p:cNvSpPr/>
          <p:nvPr/>
        </p:nvSpPr>
        <p:spPr>
          <a:xfrm>
            <a:off x="6295870" y="617594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4-Point Star 56"/>
          <p:cNvSpPr/>
          <p:nvPr/>
        </p:nvSpPr>
        <p:spPr>
          <a:xfrm>
            <a:off x="7677463" y="6238408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4-Point Star 57"/>
          <p:cNvSpPr/>
          <p:nvPr/>
        </p:nvSpPr>
        <p:spPr>
          <a:xfrm>
            <a:off x="9029076" y="6270886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4-Point Star 58"/>
          <p:cNvSpPr/>
          <p:nvPr/>
        </p:nvSpPr>
        <p:spPr>
          <a:xfrm>
            <a:off x="10410669" y="6213424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4-Point Star 59"/>
          <p:cNvSpPr/>
          <p:nvPr/>
        </p:nvSpPr>
        <p:spPr>
          <a:xfrm>
            <a:off x="1628932" y="6125981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7-Point Star 60"/>
          <p:cNvSpPr/>
          <p:nvPr/>
        </p:nvSpPr>
        <p:spPr>
          <a:xfrm>
            <a:off x="2560820" y="5933608"/>
            <a:ext cx="764499" cy="539645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4-Point Star 61"/>
          <p:cNvSpPr/>
          <p:nvPr/>
        </p:nvSpPr>
        <p:spPr>
          <a:xfrm>
            <a:off x="2848131" y="6160957"/>
            <a:ext cx="209862" cy="179882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4-Point Star 62"/>
          <p:cNvSpPr/>
          <p:nvPr/>
        </p:nvSpPr>
        <p:spPr>
          <a:xfrm>
            <a:off x="11085226" y="637082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4-Point Star 63"/>
          <p:cNvSpPr/>
          <p:nvPr/>
        </p:nvSpPr>
        <p:spPr>
          <a:xfrm>
            <a:off x="11267606" y="519659"/>
            <a:ext cx="194872" cy="224853"/>
          </a:xfrm>
          <a:prstGeom prst="star4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038663" y="1034321"/>
            <a:ext cx="7570031" cy="1528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Nikosh" pitchFamily="2" charset="0"/>
                <a:cs typeface="Nikosh" pitchFamily="2" charset="0"/>
              </a:rPr>
              <a:t>You should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goodluck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87187" y="2803161"/>
            <a:ext cx="3747541" cy="21435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8222"/>
      </p:ext>
    </p:extLst>
  </p:cSld>
  <p:clrMapOvr>
    <a:masterClrMapping/>
  </p:clrMapOvr>
  <p:transition spd="slow">
    <p:checker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Wave 4"/>
          <p:cNvSpPr/>
          <p:nvPr/>
        </p:nvSpPr>
        <p:spPr>
          <a:xfrm>
            <a:off x="3147934" y="524656"/>
            <a:ext cx="6011056" cy="1304144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পরিচিতি 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793" y="2983042"/>
            <a:ext cx="70903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সহকারি শিক্ষক (গণিত)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আলতাদিঘী স্নাতক মাদরাসা,শেরপুর,বগুড়া 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মোবাইল নং-০১৭২৮২৪৭৯১০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ই-মেইলঃ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delwara1979@gmail.com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9796" y="2983043"/>
            <a:ext cx="3777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শ্রেণিঃ দাখিল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৬ষ্ট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 </a:t>
            </a:r>
            <a:endParaRPr lang="bn-IN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শেখ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রাসেল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endParaRPr lang="bn-IN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সময়ঃ ৪৫ মিনিট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তারিখঃ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১৬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/১০/২০২১ইং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982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9088" y="421235"/>
            <a:ext cx="7674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itchFamily="2" charset="0"/>
                <a:cs typeface="Nikosh" pitchFamily="2" charset="0"/>
              </a:rPr>
              <a:t>নিচের চিত্রে কাদের ছবি দেখছো?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6" y="1364205"/>
            <a:ext cx="3455164" cy="43535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9" r="29627"/>
          <a:stretch/>
        </p:blipFill>
        <p:spPr>
          <a:xfrm>
            <a:off x="8631906" y="1514962"/>
            <a:ext cx="3267856" cy="40519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0" y="1763603"/>
            <a:ext cx="4895966" cy="35878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62728" y="5790907"/>
            <a:ext cx="754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তোমরা কি বলতে পারবে? ছোট্ট ছেলেটি কে?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9921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4970" y="-63708"/>
            <a:ext cx="12007121" cy="67455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73180" y="2773180"/>
            <a:ext cx="6550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শেখ রাসেল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89418" y="2432735"/>
            <a:ext cx="1038004" cy="1482863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horz" wrap="square" lIns="25400" tIns="544403" rIns="25400" bIns="544402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kern="12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84486" y="4966073"/>
            <a:ext cx="1038004" cy="1482863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horz" wrap="square" lIns="25400" tIns="544403" rIns="25400" bIns="544402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846945" y="3709398"/>
            <a:ext cx="1038004" cy="1482863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horz" wrap="square" lIns="25400" tIns="544403" rIns="25400" bIns="544402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8072" y="2488367"/>
            <a:ext cx="6865495" cy="94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3100" y="3792512"/>
            <a:ext cx="7929797" cy="9443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50628" y="5039194"/>
            <a:ext cx="8781739" cy="8369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87973" y="2666929"/>
            <a:ext cx="6460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রাসেক কে তা বলতে পারবে;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7993" y="3915598"/>
            <a:ext cx="7734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রাসেলের পরিবারের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সদস্যাগনের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নাম বলতে পারবে;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7991" y="5066516"/>
            <a:ext cx="857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শেখ রাসেলের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স্মৃতিকে ধরে রাখার পদক্ষেপ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ব্যাখ্যা করতে পারবে 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194873" y="299802"/>
            <a:ext cx="7045376" cy="1603947"/>
          </a:xfrm>
          <a:prstGeom prst="wedgeEllipseCallout">
            <a:avLst>
              <a:gd name="adj1" fmla="val -17202"/>
              <a:gd name="adj2" fmla="val 8385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শেষে শিক্ষার্থীরা............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949" y="44970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478" y="1124263"/>
            <a:ext cx="3100282" cy="3906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96976" y="2024483"/>
            <a:ext cx="7210269" cy="1754326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মুজিবুর রহমানের ছোট ছেলে শেখ রাসেল ১৯৬৪ সালে ১৮ অক্টোবর ধানমন্ডির ৩২ নং বঙ্গবন্ধু ভবনে জন্মগ্রহণ করে।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046" y="2901646"/>
            <a:ext cx="7087849" cy="1200329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১৯৭৫ সালের ১৫ আগষ্ট সপরিবারে বঙ্গবন্ধুকে হত্যার সময় শিশু শেখ রাসেল ও নিহত হয়।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577" y="2699661"/>
            <a:ext cx="79447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আতংকিত হয়ে শিশু রাসেল কান্নাজড়িত কন্ঠে বলেছিলেন আমি মায়ের কাছে যাব।পরবর্তীতে মায়ের লাশ দেখার পর অশ্রুশিক্ত কন্ঠে মিনতি </a:t>
            </a:r>
            <a:r>
              <a:rPr lang="bn-IN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করেছিলেন</a:t>
            </a:r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আমাকে হাসু আপার (শেখ হাসিনা) কাছে পাঠিয়া দাও। কিন্তু দুষ্কৃতকারী তাকে নির্মভাবে হত্যা করে। 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37" y="5587416"/>
            <a:ext cx="11544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শেখ রাসেল ইউনিভার্সিটি ল্যাবরেটরি স্কুল এন্ড কলেজের চতুর্থ শ্রেণির ছাত্র ছিলেন। 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23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2439" y="112426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9822" y="869430"/>
            <a:ext cx="3462729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bn-IN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5400" dirty="0" smtClean="0">
                <a:latin typeface="Nikosh" pitchFamily="2" charset="0"/>
                <a:cs typeface="Nikosh" pitchFamily="2" charset="0"/>
              </a:rPr>
              <a:t>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58973" y="2878111"/>
            <a:ext cx="9608699" cy="3057993"/>
            <a:chOff x="1558973" y="2878111"/>
            <a:chExt cx="9608699" cy="3057993"/>
          </a:xfrm>
        </p:grpSpPr>
        <p:sp>
          <p:nvSpPr>
            <p:cNvPr id="5" name="Cube 4"/>
            <p:cNvSpPr/>
            <p:nvPr/>
          </p:nvSpPr>
          <p:spPr>
            <a:xfrm>
              <a:off x="1633928" y="3162925"/>
              <a:ext cx="9503764" cy="2638268"/>
            </a:xfrm>
            <a:prstGeom prst="cube">
              <a:avLst>
                <a:gd name="adj" fmla="val 1363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1603949" y="2923083"/>
              <a:ext cx="9144000" cy="689547"/>
            </a:xfrm>
            <a:prstGeom prst="cube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28026" y="2878111"/>
              <a:ext cx="539646" cy="3057993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 rot="10800000" flipV="1">
              <a:off x="1558973" y="2968051"/>
              <a:ext cx="9503767" cy="2548329"/>
            </a:xfrm>
            <a:prstGeom prst="halfFrame">
              <a:avLst>
                <a:gd name="adj1" fmla="val 21124"/>
                <a:gd name="adj2" fmla="val 18257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62728" y="4002374"/>
            <a:ext cx="557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শেখ রাসেল কে ?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Image\094439student_kalerkantho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11" y="254834"/>
            <a:ext cx="4191760" cy="25333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9901" y="112426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7000" y="43754"/>
            <a:ext cx="8439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itchFamily="2" charset="0"/>
                <a:cs typeface="Nikosh" pitchFamily="2" charset="0"/>
              </a:rPr>
              <a:t>নিচের চিত্রে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ব্যক্তিদের কি তোমরা চিন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?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77" y="2935336"/>
            <a:ext cx="1632054" cy="15336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 rot="16200000">
            <a:off x="5260304" y="2432179"/>
            <a:ext cx="540802" cy="353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963865">
            <a:off x="4987058" y="4577780"/>
            <a:ext cx="587995" cy="365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9563602">
            <a:off x="4123551" y="3832197"/>
            <a:ext cx="606005" cy="314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2544101">
            <a:off x="4247516" y="3020202"/>
            <a:ext cx="548778" cy="330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561206">
            <a:off x="6332533" y="3206716"/>
            <a:ext cx="520919" cy="330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224220">
            <a:off x="6087455" y="4219208"/>
            <a:ext cx="627773" cy="401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59" y="920600"/>
            <a:ext cx="1674872" cy="14034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6" r="15830"/>
          <a:stretch/>
        </p:blipFill>
        <p:spPr>
          <a:xfrm>
            <a:off x="7057227" y="2338320"/>
            <a:ext cx="1618938" cy="1514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2" r="14599"/>
          <a:stretch/>
        </p:blipFill>
        <p:spPr>
          <a:xfrm>
            <a:off x="6592992" y="4469017"/>
            <a:ext cx="1666661" cy="1543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8" r="13561"/>
          <a:stretch/>
        </p:blipFill>
        <p:spPr>
          <a:xfrm>
            <a:off x="4309671" y="5125292"/>
            <a:ext cx="1843791" cy="16287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7" r="14038"/>
          <a:stretch/>
        </p:blipFill>
        <p:spPr>
          <a:xfrm>
            <a:off x="2360065" y="3874546"/>
            <a:ext cx="1753849" cy="1551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2" r="28206"/>
          <a:stretch/>
        </p:blipFill>
        <p:spPr>
          <a:xfrm>
            <a:off x="2503357" y="1846389"/>
            <a:ext cx="1654427" cy="15676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134911" y="4246023"/>
            <a:ext cx="2368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ভাই, শেখ কামাল 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258" y="1745740"/>
            <a:ext cx="2368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ভাই, শেখ জামাল 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46731" y="1408758"/>
            <a:ext cx="375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বাবা, শেখ মুজিবুর রহমান 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57116" y="2760005"/>
            <a:ext cx="360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মা, শেখ ফজিলাতুন নেছা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9126" y="4995084"/>
            <a:ext cx="2368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বোন, শেখ হাসিনা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8107" y="5880303"/>
            <a:ext cx="2368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বোন, শেখ রেহানা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3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2439" y="112426"/>
            <a:ext cx="12007121" cy="6745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822" y="869430"/>
            <a:ext cx="3462729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জোড়ায় কাজ 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58973" y="2878111"/>
            <a:ext cx="9608699" cy="3057993"/>
            <a:chOff x="1558973" y="2878111"/>
            <a:chExt cx="9608699" cy="3057993"/>
          </a:xfrm>
        </p:grpSpPr>
        <p:sp>
          <p:nvSpPr>
            <p:cNvPr id="5" name="Cube 4"/>
            <p:cNvSpPr/>
            <p:nvPr/>
          </p:nvSpPr>
          <p:spPr>
            <a:xfrm>
              <a:off x="1633928" y="3162925"/>
              <a:ext cx="9503764" cy="2638268"/>
            </a:xfrm>
            <a:prstGeom prst="cube">
              <a:avLst>
                <a:gd name="adj" fmla="val 1363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1603949" y="2923083"/>
              <a:ext cx="9144000" cy="689547"/>
            </a:xfrm>
            <a:prstGeom prst="cube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28026" y="2878111"/>
              <a:ext cx="539646" cy="3057993"/>
            </a:xfrm>
            <a:prstGeom prst="cub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alf Frame 7"/>
            <p:cNvSpPr/>
            <p:nvPr/>
          </p:nvSpPr>
          <p:spPr>
            <a:xfrm rot="10800000" flipV="1">
              <a:off x="1558973" y="2968051"/>
              <a:ext cx="9503767" cy="2548329"/>
            </a:xfrm>
            <a:prstGeom prst="halfFrame">
              <a:avLst>
                <a:gd name="adj1" fmla="val 21124"/>
                <a:gd name="adj2" fmla="val 18257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88364" y="4141590"/>
            <a:ext cx="7824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" pitchFamily="2" charset="0"/>
                <a:cs typeface="Nikosh" pitchFamily="2" charset="0"/>
              </a:rPr>
              <a:t>শেখ রাসেলের মা,বাবা,ভাইও বোনদের নাম লিখ ?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2" name="Picture 2" descr="C:\Users\i\Downloads\download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272" y="476053"/>
            <a:ext cx="3807502" cy="22275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289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402</Words>
  <Application>Microsoft Office PowerPoint</Application>
  <PresentationFormat>Widescreen</PresentationFormat>
  <Paragraphs>61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</dc:title>
  <dc:creator>HP-NPC</dc:creator>
  <cp:lastModifiedBy>it's simple</cp:lastModifiedBy>
  <cp:revision>203</cp:revision>
  <dcterms:created xsi:type="dcterms:W3CDTF">2017-11-21T13:35:21Z</dcterms:created>
  <dcterms:modified xsi:type="dcterms:W3CDTF">2021-10-16T15:07:51Z</dcterms:modified>
</cp:coreProperties>
</file>