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0" r:id="rId3"/>
    <p:sldId id="289" r:id="rId4"/>
    <p:sldId id="290" r:id="rId5"/>
    <p:sldId id="298" r:id="rId6"/>
    <p:sldId id="291" r:id="rId7"/>
    <p:sldId id="279" r:id="rId8"/>
    <p:sldId id="292" r:id="rId9"/>
    <p:sldId id="293" r:id="rId10"/>
    <p:sldId id="294" r:id="rId11"/>
    <p:sldId id="295" r:id="rId12"/>
    <p:sldId id="273" r:id="rId13"/>
    <p:sldId id="297" r:id="rId14"/>
    <p:sldId id="296" r:id="rId15"/>
  </p:sldIdLst>
  <p:sldSz cx="22860000" cy="11887200"/>
  <p:notesSz cx="6858000" cy="9144000"/>
  <p:defaultTextStyle>
    <a:defPPr>
      <a:defRPr lang="en-US"/>
    </a:defPPr>
    <a:lvl1pPr marL="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1pPr>
    <a:lvl2pPr marL="833933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2pPr>
    <a:lvl3pPr marL="1667866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3pPr>
    <a:lvl4pPr marL="2501798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4pPr>
    <a:lvl5pPr marL="3335731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5pPr>
    <a:lvl6pPr marL="4169664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6pPr>
    <a:lvl7pPr marL="5003597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7pPr>
    <a:lvl8pPr marL="583753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8pPr>
    <a:lvl9pPr marL="6671462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F30"/>
    <a:srgbClr val="06B230"/>
    <a:srgbClr val="035D18"/>
    <a:srgbClr val="7AE67D"/>
    <a:srgbClr val="06AE2E"/>
    <a:srgbClr val="DA7556"/>
    <a:srgbClr val="CC3399"/>
    <a:srgbClr val="296826"/>
    <a:srgbClr val="F7986D"/>
    <a:srgbClr val="AA1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22" autoAdjust="0"/>
  </p:normalViewPr>
  <p:slideViewPr>
    <p:cSldViewPr snapToGrid="0">
      <p:cViewPr varScale="1">
        <p:scale>
          <a:sx n="27" d="100"/>
          <a:sy n="27" d="100"/>
        </p:scale>
        <p:origin x="-710" y="-101"/>
      </p:cViewPr>
      <p:guideLst>
        <p:guide orient="horz" pos="3744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1945429"/>
            <a:ext cx="17145000" cy="4138507"/>
          </a:xfrm>
        </p:spPr>
        <p:txBody>
          <a:bodyPr anchor="b"/>
          <a:lstStyle>
            <a:lvl1pPr algn="ctr">
              <a:defRPr sz="10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6243533"/>
            <a:ext cx="17145000" cy="2869987"/>
          </a:xfrm>
        </p:spPr>
        <p:txBody>
          <a:bodyPr/>
          <a:lstStyle>
            <a:lvl1pPr marL="0" indent="0" algn="ctr">
              <a:buNone/>
              <a:defRPr sz="4160"/>
            </a:lvl1pPr>
            <a:lvl2pPr marL="792465" indent="0" algn="ctr">
              <a:buNone/>
              <a:defRPr sz="3467"/>
            </a:lvl2pPr>
            <a:lvl3pPr marL="1584930" indent="0" algn="ctr">
              <a:buNone/>
              <a:defRPr sz="3120"/>
            </a:lvl3pPr>
            <a:lvl4pPr marL="2377394" indent="0" algn="ctr">
              <a:buNone/>
              <a:defRPr sz="2773"/>
            </a:lvl4pPr>
            <a:lvl5pPr marL="3169859" indent="0" algn="ctr">
              <a:buNone/>
              <a:defRPr sz="2773"/>
            </a:lvl5pPr>
            <a:lvl6pPr marL="3962324" indent="0" algn="ctr">
              <a:buNone/>
              <a:defRPr sz="2773"/>
            </a:lvl6pPr>
            <a:lvl7pPr marL="4754789" indent="0" algn="ctr">
              <a:buNone/>
              <a:defRPr sz="2773"/>
            </a:lvl7pPr>
            <a:lvl8pPr marL="5547253" indent="0" algn="ctr">
              <a:buNone/>
              <a:defRPr sz="2773"/>
            </a:lvl8pPr>
            <a:lvl9pPr marL="6339718" indent="0" algn="ctr">
              <a:buNone/>
              <a:defRPr sz="277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9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87" y="632883"/>
            <a:ext cx="4929188" cy="10073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25" y="632883"/>
            <a:ext cx="14501813" cy="1007385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2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19" y="2963547"/>
            <a:ext cx="19716750" cy="4944744"/>
          </a:xfrm>
        </p:spPr>
        <p:txBody>
          <a:bodyPr anchor="b"/>
          <a:lstStyle>
            <a:lvl1pPr>
              <a:defRPr sz="10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19" y="7955070"/>
            <a:ext cx="19716750" cy="2600324"/>
          </a:xfrm>
        </p:spPr>
        <p:txBody>
          <a:bodyPr/>
          <a:lstStyle>
            <a:lvl1pPr marL="0" indent="0">
              <a:buNone/>
              <a:defRPr sz="4160">
                <a:solidFill>
                  <a:schemeClr val="tx1">
                    <a:tint val="75000"/>
                  </a:schemeClr>
                </a:solidFill>
              </a:defRPr>
            </a:lvl1pPr>
            <a:lvl2pPr marL="792465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58493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3pPr>
            <a:lvl4pPr marL="237739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4pPr>
            <a:lvl5pPr marL="316985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5pPr>
            <a:lvl6pPr marL="396232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6pPr>
            <a:lvl7pPr marL="475478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7pPr>
            <a:lvl8pPr marL="5547253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8pPr>
            <a:lvl9pPr marL="6339718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25" y="3164417"/>
            <a:ext cx="97155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75" y="3164417"/>
            <a:ext cx="97155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632884"/>
            <a:ext cx="19716750" cy="2297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3" y="2914016"/>
            <a:ext cx="9670851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3" y="4342130"/>
            <a:ext cx="9670851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5" y="2914016"/>
            <a:ext cx="9718478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5" y="4342130"/>
            <a:ext cx="9718478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97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792480"/>
            <a:ext cx="7372944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7" y="1711537"/>
            <a:ext cx="11572875" cy="8447617"/>
          </a:xfrm>
        </p:spPr>
        <p:txBody>
          <a:bodyPr/>
          <a:lstStyle>
            <a:lvl1pPr>
              <a:defRPr sz="5547"/>
            </a:lvl1pPr>
            <a:lvl2pPr>
              <a:defRPr sz="4853"/>
            </a:lvl2pPr>
            <a:lvl3pPr>
              <a:defRPr sz="4160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3566160"/>
            <a:ext cx="7372944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792480"/>
            <a:ext cx="7372944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8477" y="1711537"/>
            <a:ext cx="11572875" cy="8447617"/>
          </a:xfrm>
        </p:spPr>
        <p:txBody>
          <a:bodyPr/>
          <a:lstStyle>
            <a:lvl1pPr marL="0" indent="0">
              <a:buNone/>
              <a:defRPr sz="5547"/>
            </a:lvl1pPr>
            <a:lvl2pPr marL="792465" indent="0">
              <a:buNone/>
              <a:defRPr sz="4853"/>
            </a:lvl2pPr>
            <a:lvl3pPr marL="1584930" indent="0">
              <a:buNone/>
              <a:defRPr sz="4160"/>
            </a:lvl3pPr>
            <a:lvl4pPr marL="2377394" indent="0">
              <a:buNone/>
              <a:defRPr sz="3467"/>
            </a:lvl4pPr>
            <a:lvl5pPr marL="3169859" indent="0">
              <a:buNone/>
              <a:defRPr sz="3467"/>
            </a:lvl5pPr>
            <a:lvl6pPr marL="3962324" indent="0">
              <a:buNone/>
              <a:defRPr sz="3467"/>
            </a:lvl6pPr>
            <a:lvl7pPr marL="4754789" indent="0">
              <a:buNone/>
              <a:defRPr sz="3467"/>
            </a:lvl7pPr>
            <a:lvl8pPr marL="5547253" indent="0">
              <a:buNone/>
              <a:defRPr sz="3467"/>
            </a:lvl8pPr>
            <a:lvl9pPr marL="6339718" indent="0">
              <a:buNone/>
              <a:defRPr sz="34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3566160"/>
            <a:ext cx="7372944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25" y="632884"/>
            <a:ext cx="1971675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25" y="3164417"/>
            <a:ext cx="1971675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25" y="11017674"/>
            <a:ext cx="51435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1772-B3CA-471D-95B1-7024F88D934D}" type="datetimeFigureOut">
              <a:rPr lang="en-US" smtClean="0"/>
              <a:t>15/10/21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75" y="11017674"/>
            <a:ext cx="771525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75" y="11017674"/>
            <a:ext cx="51435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1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84930" rtl="0" eaLnBrk="1" latinLnBrk="0" hangingPunct="1">
        <a:lnSpc>
          <a:spcPct val="90000"/>
        </a:lnSpc>
        <a:spcBef>
          <a:spcPct val="0"/>
        </a:spcBef>
        <a:buNone/>
        <a:defRPr sz="7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232" indent="-396232" algn="l" defTabSz="158493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4853" kern="1200">
          <a:solidFill>
            <a:schemeClr val="tx1"/>
          </a:solidFill>
          <a:latin typeface="+mn-lt"/>
          <a:ea typeface="+mn-ea"/>
          <a:cs typeface="+mn-cs"/>
        </a:defRPr>
      </a:lvl1pPr>
      <a:lvl2pPr marL="118869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4160" kern="1200">
          <a:solidFill>
            <a:schemeClr val="tx1"/>
          </a:solidFill>
          <a:latin typeface="+mn-lt"/>
          <a:ea typeface="+mn-ea"/>
          <a:cs typeface="+mn-cs"/>
        </a:defRPr>
      </a:lvl2pPr>
      <a:lvl3pPr marL="1981162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77362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56609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435855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515102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94348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735950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1pPr>
      <a:lvl2pPr marL="792465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58493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37739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16985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396232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8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547253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339718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4" name="Frame 13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98" y="514350"/>
            <a:ext cx="21874952" cy="11029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4485" y="4740735"/>
            <a:ext cx="14834940" cy="186204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7AE67D"/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ar-SA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أهلا و سهلا مرحبا بكم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56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548345" y="685800"/>
            <a:ext cx="14139205" cy="5829300"/>
          </a:xfrm>
          <a:prstGeom prst="wedgeEllipseCallout">
            <a:avLst>
              <a:gd name="adj1" fmla="val 78495"/>
              <a:gd name="adj2" fmla="val 76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لا بد، أخذنا كثيرا من الصور. سوف أعطيك بعضا منها بعد الطباعة، لا أنا ما سبحت، سبح ابن عمى الكبير. أنا وعدنان خفنا من الأمواج.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علي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زيد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هل سبحت في البحر؟ هل تمتعت. بمنظر غروب الشمس 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1" y="2143125"/>
            <a:ext cx="11378270" cy="2914650"/>
          </a:xfrm>
          <a:prstGeom prst="wedgeEllipseCallout">
            <a:avLst>
              <a:gd name="adj1" fmla="val 78495"/>
              <a:gd name="adj2" fmla="val 76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أتمنى أن أسافر معك في العام القادم.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علي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زيد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إن شاء الله عز وجل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0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732235" y="837538"/>
            <a:ext cx="10069740" cy="10156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000" dirty="0">
                <a:solidFill>
                  <a:srgbClr val="0070C0"/>
                </a:solidFill>
              </a:rPr>
              <a:t>عمل الفردي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1877" y="5552210"/>
            <a:ext cx="12062897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أين سكن علي في كوكس بازار؟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236" y="1875276"/>
            <a:ext cx="9701740" cy="3525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0601" y="7664395"/>
            <a:ext cx="13144500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كيف كان منظر غروب الشمس ؟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9658350"/>
            <a:ext cx="21821214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17045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732235" y="837538"/>
            <a:ext cx="10069740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MA" sz="13800" b="1" spc="50" dirty="0">
                <a:ln w="11430"/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13800" b="1" spc="50" dirty="0">
              <a:ln w="11430"/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0687050"/>
            <a:ext cx="21821214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47" y="3019425"/>
            <a:ext cx="14392278" cy="6724650"/>
          </a:xfrm>
          <a:prstGeom prst="roundRect">
            <a:avLst>
              <a:gd name="adj" fmla="val 12448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5732234" y="3053529"/>
            <a:ext cx="10755539" cy="1366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0070C0"/>
                </a:solidFill>
              </a:rPr>
              <a:t>اكتب فقرة مختصرة على </a:t>
            </a:r>
            <a:r>
              <a:rPr lang="ar-SA" sz="5400" b="1" dirty="0" smtClean="0">
                <a:solidFill>
                  <a:srgbClr val="0070C0"/>
                </a:solidFill>
              </a:rPr>
              <a:t>زيارة كوكس بازار </a:t>
            </a:r>
            <a:r>
              <a:rPr lang="ar-SA" sz="5400" b="1" dirty="0" smtClean="0">
                <a:solidFill>
                  <a:srgbClr val="0070C0"/>
                </a:solidFill>
              </a:rPr>
              <a:t>ــ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67352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32010" y="837538"/>
            <a:ext cx="13670190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13800" b="1" dirty="0">
                <a:solidFill>
                  <a:srgbClr val="FF0000"/>
                </a:solidFill>
              </a:rPr>
              <a:t>مع السلام إلى اللقاء</a:t>
            </a:r>
            <a:endParaRPr lang="en-US" sz="13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45533"/>
            <a:ext cx="10629900" cy="9044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650" y="1228725"/>
            <a:ext cx="8772523" cy="9827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4262407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000" b="96600" l="9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145" t="7032" r="43560" b="5810"/>
          <a:stretch/>
        </p:blipFill>
        <p:spPr>
          <a:xfrm>
            <a:off x="10554585" y="2092134"/>
            <a:ext cx="1750827" cy="9364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7505144" y="482743"/>
            <a:ext cx="8048180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التعريف</a:t>
            </a:r>
            <a:endParaRPr lang="en-US" sz="13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849" y="2662172"/>
            <a:ext cx="5906502" cy="731050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22" name="Picture 21" descr="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7732" y="1397232"/>
            <a:ext cx="37338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" name="Rounded Rectangle 22"/>
          <p:cNvSpPr/>
          <p:nvPr/>
        </p:nvSpPr>
        <p:spPr>
          <a:xfrm>
            <a:off x="1014089" y="6376923"/>
            <a:ext cx="8272786" cy="3505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9153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أنظر إلى الصور التالية</a:t>
            </a:r>
            <a:endParaRPr lang="en-US" sz="13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9413"/>
            <a:ext cx="9963730" cy="66304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isometricRightUp"/>
            <a:lightRig rig="threePt" dir="t"/>
          </a:scene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9" y="3438742"/>
            <a:ext cx="9172576" cy="58376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isometricLeftDown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87331565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32778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3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تعريف الدرس</a:t>
            </a:r>
            <a:endParaRPr lang="en-US" sz="13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86175" y="3172853"/>
            <a:ext cx="16665874" cy="68855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الصف : </a:t>
            </a:r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الثامن</a:t>
            </a:r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 من الداخل</a:t>
            </a:r>
            <a:endParaRPr lang="ar-SA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en-US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الدرس : </a:t>
            </a:r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الخامس</a:t>
            </a:r>
            <a:endParaRPr lang="en-US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MA" sz="5400" b="1" dirty="0" smtClean="0">
                <a:ln w="11430"/>
                <a:solidFill>
                  <a:sysClr val="windowText" lastClr="000000"/>
                </a:solidFill>
              </a:rPr>
              <a:t> </a:t>
            </a:r>
            <a:endParaRPr lang="ar-SA" sz="5400" b="1" dirty="0" smtClean="0">
              <a:ln w="11430"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34827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ما يستفاد من الدرس</a:t>
            </a:r>
            <a:endParaRPr lang="en-US" sz="13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86175" y="3172853"/>
            <a:ext cx="16665874" cy="68855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		                الاماكن المشهورة فى سيتاغان.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 سكن على في كوكس بازار.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منظر كوكس بازار جميل.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منظر غروب الشمس.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و منظر السباحة في شاطى البحر.</a:t>
            </a:r>
          </a:p>
        </p:txBody>
      </p:sp>
    </p:spTree>
    <p:extLst>
      <p:ext uri="{BB962C8B-B14F-4D97-AF65-F5344CB8AC3E}">
        <p14:creationId xmlns:p14="http://schemas.microsoft.com/office/powerpoint/2010/main" val="4058931113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1569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ar-SA" sz="9600" dirty="0">
                <a:solidFill>
                  <a:srgbClr val="00B050"/>
                </a:solidFill>
              </a:rPr>
              <a:t>أنظر إلى معانى المفردات</a:t>
            </a:r>
            <a:endParaRPr lang="en-US" sz="9600" dirty="0">
              <a:solidFill>
                <a:srgbClr val="00B05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504682"/>
              </p:ext>
            </p:extLst>
          </p:nvPr>
        </p:nvGraphicFramePr>
        <p:xfrm>
          <a:off x="3286125" y="2417883"/>
          <a:ext cx="16558434" cy="73548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53099"/>
                <a:gridCol w="3590010"/>
                <a:gridCol w="4909417"/>
                <a:gridCol w="3405908"/>
              </a:tblGrid>
              <a:tr h="156819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2013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Avgiv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fvov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wb‡qwQ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AtraiMJ" pitchFamily="2" charset="0"/>
                          <a:cs typeface="SutonnyMJ" pitchFamily="2" charset="0"/>
                        </a:rPr>
                        <a:t>|</a:t>
                      </a:r>
                      <a:endParaRPr lang="en-US" sz="4000" b="1" dirty="0">
                        <a:latin typeface="Atrai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إستأجرنا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Kvgbv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K‡iwQjvg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تمنيت</a:t>
                      </a:r>
                      <a:endParaRPr lang="en-US" sz="4000" b="1" dirty="0"/>
                    </a:p>
                  </a:txBody>
                  <a:tcPr/>
                </a:tc>
              </a:tr>
              <a:tr h="109456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AtraiMJ" pitchFamily="2" charset="0"/>
                          <a:cs typeface="SutonnyMJ" pitchFamily="2" charset="0"/>
                        </a:rPr>
                        <a:t>Avivg`vqvK</a:t>
                      </a:r>
                      <a:endParaRPr lang="en-US" sz="4000" b="1" dirty="0">
                        <a:latin typeface="Atrai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مريحة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Aek¨B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لابد</a:t>
                      </a:r>
                      <a:endParaRPr lang="en-US" sz="4000" b="1" dirty="0"/>
                    </a:p>
                  </a:txBody>
                  <a:tcPr/>
                </a:tc>
              </a:tr>
              <a:tr h="100812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AtraiMJ" pitchFamily="2" charset="0"/>
                          <a:cs typeface="SutonnyMJ" pitchFamily="2" charset="0"/>
                        </a:rPr>
                        <a:t>Avgiv</a:t>
                      </a:r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fq</a:t>
                      </a:r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K‡iwQ</a:t>
                      </a:r>
                      <a:endParaRPr lang="en-US" sz="4000" b="1" dirty="0" smtClean="0">
                        <a:latin typeface="Atrai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خفنا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Avgvi</a:t>
                      </a: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yB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PvPvZ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fvB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إبنا</a:t>
                      </a:r>
                      <a:r>
                        <a:rPr lang="ar-SA" sz="4000" b="1" baseline="0" dirty="0" smtClean="0"/>
                        <a:t> عمى</a:t>
                      </a:r>
                      <a:endParaRPr lang="en-US" sz="4000" b="1" dirty="0"/>
                    </a:p>
                  </a:txBody>
                  <a:tcPr/>
                </a:tc>
              </a:tr>
              <a:tr h="1281934">
                <a:tc>
                  <a:txBody>
                    <a:bodyPr/>
                    <a:lstStyle/>
                    <a:p>
                      <a:pPr marL="0" marR="0" indent="0" algn="ctr" defTabSz="15849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Avwg</a:t>
                      </a:r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Avkv</a:t>
                      </a:r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Kwi</a:t>
                      </a:r>
                      <a:endParaRPr lang="en-US" sz="4000" b="1" dirty="0" smtClean="0">
                        <a:latin typeface="SutonnyC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أتمنى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‡XD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موج</a:t>
                      </a:r>
                      <a:endParaRPr lang="en-US" sz="4000" b="1" dirty="0"/>
                    </a:p>
                  </a:txBody>
                  <a:tcPr/>
                </a:tc>
              </a:tr>
              <a:tr h="1281934">
                <a:tc>
                  <a:txBody>
                    <a:bodyPr/>
                    <a:lstStyle/>
                    <a:p>
                      <a:pPr algn="ctr"/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mgy</a:t>
                      </a:r>
                      <a:r>
                        <a:rPr lang="en-US" sz="4000" b="1" baseline="0" dirty="0" smtClean="0">
                          <a:latin typeface="AtraiMJ" pitchFamily="2" charset="0"/>
                          <a:cs typeface="SutonnyMJ" pitchFamily="2" charset="0"/>
                        </a:rPr>
                        <a:t>`ª ˆ</a:t>
                      </a:r>
                      <a:r>
                        <a:rPr lang="en-US" sz="4000" b="1" baseline="0" dirty="0" err="1" smtClean="0">
                          <a:latin typeface="AtraiMJ" pitchFamily="2" charset="0"/>
                          <a:cs typeface="SutonnyMJ" pitchFamily="2" charset="0"/>
                        </a:rPr>
                        <a:t>mK‡Z</a:t>
                      </a:r>
                      <a:endParaRPr lang="en-US" sz="40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baseline="0" dirty="0" smtClean="0"/>
                        <a:t>على شاطى البحر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Dc‡fvM</a:t>
                      </a: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ممتعا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0423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38106" y="620667"/>
            <a:ext cx="7063694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00B0F0"/>
                </a:solidFill>
              </a:rPr>
              <a:t> النص المدروس</a:t>
            </a:r>
            <a:endParaRPr lang="en-US" sz="6600" dirty="0">
              <a:solidFill>
                <a:srgbClr val="00B0F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1728663"/>
            <a:ext cx="11764381" cy="3623828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السلام عليكم و رحمة الله. وكيف </a:t>
            </a:r>
            <a:r>
              <a:rPr lang="ar-SA" sz="7200" b="1" dirty="0" smtClean="0">
                <a:solidFill>
                  <a:srgbClr val="10AF30"/>
                </a:solidFill>
              </a:rPr>
              <a:t>أنت </a:t>
            </a:r>
            <a:r>
              <a:rPr lang="ar-SA" sz="7200" b="1" dirty="0" smtClean="0">
                <a:solidFill>
                  <a:srgbClr val="10AF30"/>
                </a:solidFill>
              </a:rPr>
              <a:t>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علي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زيد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وعليكم السلام و رحمة </a:t>
            </a:r>
            <a:r>
              <a:rPr lang="ar-SA" sz="7200" b="1" dirty="0" smtClean="0">
                <a:solidFill>
                  <a:srgbClr val="10AF30"/>
                </a:solidFill>
              </a:rPr>
              <a:t>الله، الحمد لله أنا بخير. </a:t>
            </a:r>
            <a:endParaRPr lang="ar-SA" sz="7200" b="1" dirty="0" smtClean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1728663"/>
            <a:ext cx="11764381" cy="3623828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لو كنت معنا في السفر ألى كوكس بازار يا زيد !</a:t>
            </a:r>
            <a:endParaRPr lang="en-US" sz="72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علي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زيد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تمنيت أن أكون معكم ولكن كنت مشغولا في أعمال الأسرة، وكيف كان السفر؟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3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971550"/>
            <a:ext cx="11764381" cy="4380941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السفر كان ممتازا وكان معي إبنا عمي سلمان وعدنان، سكنا في الفندق.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علي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زيد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أين سكنتم في كوكس بازار؟ هل أخذتم صور المناظر؟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268</Words>
  <Application>Microsoft Office PowerPoint</Application>
  <PresentationFormat>Custom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</dc:creator>
  <cp:lastModifiedBy>unix</cp:lastModifiedBy>
  <cp:revision>295</cp:revision>
  <dcterms:created xsi:type="dcterms:W3CDTF">2021-05-09T02:24:40Z</dcterms:created>
  <dcterms:modified xsi:type="dcterms:W3CDTF">2021-10-15T10:58:34Z</dcterms:modified>
</cp:coreProperties>
</file>