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3" r:id="rId2"/>
    <p:sldId id="257" r:id="rId3"/>
    <p:sldId id="256" r:id="rId4"/>
    <p:sldId id="263" r:id="rId5"/>
    <p:sldId id="264" r:id="rId6"/>
    <p:sldId id="265" r:id="rId7"/>
    <p:sldId id="266" r:id="rId8"/>
    <p:sldId id="269" r:id="rId9"/>
    <p:sldId id="268" r:id="rId10"/>
    <p:sldId id="267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72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52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7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71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5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6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0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093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84E932-3587-44A1-8C41-489D0B46208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56CA358-F722-40D2-BFED-5A59F473B6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987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11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jpg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7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jpg"/><Relationship Id="rId4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11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gif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gif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53"/>
            <a:ext cx="11887200" cy="658229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49142" y="4983833"/>
            <a:ext cx="87630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792" y="241433"/>
            <a:ext cx="4573036" cy="1176630"/>
          </a:xfrm>
          <a:prstGeom prst="rect">
            <a:avLst/>
          </a:prstGeom>
        </p:spPr>
      </p:pic>
      <p:pic>
        <p:nvPicPr>
          <p:cNvPr id="14" name="Picture 4" descr="corner png Archives - TR BAHADURPU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6319" r="970" b="11636"/>
          <a:stretch/>
        </p:blipFill>
        <p:spPr bwMode="auto">
          <a:xfrm rot="16200000">
            <a:off x="10693524" y="226447"/>
            <a:ext cx="1149927" cy="11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ass 7 18th week Assignment 20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1"/>
          <a:stretch/>
        </p:blipFill>
        <p:spPr bwMode="auto">
          <a:xfrm>
            <a:off x="4655258" y="1345100"/>
            <a:ext cx="2382720" cy="362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47" y="4780446"/>
            <a:ext cx="607214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026" name="Picture 2" descr="করোনা ভাইরাসের প্রভাবে অসহায় জীবন যাপন করছে গরীব দিন মজুরের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03" y="1626671"/>
            <a:ext cx="3657600" cy="2743200"/>
          </a:xfrm>
          <a:prstGeom prst="rect">
            <a:avLst/>
          </a:prstGeom>
          <a:noFill/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করোনায় দেশে গরীব হয়েছে প্রায় ২৩ শতাংশ মানুষ – Bartabazar.co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81" y="1503754"/>
            <a:ext cx="3657600" cy="2743200"/>
          </a:xfrm>
          <a:prstGeom prst="rect">
            <a:avLst/>
          </a:prstGeom>
          <a:noFill/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193" y="4704706"/>
            <a:ext cx="8035224" cy="109127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740144" y="348602"/>
            <a:ext cx="5935599" cy="817531"/>
            <a:chOff x="3740144" y="348602"/>
            <a:chExt cx="5935599" cy="817531"/>
          </a:xfrm>
        </p:grpSpPr>
        <p:sp>
          <p:nvSpPr>
            <p:cNvPr id="14" name="Rounded Rectangle 13"/>
            <p:cNvSpPr/>
            <p:nvPr/>
          </p:nvSpPr>
          <p:spPr>
            <a:xfrm>
              <a:off x="3745958" y="411886"/>
              <a:ext cx="5929785" cy="730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3900" y="489699"/>
              <a:ext cx="5213900" cy="574705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3740144" y="348602"/>
              <a:ext cx="363756" cy="817531"/>
            </a:xfrm>
            <a:prstGeom prst="roundRect">
              <a:avLst/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1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92C78-D36C-4D05-97E4-20D4114EA9ED}"/>
              </a:ext>
            </a:extLst>
          </p:cNvPr>
          <p:cNvSpPr txBox="1"/>
          <p:nvPr/>
        </p:nvSpPr>
        <p:spPr>
          <a:xfrm>
            <a:off x="996287" y="5336275"/>
            <a:ext cx="9648967" cy="736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1538029"/>
            <a:ext cx="3657600" cy="2743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43" y="1538029"/>
            <a:ext cx="3657600" cy="2743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806" y="4862650"/>
            <a:ext cx="8107008" cy="10973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740144" y="348602"/>
            <a:ext cx="5935599" cy="817531"/>
            <a:chOff x="3740144" y="348602"/>
            <a:chExt cx="5935599" cy="817531"/>
          </a:xfrm>
        </p:grpSpPr>
        <p:sp>
          <p:nvSpPr>
            <p:cNvPr id="16" name="Rounded Rectangle 15"/>
            <p:cNvSpPr/>
            <p:nvPr/>
          </p:nvSpPr>
          <p:spPr>
            <a:xfrm>
              <a:off x="3745958" y="411886"/>
              <a:ext cx="5929785" cy="730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3900" y="489699"/>
              <a:ext cx="5213900" cy="574705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3740144" y="348602"/>
              <a:ext cx="363756" cy="817531"/>
            </a:xfrm>
            <a:prstGeom prst="roundRect">
              <a:avLst/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6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0" y="1552253"/>
            <a:ext cx="3657600" cy="2743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81" y="1552253"/>
            <a:ext cx="3657600" cy="2743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142" y="4704706"/>
            <a:ext cx="9330079" cy="109127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40144" y="348602"/>
            <a:ext cx="5935599" cy="817531"/>
            <a:chOff x="3740144" y="348602"/>
            <a:chExt cx="5935599" cy="817531"/>
          </a:xfrm>
        </p:grpSpPr>
        <p:sp>
          <p:nvSpPr>
            <p:cNvPr id="15" name="Rounded Rectangle 14"/>
            <p:cNvSpPr/>
            <p:nvPr/>
          </p:nvSpPr>
          <p:spPr>
            <a:xfrm>
              <a:off x="3745958" y="411886"/>
              <a:ext cx="5929785" cy="730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3900" y="489699"/>
              <a:ext cx="5213900" cy="574705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3740144" y="348602"/>
              <a:ext cx="363756" cy="817531"/>
            </a:xfrm>
            <a:prstGeom prst="roundRect">
              <a:avLst/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2225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72" y="4467272"/>
            <a:ext cx="2743200" cy="137160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43" y="4424385"/>
            <a:ext cx="2743200" cy="137160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43" y="1441562"/>
            <a:ext cx="2743200" cy="13716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72" y="1441562"/>
            <a:ext cx="2743200" cy="13716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651" y="3123828"/>
            <a:ext cx="8040683" cy="10912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740144" y="348602"/>
            <a:ext cx="5935599" cy="817531"/>
            <a:chOff x="3740144" y="348602"/>
            <a:chExt cx="5935599" cy="817531"/>
          </a:xfrm>
        </p:grpSpPr>
        <p:sp>
          <p:nvSpPr>
            <p:cNvPr id="17" name="Rounded Rectangle 16"/>
            <p:cNvSpPr/>
            <p:nvPr/>
          </p:nvSpPr>
          <p:spPr>
            <a:xfrm>
              <a:off x="3745958" y="411886"/>
              <a:ext cx="5929785" cy="7303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03900" y="489699"/>
              <a:ext cx="5213900" cy="574705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3740144" y="348602"/>
              <a:ext cx="363756" cy="817531"/>
            </a:xfrm>
            <a:prstGeom prst="roundRect">
              <a:avLst/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4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3715" y="5040389"/>
            <a:ext cx="87630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60" y="423457"/>
            <a:ext cx="4389500" cy="1457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610" y="5195811"/>
            <a:ext cx="4603043" cy="603556"/>
          </a:xfrm>
          <a:prstGeom prst="rect">
            <a:avLst/>
          </a:prstGeom>
        </p:spPr>
      </p:pic>
      <p:pic>
        <p:nvPicPr>
          <p:cNvPr id="13" name="Picture 4" descr="corner png Archives - TR BAHADURPU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6319" r="970" b="11636"/>
          <a:stretch/>
        </p:blipFill>
        <p:spPr bwMode="auto">
          <a:xfrm rot="16200000">
            <a:off x="10693524" y="226447"/>
            <a:ext cx="1149927" cy="11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SS-India ভিডিও সম্পদ: View as single p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59" y="1933416"/>
            <a:ext cx="4389501" cy="28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96" y="1667802"/>
            <a:ext cx="32004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9" y="2196535"/>
            <a:ext cx="32004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322" y="5226556"/>
            <a:ext cx="9376012" cy="8596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79560" y="304513"/>
            <a:ext cx="4940490" cy="1076468"/>
            <a:chOff x="3979560" y="304513"/>
            <a:chExt cx="4940490" cy="107646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3934" y="465870"/>
              <a:ext cx="3737172" cy="759636"/>
            </a:xfrm>
            <a:prstGeom prst="rect">
              <a:avLst/>
            </a:prstGeom>
          </p:spPr>
        </p:pic>
        <p:sp>
          <p:nvSpPr>
            <p:cNvPr id="14" name="Bevel 13"/>
            <p:cNvSpPr/>
            <p:nvPr/>
          </p:nvSpPr>
          <p:spPr>
            <a:xfrm>
              <a:off x="3979560" y="304513"/>
              <a:ext cx="4940490" cy="1076468"/>
            </a:xfrm>
            <a:prstGeom prst="bevel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8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2050" name="Picture 2" descr="ক্ষুধা আর অপুষ্টি তে ধুঁকছে ইয়েমেনের শিশু সহ আম জনতা ,আরব বসন্ত আজ অধরা -  Bengal Repor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3" y="1292453"/>
            <a:ext cx="27432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অনিদ্রা - YouTub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76" y="1694371"/>
            <a:ext cx="27432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69" y="1909287"/>
            <a:ext cx="2743200" cy="2743200"/>
          </a:xfrm>
          <a:prstGeom prst="rect">
            <a:avLst/>
          </a:prstGeom>
          <a:ln w="285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111" y="4965877"/>
            <a:ext cx="9303302" cy="85961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979560" y="304513"/>
            <a:ext cx="4940490" cy="1076468"/>
            <a:chOff x="3979560" y="304513"/>
            <a:chExt cx="4940490" cy="107646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53934" y="465870"/>
              <a:ext cx="3737172" cy="759636"/>
            </a:xfrm>
            <a:prstGeom prst="rect">
              <a:avLst/>
            </a:prstGeom>
          </p:spPr>
        </p:pic>
        <p:sp>
          <p:nvSpPr>
            <p:cNvPr id="16" name="Bevel 15"/>
            <p:cNvSpPr/>
            <p:nvPr/>
          </p:nvSpPr>
          <p:spPr>
            <a:xfrm>
              <a:off x="3979560" y="304513"/>
              <a:ext cx="4940490" cy="1076468"/>
            </a:xfrm>
            <a:prstGeom prst="bevel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8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3074" name="Picture 2" descr="শিশুদের সাথে বড়দের কেমন আচরণ করা উচিত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98" y="1604108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শিশুকে সন্ত্রাসী কাজে ব্যবহারের শাস্তি মৃত্যুদণ্ড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96" y="2099826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06" y="1775105"/>
            <a:ext cx="2743200" cy="2743200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159" y="4843026"/>
            <a:ext cx="9937341" cy="134733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79560" y="304513"/>
            <a:ext cx="4940490" cy="1076468"/>
            <a:chOff x="3979560" y="304513"/>
            <a:chExt cx="4940490" cy="10764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53934" y="465870"/>
              <a:ext cx="3737172" cy="759636"/>
            </a:xfrm>
            <a:prstGeom prst="rect">
              <a:avLst/>
            </a:prstGeom>
          </p:spPr>
        </p:pic>
        <p:sp>
          <p:nvSpPr>
            <p:cNvPr id="17" name="Bevel 16"/>
            <p:cNvSpPr/>
            <p:nvPr/>
          </p:nvSpPr>
          <p:spPr>
            <a:xfrm>
              <a:off x="3979560" y="304513"/>
              <a:ext cx="4940490" cy="1076468"/>
            </a:xfrm>
            <a:prstGeom prst="bevel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075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57504" y="4334405"/>
            <a:ext cx="9310983" cy="16378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43" y="378808"/>
            <a:ext cx="4389500" cy="1457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519" y="4541129"/>
            <a:ext cx="8922952" cy="1091279"/>
          </a:xfrm>
          <a:prstGeom prst="rect">
            <a:avLst/>
          </a:prstGeom>
        </p:spPr>
      </p:pic>
      <p:pic>
        <p:nvPicPr>
          <p:cNvPr id="2052" name="Picture 4" descr="corner png Archives - TR BAHADURPU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6319" r="970" b="11636"/>
          <a:stretch/>
        </p:blipFill>
        <p:spPr bwMode="auto">
          <a:xfrm rot="16200000">
            <a:off x="10693524" y="226447"/>
            <a:ext cx="1149927" cy="11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শিক্ষক বাতায়ন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3"/>
          <a:stretch/>
        </p:blipFill>
        <p:spPr bwMode="auto">
          <a:xfrm>
            <a:off x="4298943" y="1763782"/>
            <a:ext cx="4389500" cy="24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শিশুশ্রম রুখতে সর্তক প্রশাসন, জালালপুর-কালাইন থেকে উদ্ধার ৭ শিশু – Barak  Bulle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6" y="549661"/>
            <a:ext cx="5991366" cy="874387"/>
          </a:xfrm>
          <a:prstGeom prst="rect">
            <a:avLst/>
          </a:prstGeom>
        </p:spPr>
      </p:pic>
      <p:sp>
        <p:nvSpPr>
          <p:cNvPr id="5" name="AutoShape 2" descr="বিশ্ব শিশুশ্রম প্রতিরোধ দিবস: শিশুশ্রম বন্ধে সম্মিলিত প্রচেষ্টা জরুর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world day against child labour drawing 2021/ child labour drawing easy - 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4"/>
          <a:stretch/>
        </p:blipFill>
        <p:spPr bwMode="auto">
          <a:xfrm>
            <a:off x="3095626" y="1861166"/>
            <a:ext cx="5991367" cy="309920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86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37" y="281288"/>
            <a:ext cx="4389500" cy="1457070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1659988" y="1765082"/>
            <a:ext cx="539607" cy="664018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26204" y="2616149"/>
            <a:ext cx="8804077" cy="859611"/>
            <a:chOff x="2326204" y="2616149"/>
            <a:chExt cx="8804077" cy="859611"/>
          </a:xfrm>
        </p:grpSpPr>
        <p:sp>
          <p:nvSpPr>
            <p:cNvPr id="40" name="Rectangle: Rounded Corners 1">
              <a:extLst>
                <a:ext uri="{FF2B5EF4-FFF2-40B4-BE49-F238E27FC236}">
                  <a16:creationId xmlns:a16="http://schemas.microsoft.com/office/drawing/2014/main" id="{9E9F26B6-E410-4A1E-BC00-8C24BE9DFC85}"/>
                </a:ext>
              </a:extLst>
            </p:cNvPr>
            <p:cNvSpPr/>
            <p:nvPr/>
          </p:nvSpPr>
          <p:spPr>
            <a:xfrm>
              <a:off x="2326204" y="2676245"/>
              <a:ext cx="8804077" cy="61922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72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1236" y="2616149"/>
              <a:ext cx="5713913" cy="85961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326204" y="5263270"/>
            <a:ext cx="8804077" cy="859611"/>
            <a:chOff x="2326204" y="5263270"/>
            <a:chExt cx="8804077" cy="859611"/>
          </a:xfrm>
        </p:grpSpPr>
        <p:sp>
          <p:nvSpPr>
            <p:cNvPr id="48" name="Rectangle: Rounded Corners 1">
              <a:extLst>
                <a:ext uri="{FF2B5EF4-FFF2-40B4-BE49-F238E27FC236}">
                  <a16:creationId xmlns:a16="http://schemas.microsoft.com/office/drawing/2014/main" id="{9E9F26B6-E410-4A1E-BC00-8C24BE9DFC85}"/>
                </a:ext>
              </a:extLst>
            </p:cNvPr>
            <p:cNvSpPr/>
            <p:nvPr/>
          </p:nvSpPr>
          <p:spPr>
            <a:xfrm>
              <a:off x="2326204" y="5287941"/>
              <a:ext cx="8804077" cy="61922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72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4229" y="5263270"/>
              <a:ext cx="8207297" cy="85961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317925" y="4352799"/>
            <a:ext cx="8804077" cy="859611"/>
            <a:chOff x="2317925" y="4352799"/>
            <a:chExt cx="8804077" cy="859611"/>
          </a:xfrm>
        </p:grpSpPr>
        <p:sp>
          <p:nvSpPr>
            <p:cNvPr id="30" name="Rectangle: Rounded Corners 1">
              <a:extLst>
                <a:ext uri="{FF2B5EF4-FFF2-40B4-BE49-F238E27FC236}">
                  <a16:creationId xmlns:a16="http://schemas.microsoft.com/office/drawing/2014/main" id="{9E9F26B6-E410-4A1E-BC00-8C24BE9DFC85}"/>
                </a:ext>
              </a:extLst>
            </p:cNvPr>
            <p:cNvSpPr/>
            <p:nvPr/>
          </p:nvSpPr>
          <p:spPr>
            <a:xfrm>
              <a:off x="2317925" y="4412219"/>
              <a:ext cx="8804077" cy="61922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72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4229" y="4352799"/>
              <a:ext cx="7693791" cy="859611"/>
            </a:xfrm>
            <a:prstGeom prst="rect">
              <a:avLst/>
            </a:prstGeom>
          </p:spPr>
        </p:pic>
      </p:grpSp>
      <p:sp>
        <p:nvSpPr>
          <p:cNvPr id="43" name="Flowchart: Connector 42"/>
          <p:cNvSpPr/>
          <p:nvPr/>
        </p:nvSpPr>
        <p:spPr>
          <a:xfrm>
            <a:off x="1659988" y="2595950"/>
            <a:ext cx="539607" cy="664018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1686329" y="3546868"/>
            <a:ext cx="539607" cy="664018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1686329" y="4427922"/>
            <a:ext cx="539607" cy="664018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1686328" y="5272765"/>
            <a:ext cx="539607" cy="664018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342487" y="1800523"/>
            <a:ext cx="8804077" cy="861961"/>
            <a:chOff x="2342487" y="1800523"/>
            <a:chExt cx="8804077" cy="861961"/>
          </a:xfrm>
        </p:grpSpPr>
        <p:sp>
          <p:nvSpPr>
            <p:cNvPr id="47" name="Rectangle: Rounded Corners 1">
              <a:extLst>
                <a:ext uri="{FF2B5EF4-FFF2-40B4-BE49-F238E27FC236}">
                  <a16:creationId xmlns:a16="http://schemas.microsoft.com/office/drawing/2014/main" id="{9E9F26B6-E410-4A1E-BC00-8C24BE9DFC85}"/>
                </a:ext>
              </a:extLst>
            </p:cNvPr>
            <p:cNvSpPr/>
            <p:nvPr/>
          </p:nvSpPr>
          <p:spPr>
            <a:xfrm>
              <a:off x="2342487" y="1800523"/>
              <a:ext cx="8804077" cy="61922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72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1236" y="1802873"/>
              <a:ext cx="3029975" cy="85961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317924" y="3574672"/>
            <a:ext cx="8804077" cy="862450"/>
            <a:chOff x="2317924" y="3574672"/>
            <a:chExt cx="8804077" cy="862450"/>
          </a:xfrm>
        </p:grpSpPr>
        <p:sp>
          <p:nvSpPr>
            <p:cNvPr id="39" name="Rectangle: Rounded Corners 1">
              <a:extLst>
                <a:ext uri="{FF2B5EF4-FFF2-40B4-BE49-F238E27FC236}">
                  <a16:creationId xmlns:a16="http://schemas.microsoft.com/office/drawing/2014/main" id="{9E9F26B6-E410-4A1E-BC00-8C24BE9DFC85}"/>
                </a:ext>
              </a:extLst>
            </p:cNvPr>
            <p:cNvSpPr/>
            <p:nvPr/>
          </p:nvSpPr>
          <p:spPr>
            <a:xfrm>
              <a:off x="2317924" y="3574672"/>
              <a:ext cx="8804077" cy="61922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72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54229" y="3577511"/>
              <a:ext cx="7285351" cy="85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0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52185" y="4187639"/>
            <a:ext cx="9726198" cy="16378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575" y="313579"/>
            <a:ext cx="4389500" cy="14570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159" y="4356890"/>
            <a:ext cx="9478249" cy="1109568"/>
          </a:xfrm>
          <a:prstGeom prst="rect">
            <a:avLst/>
          </a:prstGeom>
        </p:spPr>
      </p:pic>
      <p:sp>
        <p:nvSpPr>
          <p:cNvPr id="2" name="AutoShape 2" descr="বাড়ি ভাড়া মওকুফ ও একটি ভ্রান্ত ধারণার অবসান » উত্তরের আল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754" y="1679958"/>
            <a:ext cx="4547321" cy="2398749"/>
          </a:xfrm>
          <a:prstGeom prst="rect">
            <a:avLst/>
          </a:prstGeom>
        </p:spPr>
      </p:pic>
      <p:pic>
        <p:nvPicPr>
          <p:cNvPr id="14" name="Picture 4" descr="corner png Archives - TR BAHADURPU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6319" r="970" b="11636"/>
          <a:stretch/>
        </p:blipFill>
        <p:spPr bwMode="auto">
          <a:xfrm rot="16200000">
            <a:off x="10693524" y="226447"/>
            <a:ext cx="1149927" cy="11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Best শিশুশ্রমিক Quotes, Status, Shayari, Poetry &amp;amp; Thoughts | YourQu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49" y="1756834"/>
            <a:ext cx="6858000" cy="3323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7134" y="854548"/>
            <a:ext cx="443200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68359 -0.0194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80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0000">
                <a:schemeClr val="accent4">
                  <a:lumMod val="60000"/>
                  <a:lumOff val="40000"/>
                </a:schemeClr>
              </a:gs>
              <a:gs pos="37000">
                <a:srgbClr val="7752E0"/>
              </a:gs>
              <a:gs pos="54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79330" y="2543385"/>
            <a:ext cx="4875303" cy="2242255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grpSp>
        <p:nvGrpSpPr>
          <p:cNvPr id="19" name="Group 18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609" y="508402"/>
            <a:ext cx="3535986" cy="646945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330946" y="761756"/>
            <a:ext cx="2286000" cy="2642328"/>
            <a:chOff x="3625133" y="1061200"/>
            <a:chExt cx="2286000" cy="2642328"/>
          </a:xfrm>
        </p:grpSpPr>
        <p:pic>
          <p:nvPicPr>
            <p:cNvPr id="48" name="Picture 47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5133" y="1226758"/>
              <a:ext cx="2286000" cy="2286000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701F739-1B51-49FA-827F-CF5EF65E9D41}"/>
                </a:ext>
              </a:extLst>
            </p:cNvPr>
            <p:cNvGrpSpPr/>
            <p:nvPr/>
          </p:nvGrpSpPr>
          <p:grpSpPr>
            <a:xfrm>
              <a:off x="3732109" y="1061200"/>
              <a:ext cx="2147009" cy="2642328"/>
              <a:chOff x="2371970" y="882003"/>
              <a:chExt cx="2147009" cy="264232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75370B4-4B6E-4350-A8D6-FD5A90E5ED22}"/>
                  </a:ext>
                </a:extLst>
              </p:cNvPr>
              <p:cNvGrpSpPr/>
              <p:nvPr/>
            </p:nvGrpSpPr>
            <p:grpSpPr>
              <a:xfrm rot="2224062">
                <a:off x="4060447" y="882003"/>
                <a:ext cx="458532" cy="582842"/>
                <a:chOff x="4446197" y="984249"/>
                <a:chExt cx="277787" cy="373817"/>
              </a:xfrm>
            </p:grpSpPr>
            <p:sp>
              <p:nvSpPr>
                <p:cNvPr id="55" name="Rectangle: Rounded Corners 1">
                  <a:extLst>
                    <a:ext uri="{FF2B5EF4-FFF2-40B4-BE49-F238E27FC236}">
                      <a16:creationId xmlns:a16="http://schemas.microsoft.com/office/drawing/2014/main" id="{3D0F84B9-8495-4C2D-8622-D3D0F22DA272}"/>
                    </a:ext>
                  </a:extLst>
                </p:cNvPr>
                <p:cNvSpPr/>
                <p:nvPr/>
              </p:nvSpPr>
              <p:spPr>
                <a:xfrm rot="16200000">
                  <a:off x="4331715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11">
                  <a:extLst>
                    <a:ext uri="{FF2B5EF4-FFF2-40B4-BE49-F238E27FC236}">
                      <a16:creationId xmlns:a16="http://schemas.microsoft.com/office/drawing/2014/main" id="{CAFF6611-11BE-4673-A840-32D985765E24}"/>
                    </a:ext>
                  </a:extLst>
                </p:cNvPr>
                <p:cNvSpPr/>
                <p:nvPr/>
              </p:nvSpPr>
              <p:spPr>
                <a:xfrm rot="16200000">
                  <a:off x="4439378" y="10987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: Rounded Corners 13">
                  <a:extLst>
                    <a:ext uri="{FF2B5EF4-FFF2-40B4-BE49-F238E27FC236}">
                      <a16:creationId xmlns:a16="http://schemas.microsoft.com/office/drawing/2014/main" id="{D9D8D712-BBE1-46D5-B9D7-1D140C895D86}"/>
                    </a:ext>
                  </a:extLst>
                </p:cNvPr>
                <p:cNvSpPr/>
                <p:nvPr/>
              </p:nvSpPr>
              <p:spPr>
                <a:xfrm rot="16200000">
                  <a:off x="4540849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CDE746D-872C-4E83-9068-4D88BC1CDE48}"/>
                  </a:ext>
                </a:extLst>
              </p:cNvPr>
              <p:cNvGrpSpPr/>
              <p:nvPr/>
            </p:nvGrpSpPr>
            <p:grpSpPr>
              <a:xfrm rot="13104062">
                <a:off x="2371970" y="2941489"/>
                <a:ext cx="458532" cy="582842"/>
                <a:chOff x="4446197" y="984249"/>
                <a:chExt cx="277787" cy="373817"/>
              </a:xfrm>
            </p:grpSpPr>
            <p:sp>
              <p:nvSpPr>
                <p:cNvPr id="52" name="Rectangle: Rounded Corners 29">
                  <a:extLst>
                    <a:ext uri="{FF2B5EF4-FFF2-40B4-BE49-F238E27FC236}">
                      <a16:creationId xmlns:a16="http://schemas.microsoft.com/office/drawing/2014/main" id="{C7F64F96-6196-45C8-8D3C-8C29069FB0BA}"/>
                    </a:ext>
                  </a:extLst>
                </p:cNvPr>
                <p:cNvSpPr/>
                <p:nvPr/>
              </p:nvSpPr>
              <p:spPr>
                <a:xfrm rot="16200000">
                  <a:off x="4331715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: Rounded Corners 30">
                  <a:extLst>
                    <a:ext uri="{FF2B5EF4-FFF2-40B4-BE49-F238E27FC236}">
                      <a16:creationId xmlns:a16="http://schemas.microsoft.com/office/drawing/2014/main" id="{9FA55A38-0098-47B5-879A-BBFB0FDB7A83}"/>
                    </a:ext>
                  </a:extLst>
                </p:cNvPr>
                <p:cNvSpPr/>
                <p:nvPr/>
              </p:nvSpPr>
              <p:spPr>
                <a:xfrm rot="16200000">
                  <a:off x="4439378" y="10987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: Rounded Corners 31">
                  <a:extLst>
                    <a:ext uri="{FF2B5EF4-FFF2-40B4-BE49-F238E27FC236}">
                      <a16:creationId xmlns:a16="http://schemas.microsoft.com/office/drawing/2014/main" id="{66F5C6D8-6B9D-4ED6-9522-D7B4E55FB429}"/>
                    </a:ext>
                  </a:extLst>
                </p:cNvPr>
                <p:cNvSpPr/>
                <p:nvPr/>
              </p:nvSpPr>
              <p:spPr>
                <a:xfrm rot="16200000">
                  <a:off x="4540849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88" y="3444581"/>
            <a:ext cx="5481222" cy="2322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8268460" y="802253"/>
            <a:ext cx="2286000" cy="2642328"/>
            <a:chOff x="8267848" y="923029"/>
            <a:chExt cx="2286000" cy="2642328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848" y="1132449"/>
              <a:ext cx="2286000" cy="2286000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701F739-1B51-49FA-827F-CF5EF65E9D41}"/>
                </a:ext>
              </a:extLst>
            </p:cNvPr>
            <p:cNvGrpSpPr/>
            <p:nvPr/>
          </p:nvGrpSpPr>
          <p:grpSpPr>
            <a:xfrm>
              <a:off x="8337343" y="923029"/>
              <a:ext cx="2147009" cy="2642328"/>
              <a:chOff x="2371970" y="882003"/>
              <a:chExt cx="2147009" cy="2642328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75370B4-4B6E-4350-A8D6-FD5A90E5ED22}"/>
                  </a:ext>
                </a:extLst>
              </p:cNvPr>
              <p:cNvGrpSpPr/>
              <p:nvPr/>
            </p:nvGrpSpPr>
            <p:grpSpPr>
              <a:xfrm rot="2224062">
                <a:off x="4060447" y="882003"/>
                <a:ext cx="458532" cy="582842"/>
                <a:chOff x="4446197" y="984249"/>
                <a:chExt cx="277787" cy="373817"/>
              </a:xfrm>
            </p:grpSpPr>
            <p:sp>
              <p:nvSpPr>
                <p:cNvPr id="66" name="Rectangle: Rounded Corners 1">
                  <a:extLst>
                    <a:ext uri="{FF2B5EF4-FFF2-40B4-BE49-F238E27FC236}">
                      <a16:creationId xmlns:a16="http://schemas.microsoft.com/office/drawing/2014/main" id="{3D0F84B9-8495-4C2D-8622-D3D0F22DA272}"/>
                    </a:ext>
                  </a:extLst>
                </p:cNvPr>
                <p:cNvSpPr/>
                <p:nvPr/>
              </p:nvSpPr>
              <p:spPr>
                <a:xfrm rot="16200000">
                  <a:off x="4331715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: Rounded Corners 11">
                  <a:extLst>
                    <a:ext uri="{FF2B5EF4-FFF2-40B4-BE49-F238E27FC236}">
                      <a16:creationId xmlns:a16="http://schemas.microsoft.com/office/drawing/2014/main" id="{CAFF6611-11BE-4673-A840-32D985765E24}"/>
                    </a:ext>
                  </a:extLst>
                </p:cNvPr>
                <p:cNvSpPr/>
                <p:nvPr/>
              </p:nvSpPr>
              <p:spPr>
                <a:xfrm rot="16200000">
                  <a:off x="4439378" y="10987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: Rounded Corners 13">
                  <a:extLst>
                    <a:ext uri="{FF2B5EF4-FFF2-40B4-BE49-F238E27FC236}">
                      <a16:creationId xmlns:a16="http://schemas.microsoft.com/office/drawing/2014/main" id="{D9D8D712-BBE1-46D5-B9D7-1D140C895D86}"/>
                    </a:ext>
                  </a:extLst>
                </p:cNvPr>
                <p:cNvSpPr/>
                <p:nvPr/>
              </p:nvSpPr>
              <p:spPr>
                <a:xfrm rot="16200000">
                  <a:off x="4540849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CDE746D-872C-4E83-9068-4D88BC1CDE48}"/>
                  </a:ext>
                </a:extLst>
              </p:cNvPr>
              <p:cNvGrpSpPr/>
              <p:nvPr/>
            </p:nvGrpSpPr>
            <p:grpSpPr>
              <a:xfrm rot="13104062">
                <a:off x="2371970" y="2941489"/>
                <a:ext cx="458532" cy="582842"/>
                <a:chOff x="4446197" y="984249"/>
                <a:chExt cx="277787" cy="373817"/>
              </a:xfrm>
            </p:grpSpPr>
            <p:sp>
              <p:nvSpPr>
                <p:cNvPr id="63" name="Rectangle: Rounded Corners 29">
                  <a:extLst>
                    <a:ext uri="{FF2B5EF4-FFF2-40B4-BE49-F238E27FC236}">
                      <a16:creationId xmlns:a16="http://schemas.microsoft.com/office/drawing/2014/main" id="{C7F64F96-6196-45C8-8D3C-8C29069FB0BA}"/>
                    </a:ext>
                  </a:extLst>
                </p:cNvPr>
                <p:cNvSpPr/>
                <p:nvPr/>
              </p:nvSpPr>
              <p:spPr>
                <a:xfrm rot="16200000">
                  <a:off x="4331715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30">
                  <a:extLst>
                    <a:ext uri="{FF2B5EF4-FFF2-40B4-BE49-F238E27FC236}">
                      <a16:creationId xmlns:a16="http://schemas.microsoft.com/office/drawing/2014/main" id="{9FA55A38-0098-47B5-879A-BBFB0FDB7A83}"/>
                    </a:ext>
                  </a:extLst>
                </p:cNvPr>
                <p:cNvSpPr/>
                <p:nvPr/>
              </p:nvSpPr>
              <p:spPr>
                <a:xfrm rot="16200000">
                  <a:off x="4439378" y="10987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: Rounded Corners 31">
                  <a:extLst>
                    <a:ext uri="{FF2B5EF4-FFF2-40B4-BE49-F238E27FC236}">
                      <a16:creationId xmlns:a16="http://schemas.microsoft.com/office/drawing/2014/main" id="{66F5C6D8-6B9D-4ED6-9522-D7B4E55FB429}"/>
                    </a:ext>
                  </a:extLst>
                </p:cNvPr>
                <p:cNvSpPr/>
                <p:nvPr/>
              </p:nvSpPr>
              <p:spPr>
                <a:xfrm rot="16200000">
                  <a:off x="4540849" y="1174931"/>
                  <a:ext cx="297617" cy="686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571" y="3418449"/>
            <a:ext cx="4480948" cy="2322777"/>
          </a:xfrm>
          <a:prstGeom prst="rect">
            <a:avLst/>
          </a:prstGeom>
        </p:spPr>
      </p:pic>
      <p:pic>
        <p:nvPicPr>
          <p:cNvPr id="70" name="Picture 4" descr="corner png Archives - TR BAHADURPU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6319" r="970" b="11636"/>
          <a:stretch/>
        </p:blipFill>
        <p:spPr bwMode="auto">
          <a:xfrm rot="10800000">
            <a:off x="287831" y="282054"/>
            <a:ext cx="685411" cy="7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orner png Archives - TR BAHADURPU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6319" r="970" b="11636"/>
          <a:stretch/>
        </p:blipFill>
        <p:spPr bwMode="auto">
          <a:xfrm rot="16200000">
            <a:off x="11184339" y="266161"/>
            <a:ext cx="685411" cy="7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765" y="412177"/>
            <a:ext cx="7388992" cy="774259"/>
          </a:xfrm>
          <a:prstGeom prst="rect">
            <a:avLst/>
          </a:prstGeom>
        </p:spPr>
      </p:pic>
      <p:pic>
        <p:nvPicPr>
          <p:cNvPr id="1026" name="Picture 2" descr="আজ বিশ্ব শিশুশ্রম প্রতিরোধ দিবস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68" y="1541502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ial reform is needed to stop Child Labour - Anandabazar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61" y="1541502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বিশ্ব শিশুশ্রম প্রতিরোধ দিবস আজ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80" y="1499655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শিশুশ্রম বন্ধে বাংলাদেশে &amp;#39;মাঝারি আকারের উন্নতি&amp;#39;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6" y="3710237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আজ বিশ্বে পালিত হচ্ছে &amp;#39;বিশ্ব শিশুশ্রম প্রতিরোধ দিবস&amp;#39;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61" y="3710237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আইন না মেনেই চলছে ঝুঁকিপূর্ণ শিশুশ্রম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06" y="3710237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2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6200" y="439800"/>
            <a:ext cx="10763815" cy="6029240"/>
            <a:chOff x="3503840" y="-533400"/>
            <a:chExt cx="7926160" cy="718858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4"/>
            <a:stretch/>
          </p:blipFill>
          <p:spPr>
            <a:xfrm>
              <a:off x="3503840" y="-533400"/>
              <a:ext cx="7926160" cy="7188585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900714" y="838200"/>
              <a:ext cx="7086600" cy="47244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9D2DD-028A-4491-BAB1-89B70EABF2C9}"/>
              </a:ext>
            </a:extLst>
          </p:cNvPr>
          <p:cNvSpPr txBox="1"/>
          <p:nvPr/>
        </p:nvSpPr>
        <p:spPr>
          <a:xfrm>
            <a:off x="3241341" y="347104"/>
            <a:ext cx="600669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531" y="352033"/>
            <a:ext cx="5261652" cy="559994"/>
          </a:xfrm>
          <a:prstGeom prst="rect">
            <a:avLst/>
          </a:prstGeom>
        </p:spPr>
      </p:pic>
      <p:sp>
        <p:nvSpPr>
          <p:cNvPr id="2" name="AutoShape 2" descr="সিরাজগঞ্জে করোনায় বেড়েছে শিশুশ্রম – তারবার্ত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060" y="1722793"/>
            <a:ext cx="7810500" cy="3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944" y="146279"/>
            <a:ext cx="3621338" cy="1670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B14DE-FC25-454A-B056-57A5375C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74" y="1138357"/>
            <a:ext cx="6486706" cy="151803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50128" y="2469088"/>
            <a:ext cx="9805739" cy="1021656"/>
            <a:chOff x="2309876" y="5210741"/>
            <a:chExt cx="9882124" cy="123421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3EBEB2-693C-4D08-A4D9-C93BCF259A96}"/>
                </a:ext>
              </a:extLst>
            </p:cNvPr>
            <p:cNvGrpSpPr/>
            <p:nvPr/>
          </p:nvGrpSpPr>
          <p:grpSpPr>
            <a:xfrm>
              <a:off x="2309876" y="5210741"/>
              <a:ext cx="9507588" cy="1234217"/>
              <a:chOff x="2014752" y="2000596"/>
              <a:chExt cx="9507588" cy="1234217"/>
            </a:xfrm>
          </p:grpSpPr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DF140332-A9F1-4BFD-8B18-65A1E2C12FB2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035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12408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0356"/>
                  <a:gd name="connsiteX1" fmla="*/ 543475 w 544249"/>
                  <a:gd name="connsiteY1" fmla="*/ 259320 h 1230356"/>
                  <a:gd name="connsiteX2" fmla="*/ 541634 w 544249"/>
                  <a:gd name="connsiteY2" fmla="*/ 1230356 h 1230356"/>
                  <a:gd name="connsiteX3" fmla="*/ 12408 w 544249"/>
                  <a:gd name="connsiteY3" fmla="*/ 1131777 h 1230356"/>
                  <a:gd name="connsiteX4" fmla="*/ 0 w 544249"/>
                  <a:gd name="connsiteY4" fmla="*/ 0 h 12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0356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09168"/>
                      <a:pt x="541634" y="1230356"/>
                    </a:cubicBezTo>
                    <a:lnTo>
                      <a:pt x="12408" y="1131777"/>
                    </a:lnTo>
                    <a:cubicBezTo>
                      <a:pt x="9744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D0FDDD2-6ABF-4F43-A6E7-6DA978F46E9F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65955" cy="9733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2854125" y="5635095"/>
              <a:ext cx="9337875" cy="780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50129" y="3579231"/>
            <a:ext cx="9805738" cy="1021656"/>
            <a:chOff x="2309876" y="5210741"/>
            <a:chExt cx="9882124" cy="12342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3EBEB2-693C-4D08-A4D9-C93BCF259A96}"/>
                </a:ext>
              </a:extLst>
            </p:cNvPr>
            <p:cNvGrpSpPr/>
            <p:nvPr/>
          </p:nvGrpSpPr>
          <p:grpSpPr>
            <a:xfrm>
              <a:off x="2309876" y="5210741"/>
              <a:ext cx="9507588" cy="1234217"/>
              <a:chOff x="2014752" y="2000596"/>
              <a:chExt cx="9507588" cy="1234217"/>
            </a:xfrm>
          </p:grpSpPr>
          <p:sp>
            <p:nvSpPr>
              <p:cNvPr id="33" name="Rectangle 3">
                <a:extLst>
                  <a:ext uri="{FF2B5EF4-FFF2-40B4-BE49-F238E27FC236}">
                    <a16:creationId xmlns:a16="http://schemas.microsoft.com/office/drawing/2014/main" id="{DF140332-A9F1-4BFD-8B18-65A1E2C12FB2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035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12408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0356"/>
                  <a:gd name="connsiteX1" fmla="*/ 543475 w 544249"/>
                  <a:gd name="connsiteY1" fmla="*/ 259320 h 1230356"/>
                  <a:gd name="connsiteX2" fmla="*/ 541634 w 544249"/>
                  <a:gd name="connsiteY2" fmla="*/ 1230356 h 1230356"/>
                  <a:gd name="connsiteX3" fmla="*/ 12408 w 544249"/>
                  <a:gd name="connsiteY3" fmla="*/ 1131777 h 1230356"/>
                  <a:gd name="connsiteX4" fmla="*/ 0 w 544249"/>
                  <a:gd name="connsiteY4" fmla="*/ 0 h 12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0356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09168"/>
                      <a:pt x="541634" y="1230356"/>
                    </a:cubicBezTo>
                    <a:lnTo>
                      <a:pt x="12408" y="1131777"/>
                    </a:lnTo>
                    <a:cubicBezTo>
                      <a:pt x="9744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D0FDDD2-6ABF-4F43-A6E7-6DA978F46E9F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65955" cy="9733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854125" y="5635095"/>
              <a:ext cx="9337875" cy="780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50129" y="4686562"/>
            <a:ext cx="9805738" cy="1021656"/>
            <a:chOff x="2309876" y="5210741"/>
            <a:chExt cx="9882124" cy="12342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B3EBEB2-693C-4D08-A4D9-C93BCF259A96}"/>
                </a:ext>
              </a:extLst>
            </p:cNvPr>
            <p:cNvGrpSpPr/>
            <p:nvPr/>
          </p:nvGrpSpPr>
          <p:grpSpPr>
            <a:xfrm>
              <a:off x="2309876" y="5210741"/>
              <a:ext cx="9507588" cy="1234217"/>
              <a:chOff x="2014752" y="2000596"/>
              <a:chExt cx="9507588" cy="1234217"/>
            </a:xfrm>
          </p:grpSpPr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DF140332-A9F1-4BFD-8B18-65A1E2C12FB2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035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12408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0356"/>
                  <a:gd name="connsiteX1" fmla="*/ 543475 w 544249"/>
                  <a:gd name="connsiteY1" fmla="*/ 259320 h 1230356"/>
                  <a:gd name="connsiteX2" fmla="*/ 541634 w 544249"/>
                  <a:gd name="connsiteY2" fmla="*/ 1230356 h 1230356"/>
                  <a:gd name="connsiteX3" fmla="*/ 12408 w 544249"/>
                  <a:gd name="connsiteY3" fmla="*/ 1131777 h 1230356"/>
                  <a:gd name="connsiteX4" fmla="*/ 0 w 544249"/>
                  <a:gd name="connsiteY4" fmla="*/ 0 h 12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0356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09168"/>
                      <a:pt x="541634" y="1230356"/>
                    </a:cubicBezTo>
                    <a:lnTo>
                      <a:pt x="12408" y="1131777"/>
                    </a:lnTo>
                    <a:cubicBezTo>
                      <a:pt x="9744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0FDDD2-6ABF-4F43-A6E7-6DA978F46E9F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65955" cy="97339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854125" y="5635095"/>
              <a:ext cx="9337875" cy="780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499" y="2851671"/>
            <a:ext cx="6409622" cy="475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066" y="3946823"/>
            <a:ext cx="8148471" cy="591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132" y="5037832"/>
            <a:ext cx="8164749" cy="591363"/>
          </a:xfrm>
          <a:prstGeom prst="rect">
            <a:avLst/>
          </a:prstGeom>
        </p:spPr>
      </p:pic>
      <p:pic>
        <p:nvPicPr>
          <p:cNvPr id="38" name="Picture 4" descr="corner png Archives - TR BAHADURPU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6319" r="970" b="11636"/>
          <a:stretch/>
        </p:blipFill>
        <p:spPr bwMode="auto">
          <a:xfrm rot="16200000">
            <a:off x="10693524" y="226447"/>
            <a:ext cx="1149927" cy="11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45658" y="440430"/>
            <a:ext cx="628572" cy="625779"/>
          </a:xfrm>
          <a:prstGeom prst="rect">
            <a:avLst/>
          </a:prstGeom>
          <a:solidFill>
            <a:srgbClr val="FF00FF"/>
          </a:solidFill>
        </p:spPr>
      </p:pic>
      <p:sp>
        <p:nvSpPr>
          <p:cNvPr id="43" name="Chevron 42"/>
          <p:cNvSpPr/>
          <p:nvPr/>
        </p:nvSpPr>
        <p:spPr>
          <a:xfrm>
            <a:off x="1547247" y="1553536"/>
            <a:ext cx="745803" cy="294961"/>
          </a:xfrm>
          <a:prstGeom prst="chevron">
            <a:avLst>
              <a:gd name="adj" fmla="val 9927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51497" y="456307"/>
            <a:ext cx="628572" cy="625779"/>
          </a:xfrm>
          <a:prstGeom prst="rect">
            <a:avLst/>
          </a:prstGeom>
          <a:solidFill>
            <a:srgbClr val="FF00FF"/>
          </a:solidFill>
        </p:spPr>
      </p:pic>
    </p:spTree>
    <p:extLst>
      <p:ext uri="{BB962C8B-B14F-4D97-AF65-F5344CB8AC3E}">
        <p14:creationId xmlns:p14="http://schemas.microsoft.com/office/powerpoint/2010/main" val="317723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079D2DD-028A-4491-BAB1-89B70EABF2C9}"/>
              </a:ext>
            </a:extLst>
          </p:cNvPr>
          <p:cNvSpPr txBox="1"/>
          <p:nvPr/>
        </p:nvSpPr>
        <p:spPr>
          <a:xfrm>
            <a:off x="3249959" y="394795"/>
            <a:ext cx="600669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6" y="1280834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6" y="3924387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73" y="3953801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32" y="1301626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0" y="1311959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0" y="3889813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2004" y="3097601"/>
            <a:ext cx="9638611" cy="859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1609" y="433924"/>
            <a:ext cx="2739400" cy="65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79" y="731636"/>
            <a:ext cx="3657600" cy="1828800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79" y="4010072"/>
            <a:ext cx="3657600" cy="1828800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81" y="815543"/>
            <a:ext cx="3657600" cy="1828800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81" y="4023456"/>
            <a:ext cx="3657600" cy="1828800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4493" y="2876521"/>
            <a:ext cx="9346420" cy="8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079D2DD-028A-4491-BAB1-89B70EABF2C9}"/>
              </a:ext>
            </a:extLst>
          </p:cNvPr>
          <p:cNvSpPr txBox="1"/>
          <p:nvPr/>
        </p:nvSpPr>
        <p:spPr>
          <a:xfrm>
            <a:off x="3249959" y="394795"/>
            <a:ext cx="600669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4000">
                <a:schemeClr val="accent4">
                  <a:lumMod val="60000"/>
                  <a:lumOff val="40000"/>
                </a:schemeClr>
              </a:gs>
              <a:gs pos="39000">
                <a:srgbClr val="FFFF00"/>
              </a:gs>
              <a:gs pos="69000">
                <a:srgbClr val="FFFF00"/>
              </a:gs>
              <a:gs pos="100000">
                <a:srgbClr val="3CE45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6609" y="11254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6000">
                <a:srgbClr val="7752E0"/>
              </a:gs>
              <a:gs pos="24000">
                <a:srgbClr val="FFFF00"/>
              </a:gs>
              <a:gs pos="6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5785" y="5838872"/>
            <a:ext cx="11382233" cy="689591"/>
            <a:chOff x="300251" y="5669688"/>
            <a:chExt cx="11726798" cy="68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1" y="5669689"/>
              <a:ext cx="2376543" cy="6762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94" y="5669689"/>
              <a:ext cx="2562751" cy="6762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64" y="5669688"/>
              <a:ext cx="2562751" cy="676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89" y="5683072"/>
              <a:ext cx="2165914" cy="6762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135" y="5683072"/>
              <a:ext cx="2165914" cy="67620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669" y="403765"/>
            <a:ext cx="4817659" cy="591363"/>
          </a:xfrm>
          <a:prstGeom prst="rect">
            <a:avLst/>
          </a:prstGeom>
        </p:spPr>
      </p:pic>
      <p:pic>
        <p:nvPicPr>
          <p:cNvPr id="13" name="Picture 12" descr="ch 2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79948" y="1325903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 descr="CL 1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367980" y="1300958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 descr="CL 1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39776" y="3953802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 descr="CL 1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679948" y="3956505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Picture 16" descr="CL 1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31679" y="1300958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367980" y="3978464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361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631</TotalTime>
  <Words>4</Words>
  <Application>Microsoft Office PowerPoint</Application>
  <PresentationFormat>Widescreen</PresentationFormat>
  <Paragraphs>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Corbel</vt:lpstr>
      <vt:lpstr>NikoshBAN</vt:lpstr>
      <vt:lpstr>SutonnyOMJ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Nafis</cp:lastModifiedBy>
  <cp:revision>101</cp:revision>
  <dcterms:created xsi:type="dcterms:W3CDTF">2021-10-02T05:39:25Z</dcterms:created>
  <dcterms:modified xsi:type="dcterms:W3CDTF">2021-10-16T14:36:31Z</dcterms:modified>
</cp:coreProperties>
</file>