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emovePersonalInfoOnSave="1" saveSubsetFonts="1">
  <p:sldMasterIdLst>
    <p:sldMasterId id="2147483674" r:id="rId1"/>
  </p:sldMasterIdLst>
  <p:notesMasterIdLst>
    <p:notesMasterId r:id="rId2"/>
  </p:notesMasterIdLst>
  <p:handoutMasterIdLst>
    <p:handoutMasterId r:id="rId3"/>
  </p:handoutMasterIdLst>
  <p:sldIdLst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</p:sldIdLst>
  <p:sldSz type="screen16x9" cy="6858000" cx="12192000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Author" initials="A" lastIdx="0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0099"/>
    <a:srgbClr val="811D59"/>
    <a:srgbClr val="66FF33"/>
    <a:srgbClr val="990033"/>
    <a:srgbClr val="FF00FF"/>
    <a:srgbClr val="00CC00"/>
    <a:srgbClr val="66FFCC"/>
    <a:srgbClr val="993366"/>
    <a:srgbClr val="3EFCD3"/>
    <a:srgbClr val="89EA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17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2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commentAuthors" Target="commentAuthors.xml"/><Relationship Id="rId30" Type="http://schemas.openxmlformats.org/officeDocument/2006/relationships/customXml" Target="../customXml/item1.xml"/><Relationship Id="rId31" Type="http://schemas.openxmlformats.org/officeDocument/2006/relationships/customXmlProps" Target="../customXml/itemProps1.xml"/><Relationship Id="rId32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5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2775F0F2-85CB-48F4-B1A2-11D0156AB0A7}" type="datetimeFigureOut">
              <a:rPr lang="en-US"/>
              <a:t>6/21/2021</a:t>
            </a:fld>
          </a:p>
        </p:txBody>
      </p:sp>
      <p:sp>
        <p:nvSpPr>
          <p:cNvPr id="104876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7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365161E7-8813-4465-8E91-8464C46111A4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5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5C45BA04-772C-480A-A8DA-5A1D0B57525B}" type="datetimeFigureOut">
              <a:rPr lang="en-US"/>
              <a:t>6/21/2021</a:t>
            </a:fld>
          </a:p>
        </p:txBody>
      </p:sp>
      <p:sp>
        <p:nvSpPr>
          <p:cNvPr id="104876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noProof="0"/>
          </a:p>
        </p:txBody>
      </p:sp>
      <p:sp>
        <p:nvSpPr>
          <p:cNvPr id="104876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/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E4E5759A-0B3A-4817-A061-F4034A1B61E4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A2D059-E0D3-46C9-9208-9CD25A50B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3261105-6A20-4526-B40F-37EC2CFFA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56BC5F0-AE4A-4D06-800D-32E67365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C843C83-8E68-4980-927C-5F6D51B50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0A84A4D-FB6D-45B3-BFD0-F4CC22773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9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03C5BDC-E77A-47EC-BCE5-708FED813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D37596-5B76-4291-ABDC-C0E80B8B4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69EF70-147D-4189-BAEB-53C3FF853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71812C-AC60-4486-903A-E9DD3C16A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585BEDD-89FE-4F69-A59A-BE466B399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2B42B94-4A91-429E-95AA-77A34029C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83152A-8E0A-444C-BFC5-17E084698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6/21/2021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audio" Target="../media/media3.mp3"/><Relationship Id="rId2" Type="http://schemas.microsoft.com/office/2007/relationships/media" Target="../media/media3.mp3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4491" y="308320"/>
            <a:ext cx="5555151" cy="5857149"/>
          </a:xfrm>
          <a:prstGeom prst="rect"/>
        </p:spPr>
      </p:pic>
      <p:sp>
        <p:nvSpPr>
          <p:cNvPr id="1048645" name="TextBox 2"/>
          <p:cNvSpPr txBox="1"/>
          <p:nvPr/>
        </p:nvSpPr>
        <p:spPr>
          <a:xfrm>
            <a:off x="5731100" y="1017431"/>
            <a:ext cx="6460900" cy="3520440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8000" lang="en-AU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  <a:p>
            <a:pPr algn="ctr"/>
            <a:r>
              <a:rPr dirty="0" sz="4000" lang="en-A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Everyone</a:t>
            </a:r>
            <a:r>
              <a:rPr dirty="0" sz="6000" lang="en-A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dirty="0" sz="4400" lang="en-AU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my </a:t>
            </a:r>
          </a:p>
          <a:p>
            <a:pPr algn="ctr"/>
            <a:r>
              <a:rPr dirty="0" sz="6600" lang="en-A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English class</a:t>
            </a:r>
            <a:endParaRPr dirty="0" sz="6600" lang="en-A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10"/>
          <p:cNvSpPr/>
          <p:nvPr/>
        </p:nvSpPr>
        <p:spPr>
          <a:xfrm>
            <a:off x="10858730" y="276069"/>
            <a:ext cx="919481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73" name="TextBox 4"/>
          <p:cNvSpPr txBox="1"/>
          <p:nvPr/>
        </p:nvSpPr>
        <p:spPr>
          <a:xfrm>
            <a:off x="7189077" y="674026"/>
            <a:ext cx="4019607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smtClean="0">
                <a:latin typeface="Century Gothic" pitchFamily="34" charset="0"/>
              </a:rPr>
              <a:t>C</a:t>
            </a:r>
            <a:r>
              <a:rPr b="1" dirty="0" sz="16600" lang="en-US" smtClean="0">
                <a:latin typeface="Century Gothic" pitchFamily="34" charset="0"/>
              </a:rPr>
              <a:t> </a:t>
            </a:r>
            <a:r>
              <a:rPr b="1" dirty="0" sz="16600" lang="en-US" smtClean="0">
                <a:latin typeface="Century Gothic" pitchFamily="34" charset="0"/>
              </a:rPr>
              <a:t>c</a:t>
            </a:r>
            <a:endParaRPr b="1" dirty="0" sz="16600" lang="en-US">
              <a:latin typeface="Century Gothic" pitchFamily="34" charset="0"/>
            </a:endParaRPr>
          </a:p>
        </p:txBody>
      </p:sp>
      <p:sp>
        <p:nvSpPr>
          <p:cNvPr id="1048674" name="TextBox 16"/>
          <p:cNvSpPr txBox="1"/>
          <p:nvPr/>
        </p:nvSpPr>
        <p:spPr>
          <a:xfrm>
            <a:off x="7189077" y="3879918"/>
            <a:ext cx="4635062" cy="2148839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3800" lang="en-US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u</a:t>
            </a:r>
            <a:r>
              <a:rPr b="1" dirty="0" sz="13800" lang="en-US" smtClean="0">
                <a:solidFill>
                  <a:srgbClr val="000000"/>
                </a:solidFill>
                <a:latin typeface="Century Gothic" pitchFamily="34" charset="0"/>
              </a:rPr>
              <a:t>p</a:t>
            </a:r>
            <a:endParaRPr b="1" dirty="0" sz="115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75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7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5213" r="5213"/>
          <a:stretch>
            <a:fillRect/>
          </a:stretch>
        </p:blipFill>
        <p:spPr>
          <a:xfrm>
            <a:off x="925562" y="2035512"/>
            <a:ext cx="4319652" cy="4822487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/>
      <p:bldP spid="104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10"/>
          <p:cNvSpPr/>
          <p:nvPr/>
        </p:nvSpPr>
        <p:spPr>
          <a:xfrm>
            <a:off x="10806701" y="293454"/>
            <a:ext cx="919480" cy="39624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77" name="TextBox 4"/>
          <p:cNvSpPr txBox="1"/>
          <p:nvPr/>
        </p:nvSpPr>
        <p:spPr>
          <a:xfrm>
            <a:off x="7945823" y="674026"/>
            <a:ext cx="3894080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>
                <a:latin typeface="Century Gothic" pitchFamily="34" charset="0"/>
              </a:rPr>
              <a:t>D</a:t>
            </a:r>
            <a:r>
              <a:rPr b="1" dirty="0" sz="16600" lang="en-US">
                <a:latin typeface="Century Gothic" pitchFamily="34" charset="0"/>
              </a:rPr>
              <a:t> </a:t>
            </a:r>
            <a:r>
              <a:rPr b="1" dirty="0" sz="16600" lang="en-US">
                <a:latin typeface="Century Gothic" pitchFamily="34" charset="0"/>
              </a:rPr>
              <a:t>d</a:t>
            </a:r>
            <a:endParaRPr b="1" dirty="0" sz="16600" lang="en-US">
              <a:latin typeface="Century Gothic" pitchFamily="34" charset="0"/>
            </a:endParaRPr>
          </a:p>
        </p:txBody>
      </p:sp>
      <p:sp>
        <p:nvSpPr>
          <p:cNvPr id="1048678" name="TextBox 16"/>
          <p:cNvSpPr txBox="1"/>
          <p:nvPr/>
        </p:nvSpPr>
        <p:spPr>
          <a:xfrm>
            <a:off x="7516964" y="4067499"/>
            <a:ext cx="4322939" cy="24663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5900" lang="en-US" smtClean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b="1" dirty="0" sz="15900" lang="en-US" smtClean="0">
                <a:solidFill>
                  <a:srgbClr val="000000"/>
                </a:solidFill>
                <a:latin typeface="Century Gothic" pitchFamily="34" charset="0"/>
              </a:rPr>
              <a:t>o</a:t>
            </a:r>
            <a:r>
              <a:rPr b="1" dirty="0" sz="15900" lang="en-US" smtClean="0">
                <a:solidFill>
                  <a:srgbClr val="000000"/>
                </a:solidFill>
                <a:latin typeface="Century Gothic" pitchFamily="34" charset="0"/>
              </a:rPr>
              <a:t>l</a:t>
            </a:r>
            <a:r>
              <a:rPr b="1" dirty="0" sz="15900" lang="en-US" smtClean="0">
                <a:solidFill>
                  <a:srgbClr val="000000"/>
                </a:solidFill>
                <a:latin typeface="Century Gothic" pitchFamily="34" charset="0"/>
              </a:rPr>
              <a:t>l</a:t>
            </a:r>
            <a:endParaRPr b="1" dirty="0" sz="159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79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7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599" b="1599"/>
          <a:stretch>
            <a:fillRect/>
          </a:stretch>
        </p:blipFill>
        <p:spPr>
          <a:xfrm>
            <a:off x="762632" y="1433829"/>
            <a:ext cx="4840792" cy="4685951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/>
      <p:bldP spid="10486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10"/>
          <p:cNvSpPr/>
          <p:nvPr/>
        </p:nvSpPr>
        <p:spPr>
          <a:xfrm>
            <a:off x="10822467" y="309220"/>
            <a:ext cx="919481" cy="39624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81" name="TextBox 4"/>
          <p:cNvSpPr txBox="1"/>
          <p:nvPr/>
        </p:nvSpPr>
        <p:spPr>
          <a:xfrm>
            <a:off x="7173310" y="757622"/>
            <a:ext cx="4461669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smtClean="0">
                <a:latin typeface="Century Gothic" pitchFamily="34" charset="0"/>
              </a:rPr>
              <a:t>E</a:t>
            </a:r>
            <a:r>
              <a:rPr b="1" dirty="0" sz="16600" lang="en-US" smtClean="0">
                <a:latin typeface="Century Gothic" pitchFamily="34" charset="0"/>
              </a:rPr>
              <a:t> </a:t>
            </a:r>
            <a:r>
              <a:rPr b="1" dirty="0" sz="16600" lang="en-US" smtClean="0">
                <a:latin typeface="Century Gothic" pitchFamily="34" charset="0"/>
              </a:rPr>
              <a:t>e</a:t>
            </a:r>
            <a:endParaRPr b="1" dirty="0" sz="16600" lang="en-US">
              <a:latin typeface="Century Gothic" pitchFamily="34" charset="0"/>
            </a:endParaRPr>
          </a:p>
        </p:txBody>
      </p:sp>
      <p:sp>
        <p:nvSpPr>
          <p:cNvPr id="1048682" name="TextBox 16"/>
          <p:cNvSpPr txBox="1"/>
          <p:nvPr/>
        </p:nvSpPr>
        <p:spPr>
          <a:xfrm>
            <a:off x="7173310" y="4283003"/>
            <a:ext cx="4682359" cy="21488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3800" lang="en-US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b="1" dirty="0" sz="13800" lang="en-US" smtClean="0">
                <a:latin typeface="Century Gothic" pitchFamily="34" charset="0"/>
              </a:rPr>
              <a:t>g</a:t>
            </a:r>
            <a:r>
              <a:rPr b="1" dirty="0" sz="13800" lang="en-US" smtClean="0">
                <a:latin typeface="Century Gothic" pitchFamily="34" charset="0"/>
              </a:rPr>
              <a:t>g</a:t>
            </a:r>
            <a:endParaRPr b="1" dirty="0" sz="13800" lang="en-US">
              <a:latin typeface="Century Gothic" pitchFamily="34" charset="0"/>
            </a:endParaRPr>
          </a:p>
        </p:txBody>
      </p:sp>
      <p:sp>
        <p:nvSpPr>
          <p:cNvPr id="1048683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19892" b="19892"/>
          <a:stretch>
            <a:fillRect/>
          </a:stretch>
        </p:blipFill>
        <p:spPr>
          <a:xfrm>
            <a:off x="328740" y="2283978"/>
            <a:ext cx="6605367" cy="4147864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0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  <p:bldP spid="10486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extBox 14"/>
          <p:cNvSpPr txBox="1"/>
          <p:nvPr/>
        </p:nvSpPr>
        <p:spPr>
          <a:xfrm>
            <a:off x="249911" y="320083"/>
            <a:ext cx="5031537" cy="10566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latin typeface="Arial Narrow" pitchFamily="34" charset="0"/>
                <a:cs typeface="Nikosh" pitchFamily="2" charset="0"/>
              </a:rPr>
              <a:t>Read and say. Trace and write- </a:t>
            </a:r>
            <a:endParaRPr dirty="0" sz="3200" lang="en-US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85" name="Rectangle 10"/>
          <p:cNvSpPr/>
          <p:nvPr/>
        </p:nvSpPr>
        <p:spPr>
          <a:xfrm>
            <a:off x="9145045" y="191070"/>
            <a:ext cx="2884045" cy="891540"/>
          </a:xfrm>
          <a:prstGeom prst="rect"/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5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wcw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45732" name="Straight Connector 9"/>
          <p:cNvCxnSpPr>
            <a:cxnSpLocks/>
          </p:cNvCxnSpPr>
          <p:nvPr/>
        </p:nvCxnSpPr>
        <p:spPr>
          <a:xfrm>
            <a:off x="716988" y="1448145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3" name="Straight Connector 11"/>
          <p:cNvCxnSpPr>
            <a:cxnSpLocks/>
          </p:cNvCxnSpPr>
          <p:nvPr/>
        </p:nvCxnSpPr>
        <p:spPr>
          <a:xfrm>
            <a:off x="709734" y="1947972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4" name="Straight Connector 12"/>
          <p:cNvCxnSpPr>
            <a:cxnSpLocks/>
          </p:cNvCxnSpPr>
          <p:nvPr/>
        </p:nvCxnSpPr>
        <p:spPr>
          <a:xfrm>
            <a:off x="709734" y="2922058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5" name="Straight Connector 17"/>
          <p:cNvCxnSpPr>
            <a:cxnSpLocks/>
          </p:cNvCxnSpPr>
          <p:nvPr/>
        </p:nvCxnSpPr>
        <p:spPr>
          <a:xfrm>
            <a:off x="703943" y="3420722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8686" name="TextBox 18"/>
          <p:cNvSpPr txBox="1"/>
          <p:nvPr/>
        </p:nvSpPr>
        <p:spPr>
          <a:xfrm>
            <a:off x="4791673" y="938768"/>
            <a:ext cx="5451337" cy="2567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600" lang="en-US" smtClean="0">
                <a:latin typeface="Arial Narrow" panose="020B0606020202030204" pitchFamily="34" charset="0"/>
              </a:rPr>
              <a:t>B</a:t>
            </a:r>
            <a:r>
              <a:rPr dirty="0" sz="16600" lang="en-US" smtClean="0">
                <a:latin typeface="Arial Narrow" panose="020B0606020202030204" pitchFamily="34" charset="0"/>
              </a:rPr>
              <a:t>a</a:t>
            </a:r>
            <a:r>
              <a:rPr dirty="0" sz="16600" lang="en-US" smtClean="0">
                <a:latin typeface="Arial Narrow" panose="020B0606020202030204" pitchFamily="34" charset="0"/>
              </a:rPr>
              <a:t>t</a:t>
            </a:r>
            <a:endParaRPr dirty="0" sz="19900" lang="en-US">
              <a:latin typeface="Arial Narrow" panose="020B0606020202030204" pitchFamily="34" charset="0"/>
            </a:endParaRPr>
          </a:p>
        </p:txBody>
      </p:sp>
      <p:sp>
        <p:nvSpPr>
          <p:cNvPr id="1048687" name="TextBox 4"/>
          <p:cNvSpPr txBox="1"/>
          <p:nvPr/>
        </p:nvSpPr>
        <p:spPr>
          <a:xfrm>
            <a:off x="716988" y="904858"/>
            <a:ext cx="3840648" cy="2504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3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r>
              <a:rPr dirty="0" sz="163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dirty="0" sz="163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endParaRPr dirty="0" sz="16300"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45736" name="Straight Connector 20"/>
          <p:cNvCxnSpPr>
            <a:cxnSpLocks/>
          </p:cNvCxnSpPr>
          <p:nvPr/>
        </p:nvCxnSpPr>
        <p:spPr>
          <a:xfrm>
            <a:off x="562798" y="4254407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7" name="Straight Connector 21"/>
          <p:cNvCxnSpPr>
            <a:cxnSpLocks/>
          </p:cNvCxnSpPr>
          <p:nvPr/>
        </p:nvCxnSpPr>
        <p:spPr>
          <a:xfrm>
            <a:off x="555544" y="4754234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8" name="Straight Connector 22"/>
          <p:cNvCxnSpPr>
            <a:cxnSpLocks/>
          </p:cNvCxnSpPr>
          <p:nvPr/>
        </p:nvCxnSpPr>
        <p:spPr>
          <a:xfrm>
            <a:off x="555544" y="5728320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45739" name="Straight Connector 23"/>
          <p:cNvCxnSpPr>
            <a:cxnSpLocks/>
          </p:cNvCxnSpPr>
          <p:nvPr/>
        </p:nvCxnSpPr>
        <p:spPr>
          <a:xfrm>
            <a:off x="555544" y="6243913"/>
            <a:ext cx="10784114" cy="0"/>
          </a:xfrm>
          <a:prstGeom prst="line"/>
          <a:ln>
            <a:solidFill>
              <a:srgbClr val="990033"/>
            </a:solidFill>
            <a:prstDash val="sysDot"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55000" rotWithShape="0" stA="50000" sy="-1000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48688" name="TextBox 24"/>
          <p:cNvSpPr txBox="1"/>
          <p:nvPr/>
        </p:nvSpPr>
        <p:spPr>
          <a:xfrm>
            <a:off x="8466083" y="1113124"/>
            <a:ext cx="3279228" cy="2148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u</a:t>
            </a:r>
            <a:r>
              <a:rPr dirty="0" sz="138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endParaRPr dirty="0" sz="13800"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48689" name="TextBox 26"/>
          <p:cNvSpPr txBox="1"/>
          <p:nvPr/>
        </p:nvSpPr>
        <p:spPr>
          <a:xfrm>
            <a:off x="716988" y="3921978"/>
            <a:ext cx="3405348" cy="22377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500" lang="en-US" smtClean="0">
                <a:solidFill>
                  <a:srgbClr val="000099"/>
                </a:solidFill>
                <a:latin typeface="Arial Narrow" panose="020B0606020202030204" pitchFamily="34" charset="0"/>
              </a:rPr>
              <a:t>D</a:t>
            </a:r>
            <a:r>
              <a:rPr dirty="0" sz="14500" lang="en-US" smtClean="0">
                <a:solidFill>
                  <a:srgbClr val="000099"/>
                </a:solidFill>
                <a:latin typeface="Arial Narrow" panose="020B0606020202030204" pitchFamily="34" charset="0"/>
              </a:rPr>
              <a:t>o</a:t>
            </a:r>
            <a:r>
              <a:rPr dirty="0" sz="14500" lang="en-US" smtClean="0">
                <a:solidFill>
                  <a:srgbClr val="000099"/>
                </a:solidFill>
                <a:latin typeface="Arial Narrow" panose="020B0606020202030204" pitchFamily="34" charset="0"/>
              </a:rPr>
              <a:t>l</a:t>
            </a:r>
            <a:r>
              <a:rPr dirty="0" sz="14500" lang="en-US" smtClean="0">
                <a:solidFill>
                  <a:srgbClr val="000099"/>
                </a:solidFill>
                <a:latin typeface="Arial Narrow" panose="020B0606020202030204" pitchFamily="34" charset="0"/>
              </a:rPr>
              <a:t>l</a:t>
            </a:r>
            <a:endParaRPr dirty="0" sz="14500" 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48690" name="TextBox 19"/>
          <p:cNvSpPr txBox="1"/>
          <p:nvPr/>
        </p:nvSpPr>
        <p:spPr>
          <a:xfrm>
            <a:off x="4791673" y="3912489"/>
            <a:ext cx="4353372" cy="22631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dirty="0" sz="14600"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endParaRPr dirty="0" sz="14600" lang="en-US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/>
      <p:bldP spid="1048687" grpId="0"/>
      <p:bldP spid="1048688" grpId="0"/>
      <p:bldP spid="1048689" grpId="0"/>
      <p:bldP spid="1048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extBox 12"/>
          <p:cNvSpPr txBox="1"/>
          <p:nvPr/>
        </p:nvSpPr>
        <p:spPr>
          <a:xfrm>
            <a:off x="8875987" y="329585"/>
            <a:ext cx="3002105" cy="7899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7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  <a:endParaRPr b="1" dirty="0" sz="47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82" name="Group 3"/>
          <p:cNvGrpSpPr/>
          <p:nvPr/>
        </p:nvGrpSpPr>
        <p:grpSpPr>
          <a:xfrm>
            <a:off x="7412267" y="4472859"/>
            <a:ext cx="1773181" cy="1862048"/>
            <a:chOff x="1718441" y="4769608"/>
            <a:chExt cx="1639614" cy="1862048"/>
          </a:xfrm>
        </p:grpSpPr>
        <p:sp>
          <p:nvSpPr>
            <p:cNvPr id="1048692" name="Rectangle 6"/>
            <p:cNvSpPr/>
            <p:nvPr/>
          </p:nvSpPr>
          <p:spPr>
            <a:xfrm>
              <a:off x="1891497" y="4769608"/>
              <a:ext cx="979397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3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94" name="Rectangle 16"/>
            <p:cNvSpPr/>
            <p:nvPr/>
          </p:nvSpPr>
          <p:spPr>
            <a:xfrm>
              <a:off x="1916555" y="4769608"/>
              <a:ext cx="1062028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5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696" name="Rectangle 19"/>
            <p:cNvSpPr/>
            <p:nvPr/>
          </p:nvSpPr>
          <p:spPr>
            <a:xfrm>
              <a:off x="1846903" y="4769608"/>
              <a:ext cx="958296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7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21"/>
          <p:cNvGrpSpPr/>
          <p:nvPr/>
        </p:nvGrpSpPr>
        <p:grpSpPr>
          <a:xfrm>
            <a:off x="9399052" y="4470062"/>
            <a:ext cx="1983650" cy="1862048"/>
            <a:chOff x="1464991" y="4769608"/>
            <a:chExt cx="1893064" cy="1862048"/>
          </a:xfrm>
        </p:grpSpPr>
        <p:sp>
          <p:nvSpPr>
            <p:cNvPr id="1048698" name="Rectangle 22"/>
            <p:cNvSpPr/>
            <p:nvPr/>
          </p:nvSpPr>
          <p:spPr>
            <a:xfrm>
              <a:off x="1464991" y="4769608"/>
              <a:ext cx="1350173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99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700" name="TextBox 29"/>
          <p:cNvSpPr txBox="1"/>
          <p:nvPr/>
        </p:nvSpPr>
        <p:spPr>
          <a:xfrm>
            <a:off x="8754231" y="2514321"/>
            <a:ext cx="2145060" cy="891540"/>
          </a:xfrm>
          <a:prstGeom prst="rect"/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701" name="TextBox 32"/>
          <p:cNvSpPr txBox="1"/>
          <p:nvPr/>
        </p:nvSpPr>
        <p:spPr>
          <a:xfrm>
            <a:off x="301410" y="329564"/>
            <a:ext cx="3002105" cy="2491740"/>
          </a:xfrm>
          <a:prstGeom prst="rect"/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77" name="Picture 5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1560" b="11560"/>
          <a:stretch>
            <a:fillRect/>
          </a:stretch>
        </p:blipFill>
        <p:spPr>
          <a:xfrm>
            <a:off x="3613896" y="398047"/>
            <a:ext cx="4895933" cy="3408900"/>
          </a:xfrm>
          <a:prstGeom prst="rect"/>
        </p:spPr>
      </p:pic>
      <p:grpSp>
        <p:nvGrpSpPr>
          <p:cNvPr id="86" name="Group 24"/>
          <p:cNvGrpSpPr/>
          <p:nvPr/>
        </p:nvGrpSpPr>
        <p:grpSpPr>
          <a:xfrm>
            <a:off x="2611828" y="4542407"/>
            <a:ext cx="1932821" cy="1862048"/>
            <a:chOff x="1425234" y="4769608"/>
            <a:chExt cx="1932821" cy="1862048"/>
          </a:xfrm>
        </p:grpSpPr>
        <p:sp>
          <p:nvSpPr>
            <p:cNvPr id="1048702" name="Rectangle 25"/>
            <p:cNvSpPr/>
            <p:nvPr/>
          </p:nvSpPr>
          <p:spPr>
            <a:xfrm>
              <a:off x="1425234" y="4769608"/>
              <a:ext cx="1465580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B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703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6" tmFilter="0, 0; .2, .5; .8, .5; 1, 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7"/>
                                        <p:tgtEl>
                                          <p:spTgt spid="1048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9" nodeType="interactiveSeq" restart="whenNotActive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0">
                      <p:stCondLst>
                        <p:cond delay="0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048691" grpId="0" animBg="1"/>
      <p:bldP spid="1048700" grpId="0" animBg="1"/>
      <p:bldP spid="1048701" grpId="0" animBg="1"/>
      <p:bldP spid="104870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"/>
          <p:cNvGrpSpPr/>
          <p:nvPr/>
        </p:nvGrpSpPr>
        <p:grpSpPr>
          <a:xfrm>
            <a:off x="3236278" y="4533126"/>
            <a:ext cx="1639614" cy="1862048"/>
            <a:chOff x="1813037" y="4769608"/>
            <a:chExt cx="1639614" cy="1862048"/>
          </a:xfrm>
        </p:grpSpPr>
        <p:sp>
          <p:nvSpPr>
            <p:cNvPr id="1048627" name="Rectangle 6"/>
            <p:cNvSpPr/>
            <p:nvPr/>
          </p:nvSpPr>
          <p:spPr>
            <a:xfrm>
              <a:off x="1916555" y="4769608"/>
              <a:ext cx="11099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28" name="Frame 2"/>
            <p:cNvSpPr/>
            <p:nvPr/>
          </p:nvSpPr>
          <p:spPr>
            <a:xfrm>
              <a:off x="1813037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29" name="Rectangle 16"/>
            <p:cNvSpPr/>
            <p:nvPr/>
          </p:nvSpPr>
          <p:spPr>
            <a:xfrm>
              <a:off x="1916555" y="4769608"/>
              <a:ext cx="1062028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30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18"/>
          <p:cNvGrpSpPr/>
          <p:nvPr/>
        </p:nvGrpSpPr>
        <p:grpSpPr>
          <a:xfrm>
            <a:off x="5286096" y="4501594"/>
            <a:ext cx="1855684" cy="1862048"/>
            <a:chOff x="1788091" y="4769608"/>
            <a:chExt cx="1639614" cy="1862048"/>
          </a:xfrm>
        </p:grpSpPr>
        <p:sp>
          <p:nvSpPr>
            <p:cNvPr id="1048631" name="Rectangle 19"/>
            <p:cNvSpPr/>
            <p:nvPr/>
          </p:nvSpPr>
          <p:spPr>
            <a:xfrm>
              <a:off x="1916555" y="4769608"/>
              <a:ext cx="10031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A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32" name="Frame 20"/>
            <p:cNvSpPr/>
            <p:nvPr/>
          </p:nvSpPr>
          <p:spPr>
            <a:xfrm>
              <a:off x="178809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21"/>
          <p:cNvGrpSpPr/>
          <p:nvPr/>
        </p:nvGrpSpPr>
        <p:grpSpPr>
          <a:xfrm>
            <a:off x="7043464" y="4501594"/>
            <a:ext cx="1879820" cy="1862048"/>
            <a:chOff x="1349963" y="4769608"/>
            <a:chExt cx="2042350" cy="1862048"/>
          </a:xfrm>
        </p:grpSpPr>
        <p:sp>
          <p:nvSpPr>
            <p:cNvPr id="1048633" name="Rectangle 22"/>
            <p:cNvSpPr/>
            <p:nvPr/>
          </p:nvSpPr>
          <p:spPr>
            <a:xfrm>
              <a:off x="1349963" y="4769608"/>
              <a:ext cx="153710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34" name="Frame 23"/>
            <p:cNvSpPr/>
            <p:nvPr/>
          </p:nvSpPr>
          <p:spPr>
            <a:xfrm>
              <a:off x="1752699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24"/>
          <p:cNvGrpSpPr/>
          <p:nvPr/>
        </p:nvGrpSpPr>
        <p:grpSpPr>
          <a:xfrm>
            <a:off x="9454561" y="4495109"/>
            <a:ext cx="1639614" cy="1862048"/>
            <a:chOff x="1797271" y="4769608"/>
            <a:chExt cx="1639614" cy="1862048"/>
          </a:xfrm>
        </p:grpSpPr>
        <p:sp>
          <p:nvSpPr>
            <p:cNvPr id="1048635" name="Rectangle 25"/>
            <p:cNvSpPr/>
            <p:nvPr/>
          </p:nvSpPr>
          <p:spPr>
            <a:xfrm>
              <a:off x="1916555" y="4769608"/>
              <a:ext cx="10591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36" name="Frame 26"/>
            <p:cNvSpPr/>
            <p:nvPr/>
          </p:nvSpPr>
          <p:spPr>
            <a:xfrm>
              <a:off x="179727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37" name="TextBox 29"/>
          <p:cNvSpPr txBox="1"/>
          <p:nvPr/>
        </p:nvSpPr>
        <p:spPr>
          <a:xfrm>
            <a:off x="6341620" y="826802"/>
            <a:ext cx="2145060" cy="891540"/>
          </a:xfrm>
          <a:prstGeom prst="rect"/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60" name="Picture 4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5732" r="15732"/>
          <a:stretch>
            <a:fillRect/>
          </a:stretch>
        </p:blipFill>
        <p:spPr>
          <a:xfrm>
            <a:off x="1448348" y="826801"/>
            <a:ext cx="4765589" cy="3055839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>
                      <p:stCondLst>
                        <p:cond delay="0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0486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"/>
          <p:cNvGrpSpPr/>
          <p:nvPr/>
        </p:nvGrpSpPr>
        <p:grpSpPr>
          <a:xfrm>
            <a:off x="3047085" y="4533126"/>
            <a:ext cx="1855987" cy="1862048"/>
            <a:chOff x="1718441" y="4769608"/>
            <a:chExt cx="1639614" cy="1862048"/>
          </a:xfrm>
        </p:grpSpPr>
        <p:sp>
          <p:nvSpPr>
            <p:cNvPr id="1048610" name="Rectangle 6"/>
            <p:cNvSpPr/>
            <p:nvPr/>
          </p:nvSpPr>
          <p:spPr>
            <a:xfrm>
              <a:off x="1916555" y="4769608"/>
              <a:ext cx="1047895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11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925524" y="4542407"/>
            <a:ext cx="1831287" cy="1862048"/>
            <a:chOff x="1789021" y="4769608"/>
            <a:chExt cx="1639614" cy="1862048"/>
          </a:xfrm>
        </p:grpSpPr>
        <p:sp>
          <p:nvSpPr>
            <p:cNvPr id="1048612" name="Rectangle 16"/>
            <p:cNvSpPr/>
            <p:nvPr/>
          </p:nvSpPr>
          <p:spPr>
            <a:xfrm>
              <a:off x="1916555" y="4769608"/>
              <a:ext cx="936951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13" name="Frame 17"/>
            <p:cNvSpPr/>
            <p:nvPr/>
          </p:nvSpPr>
          <p:spPr>
            <a:xfrm>
              <a:off x="178902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18"/>
          <p:cNvGrpSpPr/>
          <p:nvPr/>
        </p:nvGrpSpPr>
        <p:grpSpPr>
          <a:xfrm>
            <a:off x="5207266" y="4501594"/>
            <a:ext cx="1855684" cy="1862048"/>
            <a:chOff x="1718441" y="4769608"/>
            <a:chExt cx="1639614" cy="1862048"/>
          </a:xfrm>
        </p:grpSpPr>
        <p:sp>
          <p:nvSpPr>
            <p:cNvPr id="1048614" name="Rectangle 19"/>
            <p:cNvSpPr/>
            <p:nvPr/>
          </p:nvSpPr>
          <p:spPr>
            <a:xfrm>
              <a:off x="1916555" y="4769608"/>
              <a:ext cx="935853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15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21"/>
          <p:cNvGrpSpPr/>
          <p:nvPr/>
        </p:nvGrpSpPr>
        <p:grpSpPr>
          <a:xfrm>
            <a:off x="6986021" y="4501594"/>
            <a:ext cx="1889966" cy="1862048"/>
            <a:chOff x="1304682" y="4769608"/>
            <a:chExt cx="2053373" cy="1862048"/>
          </a:xfrm>
        </p:grpSpPr>
        <p:sp>
          <p:nvSpPr>
            <p:cNvPr id="1048616" name="Rectangle 22"/>
            <p:cNvSpPr/>
            <p:nvPr/>
          </p:nvSpPr>
          <p:spPr>
            <a:xfrm>
              <a:off x="1304682" y="4769608"/>
              <a:ext cx="1633689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17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24"/>
          <p:cNvGrpSpPr/>
          <p:nvPr/>
        </p:nvGrpSpPr>
        <p:grpSpPr>
          <a:xfrm>
            <a:off x="9438795" y="4495109"/>
            <a:ext cx="1639614" cy="1862048"/>
            <a:chOff x="1781505" y="4769608"/>
            <a:chExt cx="1639614" cy="1862048"/>
          </a:xfrm>
        </p:grpSpPr>
        <p:sp>
          <p:nvSpPr>
            <p:cNvPr id="1048618" name="Rectangle 25"/>
            <p:cNvSpPr/>
            <p:nvPr/>
          </p:nvSpPr>
          <p:spPr>
            <a:xfrm>
              <a:off x="1916555" y="4769608"/>
              <a:ext cx="11099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19" name="Frame 26"/>
            <p:cNvSpPr/>
            <p:nvPr/>
          </p:nvSpPr>
          <p:spPr>
            <a:xfrm>
              <a:off x="1781505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20" name="TextBox 29"/>
          <p:cNvSpPr txBox="1"/>
          <p:nvPr/>
        </p:nvSpPr>
        <p:spPr>
          <a:xfrm>
            <a:off x="8501315" y="1717208"/>
            <a:ext cx="2145060" cy="891540"/>
          </a:xfrm>
          <a:prstGeom prst="rect"/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54" name="Picture 5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20437" b="20437"/>
          <a:stretch>
            <a:fillRect/>
          </a:stretch>
        </p:blipFill>
        <p:spPr>
          <a:xfrm>
            <a:off x="2317027" y="507010"/>
            <a:ext cx="5696214" cy="3343727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>
                      <p:stCondLst>
                        <p:cond delay="0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048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/>
          <p:nvPr/>
        </p:nvGrpSpPr>
        <p:grpSpPr>
          <a:xfrm>
            <a:off x="9372646" y="4501594"/>
            <a:ext cx="1855987" cy="1862048"/>
            <a:chOff x="1788081" y="4769608"/>
            <a:chExt cx="1639614" cy="1862048"/>
          </a:xfrm>
        </p:grpSpPr>
        <p:sp>
          <p:nvSpPr>
            <p:cNvPr id="1048586" name="Rectangle 6"/>
            <p:cNvSpPr/>
            <p:nvPr/>
          </p:nvSpPr>
          <p:spPr>
            <a:xfrm>
              <a:off x="1916555" y="4769608"/>
              <a:ext cx="958139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587" name="Frame 2"/>
            <p:cNvSpPr/>
            <p:nvPr/>
          </p:nvSpPr>
          <p:spPr>
            <a:xfrm>
              <a:off x="178808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588" name="Rectangle 16"/>
            <p:cNvSpPr/>
            <p:nvPr/>
          </p:nvSpPr>
          <p:spPr>
            <a:xfrm>
              <a:off x="1916555" y="4769608"/>
              <a:ext cx="1096141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N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589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590" name="Rectangle 19"/>
            <p:cNvSpPr/>
            <p:nvPr/>
          </p:nvSpPr>
          <p:spPr>
            <a:xfrm>
              <a:off x="1916555" y="4769608"/>
              <a:ext cx="10031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D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591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7067775" y="4501594"/>
            <a:ext cx="1808213" cy="1862048"/>
            <a:chOff x="1393504" y="4769608"/>
            <a:chExt cx="1964551" cy="1862048"/>
          </a:xfrm>
        </p:grpSpPr>
        <p:sp>
          <p:nvSpPr>
            <p:cNvPr id="1048592" name="Rectangle 22"/>
            <p:cNvSpPr/>
            <p:nvPr/>
          </p:nvSpPr>
          <p:spPr>
            <a:xfrm>
              <a:off x="1393504" y="4769608"/>
              <a:ext cx="145431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L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593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2905035" y="4542407"/>
            <a:ext cx="1639614" cy="1862048"/>
            <a:chOff x="1718441" y="4769608"/>
            <a:chExt cx="1639614" cy="1862048"/>
          </a:xfrm>
        </p:grpSpPr>
        <p:sp>
          <p:nvSpPr>
            <p:cNvPr id="1048594" name="Rectangle 25"/>
            <p:cNvSpPr/>
            <p:nvPr/>
          </p:nvSpPr>
          <p:spPr>
            <a:xfrm>
              <a:off x="1916555" y="4769608"/>
              <a:ext cx="10972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K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595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596" name="TextBox 29"/>
          <p:cNvSpPr txBox="1"/>
          <p:nvPr/>
        </p:nvSpPr>
        <p:spPr>
          <a:xfrm>
            <a:off x="8523621" y="1511863"/>
            <a:ext cx="2407017" cy="891540"/>
          </a:xfrm>
          <a:prstGeom prst="rect"/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597" name="TextBox 32"/>
          <p:cNvSpPr txBox="1"/>
          <p:nvPr/>
        </p:nvSpPr>
        <p:spPr>
          <a:xfrm>
            <a:off x="254112" y="219202"/>
            <a:ext cx="3002105" cy="2491740"/>
          </a:xfrm>
          <a:prstGeom prst="rect"/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Click the right letter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52" name="Picture 5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5213" r="5213"/>
          <a:stretch>
            <a:fillRect/>
          </a:stretch>
        </p:blipFill>
        <p:spPr>
          <a:xfrm>
            <a:off x="3809432" y="499068"/>
            <a:ext cx="3311658" cy="3697156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1" tmFilter="0, 0; .2, .5; .8, .5; 1, 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2"/>
                                        <p:tgtEl>
                                          <p:spTgt spid="1048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4" nodeType="interactiveSeq" restart="whenNotActive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5">
                      <p:stCondLst>
                        <p:cond delay="0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/>
      <p:bldP spid="10485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2"/>
          <p:cNvSpPr txBox="1"/>
          <p:nvPr/>
        </p:nvSpPr>
        <p:spPr>
          <a:xfrm>
            <a:off x="8875987" y="329585"/>
            <a:ext cx="3002105" cy="15392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Evaluation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6" name="Group 3"/>
          <p:cNvGrpSpPr/>
          <p:nvPr/>
        </p:nvGrpSpPr>
        <p:grpSpPr>
          <a:xfrm>
            <a:off x="7412267" y="4472859"/>
            <a:ext cx="1773181" cy="1862048"/>
            <a:chOff x="1718441" y="4769608"/>
            <a:chExt cx="1639614" cy="1862048"/>
          </a:xfrm>
        </p:grpSpPr>
        <p:sp>
          <p:nvSpPr>
            <p:cNvPr id="1048599" name="Rectangle 6"/>
            <p:cNvSpPr/>
            <p:nvPr/>
          </p:nvSpPr>
          <p:spPr>
            <a:xfrm>
              <a:off x="1891497" y="4769608"/>
              <a:ext cx="967653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S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00" name="Frame 2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4"/>
          <p:cNvGrpSpPr/>
          <p:nvPr/>
        </p:nvGrpSpPr>
        <p:grpSpPr>
          <a:xfrm>
            <a:off x="846694" y="4542407"/>
            <a:ext cx="1831287" cy="1862048"/>
            <a:chOff x="1718441" y="4769608"/>
            <a:chExt cx="1639614" cy="1862048"/>
          </a:xfrm>
        </p:grpSpPr>
        <p:sp>
          <p:nvSpPr>
            <p:cNvPr id="1048601" name="Rectangle 16"/>
            <p:cNvSpPr/>
            <p:nvPr/>
          </p:nvSpPr>
          <p:spPr>
            <a:xfrm>
              <a:off x="1916555" y="4769608"/>
              <a:ext cx="993804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P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02" name="Frame 17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18"/>
          <p:cNvGrpSpPr/>
          <p:nvPr/>
        </p:nvGrpSpPr>
        <p:grpSpPr>
          <a:xfrm>
            <a:off x="5128436" y="4501594"/>
            <a:ext cx="1855684" cy="1862048"/>
            <a:chOff x="1718441" y="4769608"/>
            <a:chExt cx="1639614" cy="1862048"/>
          </a:xfrm>
        </p:grpSpPr>
        <p:sp>
          <p:nvSpPr>
            <p:cNvPr id="1048603" name="Rectangle 19"/>
            <p:cNvSpPr/>
            <p:nvPr/>
          </p:nvSpPr>
          <p:spPr>
            <a:xfrm>
              <a:off x="1958346" y="4769608"/>
              <a:ext cx="935853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04" name="Frame 20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21"/>
          <p:cNvGrpSpPr/>
          <p:nvPr/>
        </p:nvGrpSpPr>
        <p:grpSpPr>
          <a:xfrm>
            <a:off x="9317299" y="4470062"/>
            <a:ext cx="2065401" cy="1862048"/>
            <a:chOff x="1386972" y="4769608"/>
            <a:chExt cx="1971083" cy="1862048"/>
          </a:xfrm>
        </p:grpSpPr>
        <p:sp>
          <p:nvSpPr>
            <p:cNvPr id="1048605" name="Rectangle 22"/>
            <p:cNvSpPr/>
            <p:nvPr/>
          </p:nvSpPr>
          <p:spPr>
            <a:xfrm>
              <a:off x="1386972" y="4769608"/>
              <a:ext cx="1483494" cy="1805941"/>
            </a:xfrm>
            <a:prstGeom prst="rect"/>
          </p:spPr>
          <p:txBody>
            <a:bodyPr wrap="none">
              <a:spAutoFit/>
            </a:bodyPr>
            <a:p>
              <a:pPr algn="ctr"/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 Q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06" name="Frame 23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24"/>
          <p:cNvGrpSpPr/>
          <p:nvPr/>
        </p:nvGrpSpPr>
        <p:grpSpPr>
          <a:xfrm>
            <a:off x="2905035" y="4542407"/>
            <a:ext cx="1639614" cy="1862048"/>
            <a:chOff x="1718441" y="4769608"/>
            <a:chExt cx="1639614" cy="1862048"/>
          </a:xfrm>
        </p:grpSpPr>
        <p:sp>
          <p:nvSpPr>
            <p:cNvPr id="1048607" name="Rectangle 25"/>
            <p:cNvSpPr/>
            <p:nvPr/>
          </p:nvSpPr>
          <p:spPr>
            <a:xfrm>
              <a:off x="1916555" y="4769608"/>
              <a:ext cx="1008380" cy="1805941"/>
            </a:xfrm>
            <a:prstGeom prst="rect"/>
          </p:spPr>
          <p:txBody>
            <a:bodyPr wrap="none">
              <a:spAutoFit/>
            </a:bodyPr>
            <a:p>
              <a:r>
                <a:rPr b="1" dirty="0" sz="11500" lang="en-US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dirty="0" sz="4400" lang="en-US">
                <a:solidFill>
                  <a:srgbClr val="000099"/>
                </a:solidFill>
              </a:endParaRPr>
            </a:p>
          </p:txBody>
        </p:sp>
        <p:sp>
          <p:nvSpPr>
            <p:cNvPr id="1048608" name="Frame 26"/>
            <p:cNvSpPr/>
            <p:nvPr/>
          </p:nvSpPr>
          <p:spPr>
            <a:xfrm>
              <a:off x="1718441" y="4769608"/>
              <a:ext cx="1639614" cy="1862048"/>
            </a:xfrm>
            <a:prstGeom prst="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09" name="TextBox 29"/>
          <p:cNvSpPr txBox="1"/>
          <p:nvPr/>
        </p:nvSpPr>
        <p:spPr>
          <a:xfrm>
            <a:off x="8754231" y="2514321"/>
            <a:ext cx="2628470" cy="891540"/>
          </a:xfrm>
          <a:prstGeom prst="rect"/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97153" name="Picture 5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14534" b="14534"/>
          <a:stretch>
            <a:fillRect/>
          </a:stretch>
        </p:blipFill>
        <p:spPr>
          <a:xfrm>
            <a:off x="682581" y="500101"/>
            <a:ext cx="6729686" cy="2937550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31" nodeType="interactiveSeq" restart="whenNotActive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2">
                      <p:stCondLst>
                        <p:cond delay="0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6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048598" grpId="0" animBg="1"/>
      <p:bldP spid="10486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5"/>
          <p:cNvSpPr txBox="1"/>
          <p:nvPr/>
        </p:nvSpPr>
        <p:spPr>
          <a:xfrm>
            <a:off x="1008215" y="1000646"/>
            <a:ext cx="2002999" cy="830997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B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22" name="TextBox 6"/>
          <p:cNvSpPr txBox="1"/>
          <p:nvPr/>
        </p:nvSpPr>
        <p:spPr>
          <a:xfrm>
            <a:off x="1008215" y="5410202"/>
            <a:ext cx="2003000" cy="8153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23" name="TextBox 7"/>
          <p:cNvSpPr txBox="1"/>
          <p:nvPr/>
        </p:nvSpPr>
        <p:spPr>
          <a:xfrm>
            <a:off x="1008215" y="3814917"/>
            <a:ext cx="2002999" cy="830997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24" name="TextBox 8"/>
          <p:cNvSpPr txBox="1"/>
          <p:nvPr/>
        </p:nvSpPr>
        <p:spPr>
          <a:xfrm>
            <a:off x="1008215" y="2206834"/>
            <a:ext cx="2002999" cy="830997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u</a:t>
            </a:r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145728" name="Straight Arrow Connector 10"/>
          <p:cNvCxnSpPr>
            <a:cxnSpLocks/>
          </p:cNvCxnSpPr>
          <p:nvPr/>
        </p:nvCxnSpPr>
        <p:spPr>
          <a:xfrm flipV="1">
            <a:off x="3011215" y="1272093"/>
            <a:ext cx="5943599" cy="1353210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7"/>
          <p:cNvCxnSpPr>
            <a:cxnSpLocks/>
            <a:stCxn id="1048621" idx="3"/>
          </p:cNvCxnSpPr>
          <p:nvPr/>
        </p:nvCxnSpPr>
        <p:spPr>
          <a:xfrm>
            <a:off x="3011214" y="1416145"/>
            <a:ext cx="5940053" cy="2682889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21"/>
          <p:cNvCxnSpPr>
            <a:cxnSpLocks/>
            <a:stCxn id="1048623" idx="3"/>
          </p:cNvCxnSpPr>
          <p:nvPr/>
        </p:nvCxnSpPr>
        <p:spPr>
          <a:xfrm>
            <a:off x="3011214" y="4230416"/>
            <a:ext cx="5943600" cy="1595284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23"/>
          <p:cNvCxnSpPr>
            <a:cxnSpLocks/>
            <a:stCxn id="1048622" idx="3"/>
          </p:cNvCxnSpPr>
          <p:nvPr/>
        </p:nvCxnSpPr>
        <p:spPr>
          <a:xfrm flipV="1">
            <a:off x="3011215" y="2757589"/>
            <a:ext cx="5943599" cy="3068112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5" name="Rectangle 41"/>
          <p:cNvSpPr/>
          <p:nvPr/>
        </p:nvSpPr>
        <p:spPr>
          <a:xfrm>
            <a:off x="8594839" y="302206"/>
            <a:ext cx="2598682" cy="6338841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TextBox 30"/>
          <p:cNvSpPr txBox="1"/>
          <p:nvPr/>
        </p:nvSpPr>
        <p:spPr>
          <a:xfrm>
            <a:off x="271712" y="270674"/>
            <a:ext cx="3149405" cy="929640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b="1" dirty="0" sz="2800" lang="en-US" smtClean="0">
                <a:latin typeface="Arial Narrow" pitchFamily="34" charset="0"/>
                <a:cs typeface="Nikosh" pitchFamily="2" charset="0"/>
              </a:rPr>
              <a:t>Say read and match </a:t>
            </a:r>
            <a:endParaRPr b="1" dirty="0" sz="28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55" name="Picture 4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11548" b="11548"/>
          <a:stretch>
            <a:fillRect/>
          </a:stretch>
        </p:blipFill>
        <p:spPr>
          <a:xfrm>
            <a:off x="8854920" y="350145"/>
            <a:ext cx="2078519" cy="1598450"/>
          </a:xfrm>
          <a:prstGeom prst="rect"/>
        </p:spPr>
      </p:pic>
      <p:pic>
        <p:nvPicPr>
          <p:cNvPr id="2097156" name="Picture 4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t="2967" b="2967"/>
          <a:stretch>
            <a:fillRect/>
          </a:stretch>
        </p:blipFill>
        <p:spPr>
          <a:xfrm>
            <a:off x="8951267" y="5169952"/>
            <a:ext cx="2242254" cy="1561218"/>
          </a:xfrm>
          <a:prstGeom prst="rect"/>
        </p:spPr>
      </p:pic>
      <p:pic>
        <p:nvPicPr>
          <p:cNvPr id="2097157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 t="9289" b="9289"/>
          <a:stretch>
            <a:fillRect/>
          </a:stretch>
        </p:blipFill>
        <p:spPr>
          <a:xfrm>
            <a:off x="8908930" y="3373826"/>
            <a:ext cx="1732794" cy="1686156"/>
          </a:xfrm>
          <a:prstGeom prst="rect"/>
        </p:spPr>
      </p:pic>
      <p:pic>
        <p:nvPicPr>
          <p:cNvPr id="2097158" name="Picture 4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117659" y="1852552"/>
            <a:ext cx="1553041" cy="1545502"/>
          </a:xfrm>
          <a:prstGeom prst="rect"/>
        </p:spPr>
      </p:pic>
      <p:pic>
        <p:nvPicPr>
          <p:cNvPr id="2097159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3007" b="3007"/>
          <a:stretch>
            <a:fillRect/>
          </a:stretch>
        </p:blipFill>
        <p:spPr>
          <a:xfrm>
            <a:off x="9114112" y="1882170"/>
            <a:ext cx="1527612" cy="1425416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4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9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4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9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  <p:bldP spid="1048623" grpId="0" animBg="1"/>
      <p:bldP spid="1048624" grpId="0" animBg="1"/>
      <p:bldP spid="10486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ounded Rectangle 7"/>
          <p:cNvSpPr/>
          <p:nvPr/>
        </p:nvSpPr>
        <p:spPr>
          <a:xfrm>
            <a:off x="360607" y="217632"/>
            <a:ext cx="11377509" cy="6252442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69" name="Group 7"/>
          <p:cNvGrpSpPr/>
          <p:nvPr/>
        </p:nvGrpSpPr>
        <p:grpSpPr>
          <a:xfrm>
            <a:off x="862594" y="458394"/>
            <a:ext cx="7079318" cy="5394804"/>
            <a:chOff x="2163653" y="513537"/>
            <a:chExt cx="4595972" cy="4849098"/>
          </a:xfrm>
        </p:grpSpPr>
        <p:sp>
          <p:nvSpPr>
            <p:cNvPr id="1048647" name="Rounded Rectangle 10"/>
            <p:cNvSpPr/>
            <p:nvPr/>
          </p:nvSpPr>
          <p:spPr>
            <a:xfrm>
              <a:off x="2488539" y="513537"/>
              <a:ext cx="4271086" cy="1011382"/>
            </a:xfrm>
            <a:prstGeom prst="roundRect"/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algn="ctr" blurRad="44450" dir="5400000" dist="27940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48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introduction </a:t>
              </a:r>
              <a:endParaRPr dirty="0" sz="480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48" name="Rectangle 11"/>
            <p:cNvSpPr/>
            <p:nvPr/>
          </p:nvSpPr>
          <p:spPr>
            <a:xfrm>
              <a:off x="2163653" y="1741327"/>
              <a:ext cx="4398740" cy="3621308"/>
            </a:xfrm>
            <a:prstGeom prst="rect"/>
            <a:solidFill>
              <a:schemeClr val="accent4">
                <a:lumMod val="40000"/>
                <a:lumOff val="60000"/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sz="6000" lang="en-US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Shafiul Alam</a:t>
              </a:r>
            </a:p>
            <a:p>
              <a:pPr algn="ctr"/>
              <a:r>
                <a:rPr b="1" dirty="0" sz="4000" lang="en-US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b="1" dirty="0" sz="3200" lang="en-US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Bazitkhila Govt. Primary School,</a:t>
              </a:r>
            </a:p>
            <a:p>
              <a:pPr algn="ctr"/>
              <a:r>
                <a:rPr b="1" dirty="0" sz="4400" lang="en-US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Sherpur Sadar, Sherpur.</a:t>
              </a:r>
            </a:p>
            <a:p>
              <a:pPr algn="ctr"/>
              <a:r>
                <a:rPr b="1" dirty="0" sz="44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</a:t>
              </a:r>
              <a:r>
                <a:rPr b="1" dirty="0" sz="48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no: </a:t>
              </a:r>
              <a:r>
                <a:rPr b="1" dirty="0" sz="4000" lang="en-US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01721082430</a:t>
              </a:r>
              <a:endParaRPr b="1" dirty="0" sz="3600"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9716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24364" y="897363"/>
            <a:ext cx="3727497" cy="435206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extBox 3"/>
          <p:cNvSpPr txBox="1"/>
          <p:nvPr/>
        </p:nvSpPr>
        <p:spPr>
          <a:xfrm>
            <a:off x="298185" y="1837355"/>
            <a:ext cx="3856995" cy="830997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 in the box.</a:t>
            </a:r>
            <a:endParaRPr b="1" dirty="0" sz="48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42" name="TextBox 4"/>
          <p:cNvSpPr txBox="1"/>
          <p:nvPr/>
        </p:nvSpPr>
        <p:spPr>
          <a:xfrm>
            <a:off x="182275" y="369163"/>
            <a:ext cx="4294824" cy="891540"/>
          </a:xfrm>
          <a:prstGeom prst="rect"/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  <a:sp3d extrusionH="57150">
              <a:bevelT h="25400" prst="softRound"/>
            </a:sp3d>
          </a:bodyPr>
          <a:p>
            <a:pPr algn="ctr"/>
            <a:r>
              <a:rPr b="1" dirty="0" sz="5400" lang="en-US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 </a:t>
            </a:r>
            <a:r>
              <a:rPr b="1" dirty="0" sz="3200" lang="bn-BD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200" lang="en-US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algn="tl" blurRad="38100" dir="2700000" dist="19050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Snip Same Side Corner Rectangle 5"/>
          <p:cNvSpPr/>
          <p:nvPr/>
        </p:nvSpPr>
        <p:spPr>
          <a:xfrm>
            <a:off x="298185" y="5621889"/>
            <a:ext cx="11480679" cy="546745"/>
          </a:xfrm>
          <a:prstGeom prst="snip2SameRect"/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dir="t" rig="threeP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b="1" dirty="0" sz="3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b="1" dirty="0" sz="32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with small &amp; capital letter </a:t>
            </a:r>
            <a:r>
              <a:rPr b="1" dirty="0" sz="36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b="1" dirty="0" sz="36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600" lang="en-US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48250" y="814932"/>
            <a:ext cx="6113318" cy="4589316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98185" y="2981222"/>
            <a:ext cx="4338204" cy="204354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Donut 1"/>
          <p:cNvSpPr/>
          <p:nvPr/>
        </p:nvSpPr>
        <p:spPr>
          <a:xfrm>
            <a:off x="1050878" y="0"/>
            <a:ext cx="9785444" cy="6523630"/>
          </a:xfrm>
          <a:prstGeom prst="donut">
            <a:avLst>
              <a:gd name="adj" fmla="val 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05" name="Flowchart: Direct Access Storage 29"/>
          <p:cNvSpPr/>
          <p:nvPr/>
        </p:nvSpPr>
        <p:spPr>
          <a:xfrm>
            <a:off x="3207687" y="995946"/>
            <a:ext cx="4488682" cy="1187850"/>
          </a:xfrm>
          <a:prstGeom prst="flowChartMagneticDrum"/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Goodbye song</a:t>
            </a:r>
            <a:endParaRPr b="1" dirty="0" sz="36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6" name="Oval Callout 30"/>
          <p:cNvSpPr/>
          <p:nvPr/>
        </p:nvSpPr>
        <p:spPr>
          <a:xfrm rot="2431839">
            <a:off x="4234975" y="2305319"/>
            <a:ext cx="2434107" cy="2561306"/>
          </a:xfrm>
          <a:prstGeom prst="wedgeEllipseCallout">
            <a:avLst>
              <a:gd name="adj1" fmla="val -21166"/>
              <a:gd name="adj2" fmla="val 6149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8" name="Goodbye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46883" y="2661229"/>
            <a:ext cx="1617665" cy="16176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6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3" nodeType="interactiveSeq" restart="whenNotActive">
                <p:stCondLst>
                  <p:cond evt="onClick" delay="0">
                    <p:tgtEl>
                      <p:spTgt spid="209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4">
                      <p:stCondLst>
                        <p:cond delay="0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7872" fill="hold" id="17"/>
                                        <p:tgtEl>
                                          <p:spTgt spid="209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8"/>
                  </p:tgtEl>
                </p:cond>
              </p:nextCondLst>
            </p:seq>
            <p:audio>
              <p:cMediaNode vol="80000">
                <p:cTn display="0" fill="hold" id="18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8"/>
                </p:tgtEl>
              </p:cMediaNode>
            </p:audio>
          </p:childTnLst>
        </p:cTn>
      </p:par>
    </p:tnLst>
    <p:bldLst>
      <p:bldP spid="1048704" grpId="0" animBg="1"/>
      <p:bldP spid="10487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Flowchart: Direct Access Storage 3"/>
          <p:cNvSpPr/>
          <p:nvPr/>
        </p:nvSpPr>
        <p:spPr>
          <a:xfrm>
            <a:off x="1801505" y="600502"/>
            <a:ext cx="7055894" cy="1094028"/>
          </a:xfrm>
          <a:prstGeom prst="flowChartMagneticDrum"/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  <a:endParaRPr b="1" dirty="0" sz="40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7493" y="2020312"/>
            <a:ext cx="9266061" cy="4480538"/>
          </a:xfrm>
          <a:prstGeom prst="rect"/>
        </p:spPr>
      </p:pic>
    </p:spTree>
  </p:cSld>
  <p:clrMapOvr>
    <a:masterClrMapping/>
  </p:clrMapOvr>
  <p:transition spd="slow">
    <p:sndAc>
      <p:stSnd>
        <p:snd r:embed="rId2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orizontal Scroll 1"/>
          <p:cNvSpPr/>
          <p:nvPr/>
        </p:nvSpPr>
        <p:spPr>
          <a:xfrm>
            <a:off x="675355" y="0"/>
            <a:ext cx="6649454" cy="4128130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b="1" dirty="0" sz="40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</a:t>
            </a:r>
            <a:r>
              <a:rPr b="1" dirty="0" sz="4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</a:p>
          <a:p>
            <a:pPr algn="ctr"/>
            <a:r>
              <a:rPr b="1" dirty="0" sz="36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b="1" dirty="0" sz="3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30 minute  </a:t>
            </a:r>
            <a:endParaRPr b="1" dirty="0" sz="3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02149" y="358381"/>
            <a:ext cx="3835087" cy="5910833"/>
          </a:xfrm>
          <a:prstGeom prst="rect"/>
        </p:spPr>
      </p:pic>
      <p:sp>
        <p:nvSpPr>
          <p:cNvPr id="1048650" name="TextBox 16"/>
          <p:cNvSpPr txBox="1"/>
          <p:nvPr/>
        </p:nvSpPr>
        <p:spPr>
          <a:xfrm>
            <a:off x="1728915" y="3769508"/>
            <a:ext cx="5287335" cy="226314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Unit			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	: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1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	</a:t>
            </a:r>
            <a:endParaRPr b="1" dirty="0" sz="4900" lang="en-US" smtClean="0">
              <a:latin typeface="Arial Narrow" pitchFamily="34" charset="0"/>
              <a:cs typeface="Nikosh" pitchFamily="2" charset="0"/>
            </a:endParaRPr>
          </a:p>
          <a:p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Lessons		: 	4-6</a:t>
            </a:r>
            <a:endParaRPr b="1" dirty="0" sz="4900" lang="en-US" smtClean="0">
              <a:latin typeface="Arial Narrow" pitchFamily="34" charset="0"/>
              <a:cs typeface="Nikosh" pitchFamily="2" charset="0"/>
            </a:endParaRPr>
          </a:p>
          <a:p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Page		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	: 	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4900" lang="en-US" smtClean="0">
                <a:latin typeface="Arial Narrow" pitchFamily="34" charset="0"/>
                <a:cs typeface="Nikosh" pitchFamily="2" charset="0"/>
              </a:rPr>
              <a:t>3</a:t>
            </a:r>
            <a:endParaRPr b="1" dirty="0" sz="4900" lang="en-US" smtClean="0">
              <a:latin typeface="Arial Narrow" pitchFamily="34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extBox 2"/>
          <p:cNvSpPr txBox="1"/>
          <p:nvPr/>
        </p:nvSpPr>
        <p:spPr>
          <a:xfrm>
            <a:off x="309134" y="475968"/>
            <a:ext cx="12050973" cy="510540"/>
          </a:xfrm>
          <a:prstGeom prst="rect"/>
          <a:noFill/>
          <a:ln w="57150">
            <a:solidFill>
              <a:srgbClr val="FF0000"/>
            </a:solidFill>
          </a:ln>
        </p:spPr>
        <p:txBody>
          <a:bodyPr rtlCol="0" wrap="square">
            <a:spAutoFit/>
          </a:bodyPr>
          <a:p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TextBox 6"/>
          <p:cNvSpPr txBox="1"/>
          <p:nvPr/>
        </p:nvSpPr>
        <p:spPr>
          <a:xfrm>
            <a:off x="2595134" y="607324"/>
            <a:ext cx="6385093" cy="1015663"/>
          </a:xfrm>
          <a:prstGeom prst="rect"/>
          <a:solidFill>
            <a:schemeClr val="accent2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r>
              <a:rPr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Emotion</a:t>
            </a:r>
          </a:p>
        </p:txBody>
      </p:sp>
      <p:pic>
        <p:nvPicPr>
          <p:cNvPr id="2097166" name="Hello Song"/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63381" y="4392035"/>
            <a:ext cx="1199537" cy="1199537"/>
          </a:xfrm>
          <a:prstGeom prst="rect"/>
        </p:spPr>
      </p:pic>
      <p:sp>
        <p:nvSpPr>
          <p:cNvPr id="1048653" name="Rectangle 1"/>
          <p:cNvSpPr/>
          <p:nvPr/>
        </p:nvSpPr>
        <p:spPr>
          <a:xfrm>
            <a:off x="3528574" y="2060971"/>
            <a:ext cx="4518212" cy="504763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 smtClean="0">
                <a:solidFill>
                  <a:srgbClr val="002060"/>
                </a:solidFill>
              </a:rPr>
              <a:t>By  hello song</a:t>
            </a:r>
            <a:endParaRPr b="1" dirty="0" sz="4000" lang="en-US">
              <a:solidFill>
                <a:srgbClr val="002060"/>
              </a:solidFill>
            </a:endParaRPr>
          </a:p>
        </p:txBody>
      </p:sp>
      <p:sp>
        <p:nvSpPr>
          <p:cNvPr id="1048654" name="Rectangle 3"/>
          <p:cNvSpPr/>
          <p:nvPr/>
        </p:nvSpPr>
        <p:spPr>
          <a:xfrm>
            <a:off x="3850547" y="3979571"/>
            <a:ext cx="2872226" cy="2215167"/>
          </a:xfrm>
          <a:prstGeom prst="rect"/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951" fill="hold" id="6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"/>
          <p:cNvSpPr/>
          <p:nvPr/>
        </p:nvSpPr>
        <p:spPr>
          <a:xfrm>
            <a:off x="870806" y="352712"/>
            <a:ext cx="10991805" cy="830997"/>
          </a:xfrm>
          <a:prstGeom prst="rect"/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800" lang="en-US" smtClean="0">
                <a:latin typeface="Century Gothic" pitchFamily="34" charset="0"/>
                <a:cs typeface="Times New Roman" pitchFamily="18" charset="0"/>
              </a:rPr>
              <a:t>What can you see in this pictures?</a:t>
            </a:r>
            <a:endParaRPr b="1" dirty="0" sz="4800" lang="en-US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48656" name="Rectangle 28"/>
          <p:cNvSpPr/>
          <p:nvPr/>
        </p:nvSpPr>
        <p:spPr>
          <a:xfrm>
            <a:off x="1085883" y="5905756"/>
            <a:ext cx="9727959" cy="830997"/>
          </a:xfrm>
          <a:prstGeom prst="rect"/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800" lang="en-US" smtClean="0">
                <a:latin typeface="Century Gothic" pitchFamily="34" charset="0"/>
                <a:cs typeface="Times New Roman" pitchFamily="18" charset="0"/>
              </a:rPr>
              <a:t>There are many kind of pictures</a:t>
            </a:r>
            <a:r>
              <a:rPr b="1" dirty="0" sz="4800" lang="en-US">
                <a:latin typeface="Century Gothic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097167" name="Picture 30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9364" r="9364"/>
          <a:stretch>
            <a:fillRect/>
          </a:stretch>
        </p:blipFill>
        <p:spPr>
          <a:xfrm>
            <a:off x="583181" y="1367426"/>
            <a:ext cx="2615098" cy="2061572"/>
          </a:xfrm>
          <a:prstGeom prst="rect"/>
        </p:spPr>
      </p:pic>
      <p:pic>
        <p:nvPicPr>
          <p:cNvPr id="2097168" name="Picture 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t="15162" b="15162"/>
          <a:stretch>
            <a:fillRect/>
          </a:stretch>
        </p:blipFill>
        <p:spPr>
          <a:xfrm rot="281347">
            <a:off x="5083464" y="2950463"/>
            <a:ext cx="3139642" cy="2614409"/>
          </a:xfrm>
          <a:prstGeom prst="rect"/>
        </p:spPr>
      </p:pic>
      <p:pic>
        <p:nvPicPr>
          <p:cNvPr id="2097169" name="Picture 3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 l="2043" r="2043"/>
          <a:stretch>
            <a:fillRect/>
          </a:stretch>
        </p:blipFill>
        <p:spPr>
          <a:xfrm>
            <a:off x="8922201" y="1367425"/>
            <a:ext cx="2246686" cy="2890242"/>
          </a:xfrm>
          <a:prstGeom prst="rect"/>
        </p:spPr>
      </p:pic>
      <p:pic>
        <p:nvPicPr>
          <p:cNvPr id="2097170" name="Picture 33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rcRect t="11533" b="11533"/>
          <a:stretch>
            <a:fillRect/>
          </a:stretch>
        </p:blipFill>
        <p:spPr>
          <a:xfrm>
            <a:off x="583180" y="3663793"/>
            <a:ext cx="3228034" cy="1796802"/>
          </a:xfrm>
          <a:prstGeom prst="rect"/>
        </p:spPr>
      </p:pic>
      <p:pic>
        <p:nvPicPr>
          <p:cNvPr id="209717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1599" b="1599"/>
          <a:stretch>
            <a:fillRect/>
          </a:stretch>
        </p:blipFill>
        <p:spPr>
          <a:xfrm>
            <a:off x="3811214" y="1265016"/>
            <a:ext cx="2341283" cy="2266392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9" nodeType="clickEffect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dur="500" id="2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0486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4"/>
          <p:cNvSpPr/>
          <p:nvPr/>
        </p:nvSpPr>
        <p:spPr>
          <a:xfrm>
            <a:off x="3159030" y="323768"/>
            <a:ext cx="6123332" cy="106680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6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Today’s lesson </a:t>
            </a:r>
            <a:endParaRPr b="1" dirty="0" sz="6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58" name="Rectangle 1"/>
          <p:cNvSpPr/>
          <p:nvPr/>
        </p:nvSpPr>
        <p:spPr>
          <a:xfrm>
            <a:off x="3159029" y="1964014"/>
            <a:ext cx="6647180" cy="891540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Alphabet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dirty="0" sz="5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)</a:t>
            </a:r>
            <a:endParaRPr b="1" dirty="0" sz="5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lastClr="000000" val="windowText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48659" name="TextBox 16"/>
          <p:cNvSpPr txBox="1"/>
          <p:nvPr/>
        </p:nvSpPr>
        <p:spPr>
          <a:xfrm>
            <a:off x="3923979" y="3429000"/>
            <a:ext cx="5287335" cy="2415541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Unit			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	: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1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	</a:t>
            </a:r>
            <a:endParaRPr b="1" dirty="0" sz="5200" lang="en-US" smtClean="0">
              <a:latin typeface="Arial Narrow" pitchFamily="34" charset="0"/>
              <a:cs typeface="Nikosh" pitchFamily="2" charset="0"/>
            </a:endParaRPr>
          </a:p>
          <a:p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Lessons		: 	4-6</a:t>
            </a:r>
            <a:endParaRPr b="1" dirty="0" sz="5200" lang="en-US" smtClean="0">
              <a:latin typeface="Arial Narrow" pitchFamily="34" charset="0"/>
              <a:cs typeface="Nikosh" pitchFamily="2" charset="0"/>
            </a:endParaRPr>
          </a:p>
          <a:p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Page		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 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	: 	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0</a:t>
            </a:r>
            <a:r>
              <a:rPr b="1" dirty="0" sz="5200" lang="en-US" smtClean="0">
                <a:latin typeface="Arial Narrow" pitchFamily="34" charset="0"/>
                <a:cs typeface="Nikosh" pitchFamily="2" charset="0"/>
              </a:rPr>
              <a:t>3</a:t>
            </a:r>
            <a:endParaRPr b="1" dirty="0" sz="5200" lang="en-US" smtClean="0">
              <a:latin typeface="Arial Narrow" pitchFamily="34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extBox 2"/>
          <p:cNvSpPr txBox="1"/>
          <p:nvPr/>
        </p:nvSpPr>
        <p:spPr>
          <a:xfrm>
            <a:off x="1052090" y="1352346"/>
            <a:ext cx="8408933" cy="535940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9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lastClr="000000" val="windowText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  <a:endParaRPr b="1" dirty="0" sz="29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lastClr="000000" val="windowText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1" name="TextBox 12"/>
          <p:cNvSpPr txBox="1"/>
          <p:nvPr/>
        </p:nvSpPr>
        <p:spPr>
          <a:xfrm>
            <a:off x="0" y="2492274"/>
            <a:ext cx="11695571" cy="3952240"/>
          </a:xfrm>
          <a:prstGeom prst="rect"/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1.1.1    become familiar with English sounds by listening to common </a:t>
            </a:r>
            <a:r>
              <a:rPr dirty="0" sz="3200"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E</a:t>
            </a:r>
            <a:r>
              <a:rPr dirty="0" sz="32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nglish 	  words.</a:t>
            </a:r>
          </a:p>
          <a:p>
            <a:r>
              <a:rPr dirty="0" sz="3200" lang="en-US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1.1.2    say simple words and phrases with proper sounds and stress.</a:t>
            </a:r>
          </a:p>
          <a:p>
            <a:r>
              <a:rPr dirty="0" sz="3200" lang="en-US" smtClean="0">
                <a:latin typeface="Arial Narrow" pitchFamily="34" charset="0"/>
                <a:cs typeface="Arial" pitchFamily="34" charset="0"/>
              </a:rPr>
              <a:t>1.2.1    recognize and read the alphabet both small and capital (non-cursive).</a:t>
            </a:r>
          </a:p>
          <a:p>
            <a:r>
              <a:rPr dirty="0" sz="3200" lang="en-US" smtClean="0">
                <a:solidFill>
                  <a:srgbClr val="811D59"/>
                </a:solidFill>
                <a:latin typeface="Arial Narrow" pitchFamily="34" charset="0"/>
                <a:cs typeface="Arial" pitchFamily="34" charset="0"/>
              </a:rPr>
              <a:t>1.3.1    recognize and read the name of objects having the same initial and 	  final sounds. </a:t>
            </a:r>
            <a:endParaRPr dirty="0" sz="3200" lang="en-US">
              <a:solidFill>
                <a:srgbClr val="811D59"/>
              </a:solidFill>
            </a:endParaRPr>
          </a:p>
        </p:txBody>
      </p:sp>
      <p:sp>
        <p:nvSpPr>
          <p:cNvPr id="1048662" name="Rectangle 1"/>
          <p:cNvSpPr/>
          <p:nvPr/>
        </p:nvSpPr>
        <p:spPr>
          <a:xfrm>
            <a:off x="2871722" y="305160"/>
            <a:ext cx="5402580" cy="815340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ctr"/>
            <a:r>
              <a:rPr b="1" dirty="0" sz="48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extBox 14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48664" name="Rectangle 10"/>
          <p:cNvSpPr/>
          <p:nvPr/>
        </p:nvSpPr>
        <p:spPr>
          <a:xfrm>
            <a:off x="10964361" y="198858"/>
            <a:ext cx="919480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65" name="TextBox 4"/>
          <p:cNvSpPr txBox="1"/>
          <p:nvPr/>
        </p:nvSpPr>
        <p:spPr>
          <a:xfrm>
            <a:off x="7457090" y="674026"/>
            <a:ext cx="3736427" cy="25679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 smtClean="0">
                <a:latin typeface="Century Gothic" pitchFamily="34" charset="0"/>
              </a:rPr>
              <a:t>A</a:t>
            </a:r>
            <a:r>
              <a:rPr b="1" dirty="0" sz="16600" lang="en-US" smtClean="0">
                <a:latin typeface="Century Gothic" pitchFamily="34" charset="0"/>
              </a:rPr>
              <a:t> </a:t>
            </a:r>
            <a:r>
              <a:rPr b="1" dirty="0" sz="16600" lang="en-US" smtClean="0">
                <a:latin typeface="Century Gothic" pitchFamily="34" charset="0"/>
              </a:rPr>
              <a:t>a</a:t>
            </a:r>
            <a:endParaRPr b="1" dirty="0" sz="16600" lang="en-US">
              <a:latin typeface="Century Gothic" pitchFamily="34" charset="0"/>
            </a:endParaRPr>
          </a:p>
        </p:txBody>
      </p:sp>
      <p:sp>
        <p:nvSpPr>
          <p:cNvPr id="1048666" name="TextBox 16"/>
          <p:cNvSpPr txBox="1"/>
          <p:nvPr/>
        </p:nvSpPr>
        <p:spPr>
          <a:xfrm>
            <a:off x="7493058" y="3926086"/>
            <a:ext cx="4423077" cy="2567941"/>
          </a:xfrm>
          <a:prstGeom prst="rect"/>
          <a:solidFill>
            <a:srgbClr val="00B0F0"/>
          </a:solidFill>
          <a:ln>
            <a:solidFill>
              <a:srgbClr val="36363D"/>
            </a:solidFill>
            <a:prstDash val="solid"/>
          </a:ln>
        </p:spPr>
        <p:txBody>
          <a:bodyPr rtlCol="0" wrap="square">
            <a:spAutoFit/>
          </a:bodyPr>
          <a:p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n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t</a:t>
            </a:r>
            <a:endParaRPr b="1" dirty="0" sz="166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9717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1875" r="1875"/>
          <a:stretch>
            <a:fillRect/>
          </a:stretch>
        </p:blipFill>
        <p:spPr>
          <a:xfrm>
            <a:off x="284343" y="1224792"/>
            <a:ext cx="6193974" cy="4763373"/>
          </a:xfrm>
          <a:prstGeom prst="rect"/>
        </p:spPr>
      </p:pic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1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/>
      <p:bldP spid="1048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10"/>
          <p:cNvSpPr/>
          <p:nvPr/>
        </p:nvSpPr>
        <p:spPr>
          <a:xfrm>
            <a:off x="10964361" y="198858"/>
            <a:ext cx="919480" cy="39624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r>
              <a:rPr b="1" dirty="0" sz="20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dirty="0" sz="2000" lang="en-US"/>
          </a:p>
        </p:txBody>
      </p:sp>
      <p:sp>
        <p:nvSpPr>
          <p:cNvPr id="1048668" name="TextBox 4"/>
          <p:cNvSpPr txBox="1"/>
          <p:nvPr/>
        </p:nvSpPr>
        <p:spPr>
          <a:xfrm>
            <a:off x="7646276" y="777283"/>
            <a:ext cx="4067503" cy="2567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600" lang="en-US">
                <a:latin typeface="Century Gothic" pitchFamily="34" charset="0"/>
              </a:rPr>
              <a:t>B</a:t>
            </a:r>
            <a:r>
              <a:rPr b="1" dirty="0" sz="16600" lang="en-US">
                <a:latin typeface="Century Gothic" pitchFamily="34" charset="0"/>
              </a:rPr>
              <a:t> </a:t>
            </a:r>
            <a:r>
              <a:rPr b="1" dirty="0" sz="16600" lang="en-US">
                <a:latin typeface="Century Gothic" pitchFamily="34" charset="0"/>
              </a:rPr>
              <a:t>b</a:t>
            </a:r>
            <a:endParaRPr b="1" dirty="0" sz="16600" lang="en-US">
              <a:latin typeface="Century Gothic" pitchFamily="34" charset="0"/>
            </a:endParaRPr>
          </a:p>
        </p:txBody>
      </p:sp>
      <p:sp>
        <p:nvSpPr>
          <p:cNvPr id="1048669" name="TextBox 16"/>
          <p:cNvSpPr txBox="1"/>
          <p:nvPr/>
        </p:nvSpPr>
        <p:spPr>
          <a:xfrm>
            <a:off x="6019887" y="3994169"/>
            <a:ext cx="5883080" cy="25679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b="1" dirty="0" sz="16600" lang="en-US" smtClean="0">
                <a:solidFill>
                  <a:srgbClr val="FF0000"/>
                </a:solidFill>
                <a:latin typeface="Century Gothic" pitchFamily="34" charset="0"/>
              </a:rPr>
              <a:t>B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a</a:t>
            </a:r>
            <a:r>
              <a:rPr b="1" dirty="0" sz="16600" lang="en-US" smtClean="0">
                <a:solidFill>
                  <a:srgbClr val="000000"/>
                </a:solidFill>
                <a:latin typeface="Century Gothic" pitchFamily="34" charset="0"/>
              </a:rPr>
              <a:t>t</a:t>
            </a:r>
            <a:endParaRPr b="1" dirty="0" sz="16600"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48670" name="TextBox 8"/>
          <p:cNvSpPr txBox="1"/>
          <p:nvPr/>
        </p:nvSpPr>
        <p:spPr>
          <a:xfrm>
            <a:off x="328741" y="320083"/>
            <a:ext cx="4117139" cy="1285239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4000" lang="en-US" smtClean="0">
                <a:latin typeface="Arial Narrow" pitchFamily="34" charset="0"/>
                <a:cs typeface="Nikosh" pitchFamily="2" charset="0"/>
              </a:rPr>
              <a:t>Look listen and say- </a:t>
            </a:r>
            <a:endParaRPr dirty="0" sz="4000" lang="en-US"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09717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8712" b="18712"/>
          <a:stretch>
            <a:fillRect/>
          </a:stretch>
        </p:blipFill>
        <p:spPr>
          <a:xfrm>
            <a:off x="328151" y="2061253"/>
            <a:ext cx="5497568" cy="4111429"/>
          </a:xfrm>
          <a:prstGeom prst="rect"/>
        </p:spPr>
      </p:pic>
      <p:sp>
        <p:nvSpPr>
          <p:cNvPr id="1048671" name="Flowchart: Process 31"/>
          <p:cNvSpPr/>
          <p:nvPr/>
        </p:nvSpPr>
        <p:spPr>
          <a:xfrm rot="16200000">
            <a:off x="-2078749" y="3411059"/>
            <a:ext cx="4271837" cy="153629"/>
          </a:xfrm>
          <a:prstGeom prst="flowChartProcess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5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  <p:bldP spid="10486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RMX3201</dc:creator>
  <dcterms:created xsi:type="dcterms:W3CDTF">2014-04-14T16:04:54Z</dcterms:created>
  <dcterms:modified xsi:type="dcterms:W3CDTF">2021-10-16T11:21:34Z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