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77" r:id="rId7"/>
    <p:sldId id="263" r:id="rId8"/>
    <p:sldId id="264" r:id="rId9"/>
    <p:sldId id="281" r:id="rId10"/>
    <p:sldId id="265" r:id="rId11"/>
    <p:sldId id="266" r:id="rId12"/>
    <p:sldId id="280" r:id="rId13"/>
    <p:sldId id="267" r:id="rId14"/>
    <p:sldId id="269" r:id="rId15"/>
    <p:sldId id="270" r:id="rId16"/>
    <p:sldId id="271" r:id="rId17"/>
    <p:sldId id="282" r:id="rId18"/>
    <p:sldId id="283" r:id="rId19"/>
    <p:sldId id="27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1190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13F26-09AA-422B-AB5F-AC296B99EA78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648101-8F21-4521-8640-C88AE67A575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কর্মধারয়  </a:t>
          </a:r>
          <a:r>
            <a:rPr lang="bn-BD" sz="2800" dirty="0" smtClean="0"/>
            <a:t> </a:t>
          </a:r>
          <a:endParaRPr lang="en-US" sz="2800" dirty="0"/>
        </a:p>
      </dgm:t>
    </dgm:pt>
    <dgm:pt modelId="{9C8F26CE-F729-44AE-BE4B-7DA86AA42EFC}" type="parTrans" cxnId="{4564DC0A-2564-4582-9BDE-0EDE320606ED}">
      <dgm:prSet/>
      <dgm:spPr/>
      <dgm:t>
        <a:bodyPr/>
        <a:lstStyle/>
        <a:p>
          <a:endParaRPr lang="en-US" sz="1800"/>
        </a:p>
      </dgm:t>
    </dgm:pt>
    <dgm:pt modelId="{FAF7A5B3-3C8A-4932-AFE3-DE1131C0A8FF}" type="sibTrans" cxnId="{4564DC0A-2564-4582-9BDE-0EDE320606ED}">
      <dgm:prSet/>
      <dgm:spPr/>
      <dgm:t>
        <a:bodyPr/>
        <a:lstStyle/>
        <a:p>
          <a:endParaRPr lang="en-US" sz="1800"/>
        </a:p>
      </dgm:t>
    </dgm:pt>
    <dgm:pt modelId="{EF136215-851E-4236-BD3B-370CC234739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মধ্যপদলোপী</a:t>
          </a:r>
          <a:r>
            <a:rPr lang="bn-BD" sz="18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D66844DD-AF34-4ADB-9110-84BD0A8777E4}" type="parTrans" cxnId="{FB2EAD5A-3E21-43D2-BF8F-F86E799E8EA0}">
      <dgm:prSet custT="1"/>
      <dgm:spPr/>
      <dgm:t>
        <a:bodyPr/>
        <a:lstStyle/>
        <a:p>
          <a:endParaRPr lang="en-US" sz="2400"/>
        </a:p>
      </dgm:t>
    </dgm:pt>
    <dgm:pt modelId="{677E554A-83FB-4A1A-A889-3E660E35B4F6}" type="sibTrans" cxnId="{FB2EAD5A-3E21-43D2-BF8F-F86E799E8EA0}">
      <dgm:prSet/>
      <dgm:spPr/>
      <dgm:t>
        <a:bodyPr/>
        <a:lstStyle/>
        <a:p>
          <a:endParaRPr lang="en-US" sz="1800"/>
        </a:p>
      </dgm:t>
    </dgm:pt>
    <dgm:pt modelId="{53086DE2-8FEF-4052-870D-16C75ABE3F5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উপমান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A89C744-2A78-46CB-8B05-782C32AB4398}" type="parTrans" cxnId="{0E6259C9-3879-45A3-9854-6704E9E0174C}">
      <dgm:prSet custT="1"/>
      <dgm:spPr/>
      <dgm:t>
        <a:bodyPr/>
        <a:lstStyle/>
        <a:p>
          <a:endParaRPr lang="en-US" sz="2400"/>
        </a:p>
      </dgm:t>
    </dgm:pt>
    <dgm:pt modelId="{D1006411-1BED-443F-8840-EC4A894DDD9D}" type="sibTrans" cxnId="{0E6259C9-3879-45A3-9854-6704E9E0174C}">
      <dgm:prSet/>
      <dgm:spPr/>
      <dgm:t>
        <a:bodyPr/>
        <a:lstStyle/>
        <a:p>
          <a:endParaRPr lang="en-US" sz="1800"/>
        </a:p>
      </dgm:t>
    </dgm:pt>
    <dgm:pt modelId="{E9BDC074-FCD1-473A-B2DA-9A1A86B985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উপমিত</a:t>
          </a:r>
          <a:r>
            <a:rPr lang="bn-BD" sz="2400" dirty="0" smtClean="0"/>
            <a:t> </a:t>
          </a:r>
          <a:endParaRPr lang="en-US" sz="2400" dirty="0"/>
        </a:p>
      </dgm:t>
    </dgm:pt>
    <dgm:pt modelId="{4BEA55AC-5EFC-4559-BAA9-897B9FB82610}" type="parTrans" cxnId="{82F22517-EA40-49F9-B688-5B8740A7096B}">
      <dgm:prSet custT="1"/>
      <dgm:spPr/>
      <dgm:t>
        <a:bodyPr/>
        <a:lstStyle/>
        <a:p>
          <a:endParaRPr lang="en-US" sz="2400"/>
        </a:p>
      </dgm:t>
    </dgm:pt>
    <dgm:pt modelId="{EBE63918-2E93-43CB-BBBE-E93017733D59}" type="sibTrans" cxnId="{82F22517-EA40-49F9-B688-5B8740A7096B}">
      <dgm:prSet/>
      <dgm:spPr/>
      <dgm:t>
        <a:bodyPr/>
        <a:lstStyle/>
        <a:p>
          <a:endParaRPr lang="en-US" sz="1800"/>
        </a:p>
      </dgm:t>
    </dgm:pt>
    <dgm:pt modelId="{7A087D8E-800D-4086-AA2C-84E20787826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রূপক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E5DCB36-80E6-46F0-B733-B222E6A2E8CB}" type="parTrans" cxnId="{E7439DC3-C351-4A2D-8587-8C5C27763E97}">
      <dgm:prSet custT="1"/>
      <dgm:spPr/>
      <dgm:t>
        <a:bodyPr/>
        <a:lstStyle/>
        <a:p>
          <a:endParaRPr lang="en-US" sz="2400"/>
        </a:p>
      </dgm:t>
    </dgm:pt>
    <dgm:pt modelId="{A3002F79-12D6-4BE9-A47C-027AB21E741C}" type="sibTrans" cxnId="{E7439DC3-C351-4A2D-8587-8C5C27763E97}">
      <dgm:prSet/>
      <dgm:spPr/>
      <dgm:t>
        <a:bodyPr/>
        <a:lstStyle/>
        <a:p>
          <a:endParaRPr lang="en-US" sz="1800"/>
        </a:p>
      </dgm:t>
    </dgm:pt>
    <dgm:pt modelId="{288908AD-E57B-4C2D-96C5-88582C113BC0}" type="pres">
      <dgm:prSet presAssocID="{3D613F26-09AA-422B-AB5F-AC296B99EA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F4257-47FE-433F-B063-5E38F77F7BA2}" type="pres">
      <dgm:prSet presAssocID="{60648101-8F21-4521-8640-C88AE67A5757}" presName="centerShape" presStyleLbl="node0" presStyleIdx="0" presStyleCnt="1"/>
      <dgm:spPr/>
      <dgm:t>
        <a:bodyPr/>
        <a:lstStyle/>
        <a:p>
          <a:endParaRPr lang="en-US"/>
        </a:p>
      </dgm:t>
    </dgm:pt>
    <dgm:pt modelId="{85C063D9-581A-4E8C-B8D6-3A6DB2107753}" type="pres">
      <dgm:prSet presAssocID="{D66844DD-AF34-4ADB-9110-84BD0A8777E4}" presName="Name9" presStyleLbl="parChTrans1D2" presStyleIdx="0" presStyleCnt="4"/>
      <dgm:spPr/>
      <dgm:t>
        <a:bodyPr/>
        <a:lstStyle/>
        <a:p>
          <a:endParaRPr lang="en-US"/>
        </a:p>
      </dgm:t>
    </dgm:pt>
    <dgm:pt modelId="{2C369B13-14D9-4173-AAC4-02FD3EAC2879}" type="pres">
      <dgm:prSet presAssocID="{D66844DD-AF34-4ADB-9110-84BD0A8777E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0223AB4-4D19-4A85-BE6F-EB7CB64ED363}" type="pres">
      <dgm:prSet presAssocID="{EF136215-851E-4236-BD3B-370CC23473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C1C14-7D58-4CA1-889D-F41E2C376037}" type="pres">
      <dgm:prSet presAssocID="{0A89C744-2A78-46CB-8B05-782C32AB4398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72BECC-B3B7-45A5-9109-E3FCB98A8F71}" type="pres">
      <dgm:prSet presAssocID="{0A89C744-2A78-46CB-8B05-782C32AB439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E9C3410-3580-47E3-BE9D-BC2FCAF72AFE}" type="pres">
      <dgm:prSet presAssocID="{53086DE2-8FEF-4052-870D-16C75ABE3F50}" presName="node" presStyleLbl="node1" presStyleIdx="1" presStyleCnt="4" custRadScaleRad="100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38FDF-69C3-4566-A5FB-E7264C0088E1}" type="pres">
      <dgm:prSet presAssocID="{4BEA55AC-5EFC-4559-BAA9-897B9FB82610}" presName="Name9" presStyleLbl="parChTrans1D2" presStyleIdx="2" presStyleCnt="4"/>
      <dgm:spPr/>
      <dgm:t>
        <a:bodyPr/>
        <a:lstStyle/>
        <a:p>
          <a:endParaRPr lang="en-US"/>
        </a:p>
      </dgm:t>
    </dgm:pt>
    <dgm:pt modelId="{B6E016F5-600B-4324-B341-4F6F733CAE65}" type="pres">
      <dgm:prSet presAssocID="{4BEA55AC-5EFC-4559-BAA9-897B9FB8261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2B1907C-B6EE-4BD4-B11C-8AF9C0AA91B6}" type="pres">
      <dgm:prSet presAssocID="{E9BDC074-FCD1-473A-B2DA-9A1A86B985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76B0B-DC69-40B9-AAC8-3A90FE24C355}" type="pres">
      <dgm:prSet presAssocID="{2E5DCB36-80E6-46F0-B733-B222E6A2E8CB}" presName="Name9" presStyleLbl="parChTrans1D2" presStyleIdx="3" presStyleCnt="4"/>
      <dgm:spPr/>
      <dgm:t>
        <a:bodyPr/>
        <a:lstStyle/>
        <a:p>
          <a:endParaRPr lang="en-US"/>
        </a:p>
      </dgm:t>
    </dgm:pt>
    <dgm:pt modelId="{96DCBE59-78C3-41EB-8686-9B95F29E3D73}" type="pres">
      <dgm:prSet presAssocID="{2E5DCB36-80E6-46F0-B733-B222E6A2E8C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7FC9BDA-261D-4F2E-A82A-0AC8A0D0ED5C}" type="pres">
      <dgm:prSet presAssocID="{7A087D8E-800D-4086-AA2C-84E2078782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C420C-FD77-40A3-AC2D-58917F367D99}" type="presOf" srcId="{60648101-8F21-4521-8640-C88AE67A5757}" destId="{D19F4257-47FE-433F-B063-5E38F77F7BA2}" srcOrd="0" destOrd="0" presId="urn:microsoft.com/office/officeart/2005/8/layout/radial1"/>
    <dgm:cxn modelId="{82F22517-EA40-49F9-B688-5B8740A7096B}" srcId="{60648101-8F21-4521-8640-C88AE67A5757}" destId="{E9BDC074-FCD1-473A-B2DA-9A1A86B9853A}" srcOrd="2" destOrd="0" parTransId="{4BEA55AC-5EFC-4559-BAA9-897B9FB82610}" sibTransId="{EBE63918-2E93-43CB-BBBE-E93017733D59}"/>
    <dgm:cxn modelId="{5A6454DD-DEBA-4B29-97E8-60056210FD42}" type="presOf" srcId="{D66844DD-AF34-4ADB-9110-84BD0A8777E4}" destId="{85C063D9-581A-4E8C-B8D6-3A6DB2107753}" srcOrd="0" destOrd="0" presId="urn:microsoft.com/office/officeart/2005/8/layout/radial1"/>
    <dgm:cxn modelId="{25B0414B-1C23-478B-B221-8B5C032E4E52}" type="presOf" srcId="{2E5DCB36-80E6-46F0-B733-B222E6A2E8CB}" destId="{22E76B0B-DC69-40B9-AAC8-3A90FE24C355}" srcOrd="0" destOrd="0" presId="urn:microsoft.com/office/officeart/2005/8/layout/radial1"/>
    <dgm:cxn modelId="{0E6259C9-3879-45A3-9854-6704E9E0174C}" srcId="{60648101-8F21-4521-8640-C88AE67A5757}" destId="{53086DE2-8FEF-4052-870D-16C75ABE3F50}" srcOrd="1" destOrd="0" parTransId="{0A89C744-2A78-46CB-8B05-782C32AB4398}" sibTransId="{D1006411-1BED-443F-8840-EC4A894DDD9D}"/>
    <dgm:cxn modelId="{1916FDC1-80D0-4AE7-A7EB-D688297171C1}" type="presOf" srcId="{E9BDC074-FCD1-473A-B2DA-9A1A86B9853A}" destId="{D2B1907C-B6EE-4BD4-B11C-8AF9C0AA91B6}" srcOrd="0" destOrd="0" presId="urn:microsoft.com/office/officeart/2005/8/layout/radial1"/>
    <dgm:cxn modelId="{2772E3DF-6A5F-4F56-8C8C-3D4EB3966110}" type="presOf" srcId="{EF136215-851E-4236-BD3B-370CC234739F}" destId="{50223AB4-4D19-4A85-BE6F-EB7CB64ED363}" srcOrd="0" destOrd="0" presId="urn:microsoft.com/office/officeart/2005/8/layout/radial1"/>
    <dgm:cxn modelId="{E7439DC3-C351-4A2D-8587-8C5C27763E97}" srcId="{60648101-8F21-4521-8640-C88AE67A5757}" destId="{7A087D8E-800D-4086-AA2C-84E20787826B}" srcOrd="3" destOrd="0" parTransId="{2E5DCB36-80E6-46F0-B733-B222E6A2E8CB}" sibTransId="{A3002F79-12D6-4BE9-A47C-027AB21E741C}"/>
    <dgm:cxn modelId="{2ECE7069-F120-4868-81B7-F08D7D9E90AF}" type="presOf" srcId="{0A89C744-2A78-46CB-8B05-782C32AB4398}" destId="{DD72BECC-B3B7-45A5-9109-E3FCB98A8F71}" srcOrd="1" destOrd="0" presId="urn:microsoft.com/office/officeart/2005/8/layout/radial1"/>
    <dgm:cxn modelId="{FB2EAD5A-3E21-43D2-BF8F-F86E799E8EA0}" srcId="{60648101-8F21-4521-8640-C88AE67A5757}" destId="{EF136215-851E-4236-BD3B-370CC234739F}" srcOrd="0" destOrd="0" parTransId="{D66844DD-AF34-4ADB-9110-84BD0A8777E4}" sibTransId="{677E554A-83FB-4A1A-A889-3E660E35B4F6}"/>
    <dgm:cxn modelId="{3F6A9397-8171-4F55-9DE3-DADC893DA6F3}" type="presOf" srcId="{53086DE2-8FEF-4052-870D-16C75ABE3F50}" destId="{7E9C3410-3580-47E3-BE9D-BC2FCAF72AFE}" srcOrd="0" destOrd="0" presId="urn:microsoft.com/office/officeart/2005/8/layout/radial1"/>
    <dgm:cxn modelId="{04E29091-9FB8-44D9-A990-26368B7EAD2D}" type="presOf" srcId="{2E5DCB36-80E6-46F0-B733-B222E6A2E8CB}" destId="{96DCBE59-78C3-41EB-8686-9B95F29E3D73}" srcOrd="1" destOrd="0" presId="urn:microsoft.com/office/officeart/2005/8/layout/radial1"/>
    <dgm:cxn modelId="{53123CCA-3379-42F2-A832-F5B9F032F8AA}" type="presOf" srcId="{0A89C744-2A78-46CB-8B05-782C32AB4398}" destId="{2B8C1C14-7D58-4CA1-889D-F41E2C376037}" srcOrd="0" destOrd="0" presId="urn:microsoft.com/office/officeart/2005/8/layout/radial1"/>
    <dgm:cxn modelId="{0DA3AC81-76CC-4562-B0FF-746661212CE8}" type="presOf" srcId="{3D613F26-09AA-422B-AB5F-AC296B99EA78}" destId="{288908AD-E57B-4C2D-96C5-88582C113BC0}" srcOrd="0" destOrd="0" presId="urn:microsoft.com/office/officeart/2005/8/layout/radial1"/>
    <dgm:cxn modelId="{64EC6899-5642-441B-B55F-78B2312FD55E}" type="presOf" srcId="{D66844DD-AF34-4ADB-9110-84BD0A8777E4}" destId="{2C369B13-14D9-4173-AAC4-02FD3EAC2879}" srcOrd="1" destOrd="0" presId="urn:microsoft.com/office/officeart/2005/8/layout/radial1"/>
    <dgm:cxn modelId="{4564DC0A-2564-4582-9BDE-0EDE320606ED}" srcId="{3D613F26-09AA-422B-AB5F-AC296B99EA78}" destId="{60648101-8F21-4521-8640-C88AE67A5757}" srcOrd="0" destOrd="0" parTransId="{9C8F26CE-F729-44AE-BE4B-7DA86AA42EFC}" sibTransId="{FAF7A5B3-3C8A-4932-AFE3-DE1131C0A8FF}"/>
    <dgm:cxn modelId="{BA59D8A7-7CBA-4C20-9016-CB474CF550D2}" type="presOf" srcId="{4BEA55AC-5EFC-4559-BAA9-897B9FB82610}" destId="{B6E016F5-600B-4324-B341-4F6F733CAE65}" srcOrd="1" destOrd="0" presId="urn:microsoft.com/office/officeart/2005/8/layout/radial1"/>
    <dgm:cxn modelId="{C8004044-1F01-4DF0-91C6-82C185A5160D}" type="presOf" srcId="{7A087D8E-800D-4086-AA2C-84E20787826B}" destId="{57FC9BDA-261D-4F2E-A82A-0AC8A0D0ED5C}" srcOrd="0" destOrd="0" presId="urn:microsoft.com/office/officeart/2005/8/layout/radial1"/>
    <dgm:cxn modelId="{26AD93D2-A196-4214-8BDF-EAB2BBEA912D}" type="presOf" srcId="{4BEA55AC-5EFC-4559-BAA9-897B9FB82610}" destId="{8F738FDF-69C3-4566-A5FB-E7264C0088E1}" srcOrd="0" destOrd="0" presId="urn:microsoft.com/office/officeart/2005/8/layout/radial1"/>
    <dgm:cxn modelId="{E30F9873-AC63-4566-956B-53D5DA226D81}" type="presParOf" srcId="{288908AD-E57B-4C2D-96C5-88582C113BC0}" destId="{D19F4257-47FE-433F-B063-5E38F77F7BA2}" srcOrd="0" destOrd="0" presId="urn:microsoft.com/office/officeart/2005/8/layout/radial1"/>
    <dgm:cxn modelId="{90D33579-D070-4D3D-A442-CF6A3F6BD57F}" type="presParOf" srcId="{288908AD-E57B-4C2D-96C5-88582C113BC0}" destId="{85C063D9-581A-4E8C-B8D6-3A6DB2107753}" srcOrd="1" destOrd="0" presId="urn:microsoft.com/office/officeart/2005/8/layout/radial1"/>
    <dgm:cxn modelId="{5CDA3DBD-9773-479E-9A6E-A78030DC06B5}" type="presParOf" srcId="{85C063D9-581A-4E8C-B8D6-3A6DB2107753}" destId="{2C369B13-14D9-4173-AAC4-02FD3EAC2879}" srcOrd="0" destOrd="0" presId="urn:microsoft.com/office/officeart/2005/8/layout/radial1"/>
    <dgm:cxn modelId="{9A14C85B-3B9F-409B-98B1-FC60B753B991}" type="presParOf" srcId="{288908AD-E57B-4C2D-96C5-88582C113BC0}" destId="{50223AB4-4D19-4A85-BE6F-EB7CB64ED363}" srcOrd="2" destOrd="0" presId="urn:microsoft.com/office/officeart/2005/8/layout/radial1"/>
    <dgm:cxn modelId="{0B77F499-0E94-41F9-B538-2513C1DAB9E4}" type="presParOf" srcId="{288908AD-E57B-4C2D-96C5-88582C113BC0}" destId="{2B8C1C14-7D58-4CA1-889D-F41E2C376037}" srcOrd="3" destOrd="0" presId="urn:microsoft.com/office/officeart/2005/8/layout/radial1"/>
    <dgm:cxn modelId="{0E96F65D-2C39-49FC-98F2-B745F3CB8783}" type="presParOf" srcId="{2B8C1C14-7D58-4CA1-889D-F41E2C376037}" destId="{DD72BECC-B3B7-45A5-9109-E3FCB98A8F71}" srcOrd="0" destOrd="0" presId="urn:microsoft.com/office/officeart/2005/8/layout/radial1"/>
    <dgm:cxn modelId="{1DE937E5-ABAD-458B-8C4D-B733D7EA5C47}" type="presParOf" srcId="{288908AD-E57B-4C2D-96C5-88582C113BC0}" destId="{7E9C3410-3580-47E3-BE9D-BC2FCAF72AFE}" srcOrd="4" destOrd="0" presId="urn:microsoft.com/office/officeart/2005/8/layout/radial1"/>
    <dgm:cxn modelId="{0D3ABEA4-6D24-4C5C-85C1-C998553400D3}" type="presParOf" srcId="{288908AD-E57B-4C2D-96C5-88582C113BC0}" destId="{8F738FDF-69C3-4566-A5FB-E7264C0088E1}" srcOrd="5" destOrd="0" presId="urn:microsoft.com/office/officeart/2005/8/layout/radial1"/>
    <dgm:cxn modelId="{AAD7ED07-4F03-496F-962B-48A2F44A5FBE}" type="presParOf" srcId="{8F738FDF-69C3-4566-A5FB-E7264C0088E1}" destId="{B6E016F5-600B-4324-B341-4F6F733CAE65}" srcOrd="0" destOrd="0" presId="urn:microsoft.com/office/officeart/2005/8/layout/radial1"/>
    <dgm:cxn modelId="{88F873F6-37FF-4AEA-94AA-BE69F13E1C56}" type="presParOf" srcId="{288908AD-E57B-4C2D-96C5-88582C113BC0}" destId="{D2B1907C-B6EE-4BD4-B11C-8AF9C0AA91B6}" srcOrd="6" destOrd="0" presId="urn:microsoft.com/office/officeart/2005/8/layout/radial1"/>
    <dgm:cxn modelId="{63CC1358-8693-44AA-B6E5-C3712991D307}" type="presParOf" srcId="{288908AD-E57B-4C2D-96C5-88582C113BC0}" destId="{22E76B0B-DC69-40B9-AAC8-3A90FE24C355}" srcOrd="7" destOrd="0" presId="urn:microsoft.com/office/officeart/2005/8/layout/radial1"/>
    <dgm:cxn modelId="{816BEF2F-53AE-45E8-82EE-7ACE368284B3}" type="presParOf" srcId="{22E76B0B-DC69-40B9-AAC8-3A90FE24C355}" destId="{96DCBE59-78C3-41EB-8686-9B95F29E3D73}" srcOrd="0" destOrd="0" presId="urn:microsoft.com/office/officeart/2005/8/layout/radial1"/>
    <dgm:cxn modelId="{5E662111-E9DD-47A0-9016-26F9E30C8BA8}" type="presParOf" srcId="{288908AD-E57B-4C2D-96C5-88582C113BC0}" destId="{57FC9BDA-261D-4F2E-A82A-0AC8A0D0ED5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F4257-47FE-433F-B063-5E38F77F7BA2}">
      <dsp:nvSpPr>
        <dsp:cNvPr id="0" name=""/>
        <dsp:cNvSpPr/>
      </dsp:nvSpPr>
      <dsp:spPr>
        <a:xfrm>
          <a:off x="4769384" y="1766341"/>
          <a:ext cx="1341502" cy="1341502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কর্মধারয়  </a:t>
          </a:r>
          <a:r>
            <a:rPr lang="bn-BD" sz="2800" kern="1200" dirty="0" smtClean="0"/>
            <a:t> </a:t>
          </a:r>
          <a:endParaRPr lang="en-US" sz="2800" kern="1200" dirty="0"/>
        </a:p>
      </dsp:txBody>
      <dsp:txXfrm>
        <a:off x="4965842" y="1962799"/>
        <a:ext cx="948586" cy="948586"/>
      </dsp:txXfrm>
    </dsp:sp>
    <dsp:sp modelId="{85C063D9-581A-4E8C-B8D6-3A6DB2107753}">
      <dsp:nvSpPr>
        <dsp:cNvPr id="0" name=""/>
        <dsp:cNvSpPr/>
      </dsp:nvSpPr>
      <dsp:spPr>
        <a:xfrm rot="16200000">
          <a:off x="5237481" y="1552590"/>
          <a:ext cx="405309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5309" y="110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30003" y="1553554"/>
        <a:ext cx="20265" cy="20265"/>
      </dsp:txXfrm>
    </dsp:sp>
    <dsp:sp modelId="{50223AB4-4D19-4A85-BE6F-EB7CB64ED363}">
      <dsp:nvSpPr>
        <dsp:cNvPr id="0" name=""/>
        <dsp:cNvSpPr/>
      </dsp:nvSpPr>
      <dsp:spPr>
        <a:xfrm>
          <a:off x="4769384" y="19530"/>
          <a:ext cx="1341502" cy="1341502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মধ্যপদলোপী</a:t>
          </a: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4965842" y="215988"/>
        <a:ext cx="948586" cy="948586"/>
      </dsp:txXfrm>
    </dsp:sp>
    <dsp:sp modelId="{2B8C1C14-7D58-4CA1-889D-F41E2C376037}">
      <dsp:nvSpPr>
        <dsp:cNvPr id="0" name=""/>
        <dsp:cNvSpPr/>
      </dsp:nvSpPr>
      <dsp:spPr>
        <a:xfrm>
          <a:off x="6110887" y="2425996"/>
          <a:ext cx="421537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21537" y="110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311117" y="2426554"/>
        <a:ext cx="21076" cy="21076"/>
      </dsp:txXfrm>
    </dsp:sp>
    <dsp:sp modelId="{7E9C3410-3580-47E3-BE9D-BC2FCAF72AFE}">
      <dsp:nvSpPr>
        <dsp:cNvPr id="0" name=""/>
        <dsp:cNvSpPr/>
      </dsp:nvSpPr>
      <dsp:spPr>
        <a:xfrm>
          <a:off x="6532424" y="1766341"/>
          <a:ext cx="1341502" cy="1341502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উপমান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728882" y="1962799"/>
        <a:ext cx="948586" cy="948586"/>
      </dsp:txXfrm>
    </dsp:sp>
    <dsp:sp modelId="{8F738FDF-69C3-4566-A5FB-E7264C0088E1}">
      <dsp:nvSpPr>
        <dsp:cNvPr id="0" name=""/>
        <dsp:cNvSpPr/>
      </dsp:nvSpPr>
      <dsp:spPr>
        <a:xfrm rot="5400000">
          <a:off x="5237481" y="3299401"/>
          <a:ext cx="405309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5309" y="110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30003" y="3300365"/>
        <a:ext cx="20265" cy="20265"/>
      </dsp:txXfrm>
    </dsp:sp>
    <dsp:sp modelId="{D2B1907C-B6EE-4BD4-B11C-8AF9C0AA91B6}">
      <dsp:nvSpPr>
        <dsp:cNvPr id="0" name=""/>
        <dsp:cNvSpPr/>
      </dsp:nvSpPr>
      <dsp:spPr>
        <a:xfrm>
          <a:off x="4769384" y="3513153"/>
          <a:ext cx="1341502" cy="1341502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উপমিত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4965842" y="3709611"/>
        <a:ext cx="948586" cy="948586"/>
      </dsp:txXfrm>
    </dsp:sp>
    <dsp:sp modelId="{22E76B0B-DC69-40B9-AAC8-3A90FE24C355}">
      <dsp:nvSpPr>
        <dsp:cNvPr id="0" name=""/>
        <dsp:cNvSpPr/>
      </dsp:nvSpPr>
      <dsp:spPr>
        <a:xfrm rot="10800000">
          <a:off x="4364075" y="2425996"/>
          <a:ext cx="405309" cy="22193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5309" y="110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556597" y="2426960"/>
        <a:ext cx="20265" cy="20265"/>
      </dsp:txXfrm>
    </dsp:sp>
    <dsp:sp modelId="{57FC9BDA-261D-4F2E-A82A-0AC8A0D0ED5C}">
      <dsp:nvSpPr>
        <dsp:cNvPr id="0" name=""/>
        <dsp:cNvSpPr/>
      </dsp:nvSpPr>
      <dsp:spPr>
        <a:xfrm>
          <a:off x="3022573" y="1766341"/>
          <a:ext cx="1341502" cy="1341502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রূপক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219031" y="1962799"/>
        <a:ext cx="948586" cy="94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9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-16330"/>
            <a:ext cx="12192000" cy="6858000"/>
          </a:xfrm>
          <a:prstGeom prst="frame">
            <a:avLst>
              <a:gd name="adj1" fmla="val 123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08857" y="125184"/>
            <a:ext cx="11974286" cy="657497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33709" y="6543096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রাহিমা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আক্তার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>
            <a:off x="80508" y="48171"/>
            <a:ext cx="650241" cy="586016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0800000">
            <a:off x="11441427" y="6068238"/>
            <a:ext cx="683623" cy="667296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182518">
            <a:off x="11481304" y="123992"/>
            <a:ext cx="720855" cy="606089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6386470">
            <a:off x="64831" y="6107467"/>
            <a:ext cx="661820" cy="643654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2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73C4-252E-4833-819B-CBA2BD8D689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267A-AB88-4001-B0D5-E15BBFB3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9497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009" y="1327084"/>
            <a:ext cx="4159705" cy="4427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452" y="326571"/>
            <a:ext cx="10590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</a:t>
            </a:r>
            <a:r>
              <a:rPr lang="en-US" sz="7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ল্টি</a:t>
            </a:r>
            <a:r>
              <a:rPr lang="en-US" sz="7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মি</a:t>
            </a:r>
            <a:r>
              <a:rPr lang="en-US" sz="7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ডি</a:t>
            </a:r>
            <a:r>
              <a:rPr lang="en-US" sz="7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য়া</a:t>
            </a:r>
            <a:r>
              <a:rPr lang="en-US" sz="7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ক্লা</a:t>
            </a:r>
            <a:r>
              <a:rPr lang="en-US" sz="7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সে</a:t>
            </a:r>
            <a:r>
              <a:rPr lang="en-US" sz="7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</a:t>
            </a:r>
            <a:r>
              <a:rPr lang="en-US" sz="7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ল</a:t>
            </a:r>
            <a:r>
              <a:rPr lang="en-US" sz="7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কে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</a:t>
            </a:r>
            <a:r>
              <a:rPr lang="en-US" sz="7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ত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960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457951" y="2400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6" name="Content Placeholder 1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218" y="386302"/>
            <a:ext cx="3838381" cy="2013998"/>
          </a:xfrm>
          <a:prstGeom prst="rect">
            <a:avLst/>
          </a:prstGeom>
        </p:spPr>
      </p:pic>
      <p:pic>
        <p:nvPicPr>
          <p:cNvPr id="17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514" y="3587252"/>
            <a:ext cx="3983953" cy="1961589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E9A37A0-1C19-4012-97F4-3934BD2B7D0F}"/>
              </a:ext>
            </a:extLst>
          </p:cNvPr>
          <p:cNvSpPr txBox="1"/>
          <p:nvPr/>
        </p:nvSpPr>
        <p:spPr>
          <a:xfrm>
            <a:off x="4264846" y="2760061"/>
            <a:ext cx="325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মধ্যপদলোপী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856" y="386302"/>
            <a:ext cx="3882050" cy="20139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19" y="3360225"/>
            <a:ext cx="3838380" cy="20553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02182" y="2481417"/>
            <a:ext cx="3895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অরুণের </a:t>
            </a:r>
            <a:r>
              <a:rPr lang="bn-BD" sz="3200" u="sng" dirty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রাঙা=অরুণরাঙা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7338" y="5510461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পল </a:t>
            </a:r>
            <a:r>
              <a:rPr lang="bn-BD" sz="3200" u="sng" dirty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অন্ন=পলান্ন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75301" y="5571618"/>
            <a:ext cx="4228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200" u="sng" dirty="0"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সৌধ=স্মৃতিসৌধ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5302" y="2527583"/>
            <a:ext cx="412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চালে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কুমড়া</a:t>
            </a:r>
            <a:r>
              <a:rPr lang="en-US" sz="3200" dirty="0" smtClean="0"/>
              <a:t>= </a:t>
            </a:r>
            <a:r>
              <a:rPr lang="en-US" sz="3200" dirty="0" err="1" smtClean="0"/>
              <a:t>চাল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কুমড়া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667154" y="1333769"/>
            <a:ext cx="3008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ব্যাসবাক্যের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মধ্যপদ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লোপ হলে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827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32410" y="3344780"/>
            <a:ext cx="531495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0578" y="4141596"/>
            <a:ext cx="314325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(সাধারণ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232" y="298903"/>
            <a:ext cx="42672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8B68AF-3FCC-4427-B319-2E97A13B364C}"/>
              </a:ext>
            </a:extLst>
          </p:cNvPr>
          <p:cNvSpPr txBox="1"/>
          <p:nvPr/>
        </p:nvSpPr>
        <p:spPr>
          <a:xfrm>
            <a:off x="419099" y="4862983"/>
            <a:ext cx="223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1885" y="1138996"/>
            <a:ext cx="5270639" cy="1916799"/>
            <a:chOff x="501885" y="1138996"/>
            <a:chExt cx="5270639" cy="1916799"/>
          </a:xfrm>
        </p:grpSpPr>
        <p:pic>
          <p:nvPicPr>
            <p:cNvPr id="7" name="Picture 6" descr="3277183811_76b3b7638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2480" y="1138996"/>
              <a:ext cx="2450044" cy="188693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885" y="1143343"/>
              <a:ext cx="2441019" cy="1912452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" name="Rectangle 2"/>
          <p:cNvSpPr/>
          <p:nvPr/>
        </p:nvSpPr>
        <p:spPr>
          <a:xfrm>
            <a:off x="6033488" y="5475455"/>
            <a:ext cx="554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ভ্রম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ন্যায়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কেশ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ভ্রম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কৃষ্ণকেশ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8621" y="1224037"/>
            <a:ext cx="34099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</a:rPr>
              <a:t>প্রত্যক্ষ</a:t>
            </a:r>
            <a:r>
              <a:rPr lang="en-US" sz="3600" dirty="0" smtClean="0">
                <a:latin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</a:rPr>
              <a:t>বস্তুটি</a:t>
            </a:r>
            <a:r>
              <a:rPr lang="en-US" sz="3600" dirty="0" smtClean="0">
                <a:latin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</a:rPr>
              <a:t>উপমেয়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68426" y="2835863"/>
            <a:ext cx="5161526" cy="2383936"/>
            <a:chOff x="6268426" y="2835863"/>
            <a:chExt cx="5161526" cy="23839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8426" y="2856238"/>
              <a:ext cx="2375828" cy="2363561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67752" y="2835863"/>
              <a:ext cx="2362200" cy="2363561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221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9497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641315" y="415409"/>
            <a:ext cx="237597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568201"/>
            <a:ext cx="3666040" cy="244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309453" y="4425434"/>
            <a:ext cx="789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২টি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6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51198" y="3512062"/>
            <a:ext cx="5048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5093" y="272484"/>
            <a:ext cx="674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উপমিত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সমাস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2347" y="1015966"/>
            <a:ext cx="5295946" cy="2214700"/>
            <a:chOff x="522347" y="1015966"/>
            <a:chExt cx="5295946" cy="2214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959" y="1032867"/>
              <a:ext cx="2372334" cy="21977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12" name="Picture 11" descr="roundup_0000000000006882_image_01.jpg"/>
            <p:cNvPicPr>
              <a:picLocks noChangeAspect="1"/>
            </p:cNvPicPr>
            <p:nvPr/>
          </p:nvPicPr>
          <p:blipFill>
            <a:blip r:embed="rId5"/>
            <a:srcRect l="44444" t="11111" r="8333" b="13889"/>
            <a:stretch>
              <a:fillRect/>
            </a:stretch>
          </p:blipFill>
          <p:spPr>
            <a:xfrm>
              <a:off x="522347" y="1015966"/>
              <a:ext cx="2739599" cy="2214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3" name="TextBox 12"/>
          <p:cNvSpPr txBox="1"/>
          <p:nvPr/>
        </p:nvSpPr>
        <p:spPr>
          <a:xfrm>
            <a:off x="6550459" y="1216433"/>
            <a:ext cx="504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পুরুষ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সিংহের     ন্যায়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= সিং হ পুরুষ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4745" y="5317518"/>
            <a:ext cx="511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ন্যায় = চন্দ্রমুখ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03830" y="2955366"/>
            <a:ext cx="5556826" cy="2324729"/>
            <a:chOff x="6103830" y="2955366"/>
            <a:chExt cx="5556826" cy="2324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988" y="2955366"/>
              <a:ext cx="2743668" cy="22287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 descr="MizanA2I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3830" y="3001236"/>
              <a:ext cx="2698330" cy="22788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20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0485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63311" y="4718849"/>
            <a:ext cx="41529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প্রাণপাখি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7897" y="2420008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99354"/>
            <a:ext cx="390525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2572" y="1493253"/>
            <a:ext cx="45339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ক্রোধ রূপ অনল=ক্রোধানল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294" y="1023258"/>
            <a:ext cx="5861278" cy="1973472"/>
            <a:chOff x="561294" y="1023258"/>
            <a:chExt cx="5861278" cy="1973472"/>
          </a:xfrm>
        </p:grpSpPr>
        <p:pic>
          <p:nvPicPr>
            <p:cNvPr id="13" name="Picture 12" descr="firing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7832" y="1023258"/>
              <a:ext cx="2824740" cy="1973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294" y="1107240"/>
              <a:ext cx="2824844" cy="18746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5482420" y="3697459"/>
            <a:ext cx="5910943" cy="1820818"/>
            <a:chOff x="5482420" y="3697459"/>
            <a:chExt cx="5910943" cy="1820818"/>
          </a:xfrm>
        </p:grpSpPr>
        <p:pic>
          <p:nvPicPr>
            <p:cNvPr id="16" name="Picture 15" descr="1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2420" y="3697460"/>
              <a:ext cx="2839709" cy="18208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2" descr="C:\Users\Sadaqul\Documents\images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68622" y="3697459"/>
              <a:ext cx="2824741" cy="18208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33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10868" y="1706176"/>
            <a:ext cx="71736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উপমেয় পদ পূর্বে বসে এবং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উপমান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শোক(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রূপ  অনল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= শোকানল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রূপ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=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অনল-ক্রোধানল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রূপ মাঝি= মন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মাঝি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4631" y="524280"/>
            <a:ext cx="3068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03883" y="0"/>
            <a:ext cx="12322629" cy="6887497"/>
            <a:chOff x="-103883" y="0"/>
            <a:chExt cx="12322629" cy="6887497"/>
          </a:xfrm>
        </p:grpSpPr>
        <p:grpSp>
          <p:nvGrpSpPr>
            <p:cNvPr id="4" name="Group 3"/>
            <p:cNvGrpSpPr/>
            <p:nvPr/>
          </p:nvGrpSpPr>
          <p:grpSpPr>
            <a:xfrm>
              <a:off x="-103883" y="0"/>
              <a:ext cx="12322629" cy="6887497"/>
              <a:chOff x="-119682" y="29685"/>
              <a:chExt cx="12322629" cy="688749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9682" y="29685"/>
                <a:ext cx="12322629" cy="6887497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346" y="5587678"/>
                <a:ext cx="11484430" cy="102173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6F79A1F-344C-4F07-9855-137DF9268E86}"/>
                </a:ext>
              </a:extLst>
            </p:cNvPr>
            <p:cNvSpPr txBox="1"/>
            <p:nvPr/>
          </p:nvSpPr>
          <p:spPr>
            <a:xfrm>
              <a:off x="8229543" y="1383320"/>
              <a:ext cx="270953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উপমান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উপমেয়ের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ভেদ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কল্পনা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রূপক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কর্মধারয়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সমাস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04787" y="1432463"/>
              <a:ext cx="2892966" cy="3682857"/>
              <a:chOff x="1004787" y="1432463"/>
              <a:chExt cx="2892966" cy="368285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A348D29-E519-4E18-828A-919A095BD04C}"/>
                  </a:ext>
                </a:extLst>
              </p:cNvPr>
              <p:cNvSpPr txBox="1"/>
              <p:nvPr/>
            </p:nvSpPr>
            <p:spPr>
              <a:xfrm>
                <a:off x="1004787" y="1432463"/>
                <a:ext cx="289296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পূর্বপদে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উপমান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পরপদে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ধর্মবাচক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 গুণ)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সমাস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উপমান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কর্মধারয়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সমাস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F18B92A-135D-4DAA-85EB-286CC77775DD}"/>
                  </a:ext>
                </a:extLst>
              </p:cNvPr>
              <p:cNvSpPr txBox="1"/>
              <p:nvPr/>
            </p:nvSpPr>
            <p:spPr>
              <a:xfrm>
                <a:off x="1213772" y="4161213"/>
                <a:ext cx="21732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ল্লেখ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থাকে।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62AC0CB-A852-4CDD-8996-C736D496174D}"/>
                </a:ext>
              </a:extLst>
            </p:cNvPr>
            <p:cNvSpPr txBox="1"/>
            <p:nvPr/>
          </p:nvSpPr>
          <p:spPr>
            <a:xfrm>
              <a:off x="4691141" y="4009867"/>
              <a:ext cx="26913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ল্লেখ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থাকে না ।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0CAA289-9013-47B9-B4B5-2313E19D26E2}"/>
                </a:ext>
              </a:extLst>
            </p:cNvPr>
            <p:cNvSpPr txBox="1"/>
            <p:nvPr/>
          </p:nvSpPr>
          <p:spPr>
            <a:xfrm>
              <a:off x="8276095" y="4136965"/>
              <a:ext cx="28094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ল্লেখ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থাকে না।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803BA35-F325-4EA9-A7CA-02E6011C2493}"/>
                </a:ext>
              </a:extLst>
            </p:cNvPr>
            <p:cNvSpPr txBox="1"/>
            <p:nvPr/>
          </p:nvSpPr>
          <p:spPr>
            <a:xfrm>
              <a:off x="1729387" y="524817"/>
              <a:ext cx="16991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উপমান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234122-7C6E-412C-B21A-D52AC9864C4F}"/>
                </a:ext>
              </a:extLst>
            </p:cNvPr>
            <p:cNvSpPr txBox="1"/>
            <p:nvPr/>
          </p:nvSpPr>
          <p:spPr>
            <a:xfrm>
              <a:off x="5301504" y="547872"/>
              <a:ext cx="143361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উপমিত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7323398-73EA-4CD0-8E05-E35F7D61491D}"/>
                </a:ext>
              </a:extLst>
            </p:cNvPr>
            <p:cNvSpPr txBox="1"/>
            <p:nvPr/>
          </p:nvSpPr>
          <p:spPr>
            <a:xfrm>
              <a:off x="8762528" y="453536"/>
              <a:ext cx="13274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রূপক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964E317-3165-456B-B2BC-5EC63AC57803}"/>
                </a:ext>
              </a:extLst>
            </p:cNvPr>
            <p:cNvSpPr/>
            <p:nvPr/>
          </p:nvSpPr>
          <p:spPr>
            <a:xfrm>
              <a:off x="8061444" y="1259723"/>
              <a:ext cx="3053641" cy="4135139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E045837-FA86-48B7-9C1E-0F89F23B894F}"/>
                </a:ext>
              </a:extLst>
            </p:cNvPr>
            <p:cNvSpPr/>
            <p:nvPr/>
          </p:nvSpPr>
          <p:spPr>
            <a:xfrm>
              <a:off x="8656334" y="484630"/>
              <a:ext cx="1433617" cy="53925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85599" y="478854"/>
              <a:ext cx="2937644" cy="4856149"/>
              <a:chOff x="885599" y="478854"/>
              <a:chExt cx="2937644" cy="485614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CD3B0280-556F-412E-AEE5-4B35E47D2423}"/>
                  </a:ext>
                </a:extLst>
              </p:cNvPr>
              <p:cNvSpPr/>
              <p:nvPr/>
            </p:nvSpPr>
            <p:spPr>
              <a:xfrm>
                <a:off x="885599" y="1259724"/>
                <a:ext cx="2937644" cy="4075279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3F710ADF-27DD-4D7D-8B75-3D348613EF16}"/>
                  </a:ext>
                </a:extLst>
              </p:cNvPr>
              <p:cNvSpPr/>
              <p:nvPr/>
            </p:nvSpPr>
            <p:spPr>
              <a:xfrm>
                <a:off x="1552929" y="478854"/>
                <a:ext cx="1433617" cy="561070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493212" y="505400"/>
              <a:ext cx="2958128" cy="4863670"/>
              <a:chOff x="4493212" y="505400"/>
              <a:chExt cx="2958128" cy="486367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15C415F-4EC0-4FA7-80C9-2BE8587CB998}"/>
                  </a:ext>
                </a:extLst>
              </p:cNvPr>
              <p:cNvSpPr txBox="1"/>
              <p:nvPr/>
            </p:nvSpPr>
            <p:spPr>
              <a:xfrm>
                <a:off x="4627255" y="1396110"/>
                <a:ext cx="282408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পূর্বপদে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উপমেয়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পরপদে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উপমিত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কর্মধারয়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04B654EB-F955-4DD2-80DA-3A384734D7C9}"/>
                  </a:ext>
                </a:extLst>
              </p:cNvPr>
              <p:cNvSpPr/>
              <p:nvPr/>
            </p:nvSpPr>
            <p:spPr>
              <a:xfrm>
                <a:off x="4493212" y="1246705"/>
                <a:ext cx="2856297" cy="4122365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91363878-7330-4C8E-BE40-8F9A80D245F8}"/>
                  </a:ext>
                </a:extLst>
              </p:cNvPr>
              <p:cNvSpPr/>
              <p:nvPr/>
            </p:nvSpPr>
            <p:spPr>
              <a:xfrm>
                <a:off x="5204551" y="505400"/>
                <a:ext cx="1433617" cy="561070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10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9497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611360" y="501134"/>
            <a:ext cx="216918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0"/>
                <a:latin typeface="NikoshBAN" pitchFamily="2" charset="0"/>
                <a:cs typeface="NikoshBAN" pitchFamily="2" charset="0"/>
              </a:rPr>
              <a:t>দলী</a:t>
            </a:r>
            <a:r>
              <a:rPr lang="bn-BD" sz="4400" b="1" dirty="0" smtClean="0">
                <a:ln w="0"/>
                <a:latin typeface="NikoshBAN" pitchFamily="2" charset="0"/>
                <a:cs typeface="NikoshBAN" pitchFamily="2" charset="0"/>
              </a:rPr>
              <a:t>য় 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88" y="1270575"/>
            <a:ext cx="3238173" cy="2432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6916" y="3887152"/>
            <a:ext cx="70246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অরুনরাঙা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পলান্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পদ্ম চক্ষু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ক্রোধানল,বিষাদসিন্ধু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6916" y="3377585"/>
            <a:ext cx="4862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ব্যাস বাক্য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নির্ণয়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9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581495" y="386834"/>
            <a:ext cx="1943161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b="1" i="1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dirty="0"/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154145" y="2428216"/>
            <a:ext cx="906530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মধ্যপদলোপী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উপমেয়ের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অভিন্নতা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1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9497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194592" y="396962"/>
            <a:ext cx="2167581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ncc-0017   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163" y="1068238"/>
            <a:ext cx="4140476" cy="27982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86711" y="4795341"/>
            <a:ext cx="11149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উপমান,উপমিত,ওরূপক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সংজ্ঞাসহ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4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249883" y="494235"/>
            <a:ext cx="3401568" cy="9053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0186" y="1399570"/>
            <a:ext cx="5470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রাহিমা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</a:rPr>
              <a:t>সহকারী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শিক্ষক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বাংলা</a:t>
            </a:r>
            <a:endParaRPr lang="en-US" sz="2800" b="1" dirty="0" smtClean="0">
              <a:latin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</a:rPr>
              <a:t>পলাশ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থানা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মডেল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উচ্চ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বিদ্যালয়</a:t>
            </a:r>
            <a:endParaRPr lang="en-US" sz="2800" b="1" dirty="0" smtClean="0">
              <a:latin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</a:rPr>
              <a:t>পলাশ</a:t>
            </a:r>
            <a:r>
              <a:rPr lang="en-US" sz="2800" b="1" dirty="0" smtClean="0">
                <a:latin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</a:rPr>
              <a:t>নরসিংদী</a:t>
            </a:r>
            <a:endParaRPr lang="en-US" sz="2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6297760" y="4389120"/>
            <a:ext cx="3431456" cy="162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-১০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বাংলা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ভাষার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ব্যাকরণ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6" y="1642888"/>
            <a:ext cx="3057525" cy="4238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677" y="3504018"/>
            <a:ext cx="2067338" cy="26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762" y="1700404"/>
            <a:ext cx="7074477" cy="41365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6488" y="575884"/>
            <a:ext cx="44342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5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30629" y="-29497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8" y="593350"/>
            <a:ext cx="3736086" cy="2308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7583" y="3899879"/>
            <a:ext cx="3610423" cy="2280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14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4245" y="540514"/>
            <a:ext cx="3789080" cy="2361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99058" y="3120582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পদ্ম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7106" y="4439929"/>
            <a:ext cx="3735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রক্ষার্থে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সৌধ</a:t>
            </a:r>
            <a:endParaRPr lang="en-US" sz="36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=স্মৃতিসৌধ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42903" y="3152133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অরুণের</a:t>
            </a:r>
            <a:r>
              <a:rPr lang="bn-BD" sz="36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ন্যায় </a:t>
            </a:r>
            <a:r>
              <a:rPr lang="bn-BD" sz="3600" b="1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রাঙা</a:t>
            </a:r>
            <a:r>
              <a:rPr lang="bn-BD" sz="36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=অরুণরাঙা </a:t>
            </a:r>
            <a:endParaRPr lang="en-US" sz="36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9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48298" y="330738"/>
            <a:ext cx="60019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96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96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8298" y="321594"/>
            <a:ext cx="8770443" cy="5030368"/>
            <a:chOff x="948298" y="321594"/>
            <a:chExt cx="8770443" cy="5030368"/>
          </a:xfrm>
        </p:grpSpPr>
        <p:sp>
          <p:nvSpPr>
            <p:cNvPr id="8" name="Rectangle 7"/>
            <p:cNvSpPr/>
            <p:nvPr/>
          </p:nvSpPr>
          <p:spPr>
            <a:xfrm>
              <a:off x="948298" y="321594"/>
              <a:ext cx="600196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9600" b="1" dirty="0" smtClean="0">
                  <a:ln w="0"/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en-US" sz="9600" b="1" dirty="0" smtClean="0">
                  <a:ln w="0"/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endParaRPr lang="en-US" sz="96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22741" y="1535533"/>
              <a:ext cx="6096000" cy="38164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BD" sz="5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 অধ্যায়</a:t>
              </a:r>
            </a:p>
            <a:p>
              <a:pPr algn="ctr"/>
              <a:r>
                <a:rPr lang="bn-BD" sz="5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ষষ্ঠ পরিচ্ছেদ </a:t>
              </a:r>
            </a:p>
            <a:p>
              <a:pPr algn="ctr"/>
              <a:r>
                <a:rPr lang="bn-BD" sz="5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এর</a:t>
              </a:r>
            </a:p>
            <a:p>
              <a:pPr algn="r"/>
              <a:r>
                <a:rPr lang="bn-BD" sz="8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কর্মধারয় সমাস</a:t>
              </a:r>
              <a:endPara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9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30629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408611" y="2233392"/>
            <a:ext cx="101311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 পাঠশেষে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কর্মধারয় সমাস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কর্মধারয় সমাসের শ্রেণীবিভাগ বর্ণনা কর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 প্রকার কর্মধারয় সমাস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উদাহর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ণসহ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55031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5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7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584CB8-8EA9-49EC-8CF5-7BF2368C9F56}"/>
              </a:ext>
            </a:extLst>
          </p:cNvPr>
          <p:cNvSpPr txBox="1"/>
          <p:nvPr/>
        </p:nvSpPr>
        <p:spPr>
          <a:xfrm>
            <a:off x="410098" y="2415182"/>
            <a:ext cx="5287213" cy="137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মৌলভী তিনি সাহেব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মৌলভীসাহেব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+ বিশেষ্য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A38D47-4CB5-4F9C-B98B-A01F68E026B0}"/>
              </a:ext>
            </a:extLst>
          </p:cNvPr>
          <p:cNvSpPr txBox="1"/>
          <p:nvPr/>
        </p:nvSpPr>
        <p:spPr>
          <a:xfrm>
            <a:off x="6780856" y="5448627"/>
            <a:ext cx="4898849" cy="179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যিনি সুস্থ তিনিই সবল  =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বিশেষণ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+বিশেষণ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D097FF-6E0C-460A-8982-2E68A39F531F}"/>
              </a:ext>
            </a:extLst>
          </p:cNvPr>
          <p:cNvSpPr txBox="1"/>
          <p:nvPr/>
        </p:nvSpPr>
        <p:spPr>
          <a:xfrm>
            <a:off x="992662" y="5162149"/>
            <a:ext cx="4037866" cy="155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কাঁচা যে কলা=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কাঁচকলা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বিশেষণ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+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B0C445-C2DF-4AC1-9BD8-815677C263E8}"/>
              </a:ext>
            </a:extLst>
          </p:cNvPr>
          <p:cNvSpPr txBox="1"/>
          <p:nvPr/>
        </p:nvSpPr>
        <p:spPr>
          <a:xfrm>
            <a:off x="7362825" y="2629043"/>
            <a:ext cx="4316880" cy="137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বেগুন  যে  ভাজা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বেগুনভাজা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+ বিশেষণ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845293-0755-4AD6-AC7D-A6D77E3618C2}"/>
              </a:ext>
            </a:extLst>
          </p:cNvPr>
          <p:cNvSpPr txBox="1"/>
          <p:nvPr/>
        </p:nvSpPr>
        <p:spPr>
          <a:xfrm>
            <a:off x="4600081" y="3173614"/>
            <a:ext cx="265418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4000" b="1" dirty="0">
              <a:solidFill>
                <a:srgbClr val="00B0F0"/>
              </a:solidFill>
            </a:endParaRPr>
          </a:p>
          <a:p>
            <a:pPr algn="ctr"/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56" y="396643"/>
            <a:ext cx="3511804" cy="1908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09" y="3596131"/>
            <a:ext cx="3193941" cy="1566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935" y="396643"/>
            <a:ext cx="3930690" cy="2100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497" y="3641516"/>
            <a:ext cx="3335100" cy="1711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377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322629" cy="6887497"/>
            <a:chOff x="0" y="0"/>
            <a:chExt cx="12322629" cy="688749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12322629" cy="6887497"/>
              <a:chOff x="0" y="0"/>
              <a:chExt cx="12322629" cy="688749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322629" cy="688749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099" y="5584371"/>
                <a:ext cx="11484430" cy="1021730"/>
              </a:xfrm>
              <a:prstGeom prst="rect">
                <a:avLst/>
              </a:prstGeom>
            </p:spPr>
          </p:pic>
        </p:grp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785562742"/>
                </p:ext>
              </p:extLst>
            </p:nvPr>
          </p:nvGraphicFramePr>
          <p:xfrm>
            <a:off x="457199" y="1217044"/>
            <a:ext cx="10880272" cy="48741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476526" y="1300766"/>
              <a:ext cx="39750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পরপ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দের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অর্থের প্রাধান্য পাবে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সমস্যমান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পদে যে,ন্যায়,মত,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রূপ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40971" y="402772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কর্মধারয়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সমাসের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0636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84514" y="1491343"/>
            <a:ext cx="975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দুটি বিশেষণ  পদে  একটি বিশেষ্যকে বোঝালে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দুটি বিশেষ্য পদে একই ব্যক্তি বা বস্তুকে বোঝালে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কার্যে পরম্পরা বোঝাতে দুটি কৃদন্ত বিশেষণ পদেও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পূর্ব পদে স্ত্রী বাচক বিশেষণ থাকলে কর্মধারয় সমাসে পুরুষবাচক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মহান , মহৎ  পুর্বপদ হলে – মহা হবে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কু- কৎ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৭। রাজা- রাজ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৮।  বিশেষণ ও বিশেষ্য পদে কর্মধারয় সমাস হলে কখনো কখনো বিশেষণ পরে আসে , বিশেষ্য  আগে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9010" y="685457"/>
            <a:ext cx="4296967" cy="707886"/>
            <a:chOff x="598885" y="244229"/>
            <a:chExt cx="4296967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205DF21-2D21-49E4-AAAD-1BB1D2BEB046}"/>
                </a:ext>
              </a:extLst>
            </p:cNvPr>
            <p:cNvSpPr txBox="1"/>
            <p:nvPr/>
          </p:nvSpPr>
          <p:spPr>
            <a:xfrm>
              <a:off x="3219452" y="244229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98885" y="244229"/>
              <a:ext cx="285046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কর্মধারয়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সমাসের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4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9497"/>
            <a:ext cx="12322629" cy="6887497"/>
            <a:chOff x="0" y="0"/>
            <a:chExt cx="12322629" cy="6887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2629" cy="68874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5584371"/>
              <a:ext cx="11484430" cy="102173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42" y="1176042"/>
            <a:ext cx="3779414" cy="2933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9680" y="4688703"/>
            <a:ext cx="7378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499334" y="406601"/>
            <a:ext cx="235513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1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576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2021-07-04T19:36:54Z</dcterms:created>
  <dcterms:modified xsi:type="dcterms:W3CDTF">2021-10-16T04:17:45Z</dcterms:modified>
</cp:coreProperties>
</file>