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694AB7-ABB6-42BB-B587-1536D8010DB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DE4560-5F32-4CD8-B584-5FA9BC3DC87E}">
      <dgm:prSet phldrT="[Text]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>
        <a:solidFill>
          <a:srgbClr val="00206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Parts of speech</a:t>
          </a:r>
          <a:endParaRPr lang="en-US" dirty="0">
            <a:solidFill>
              <a:schemeClr val="bg1"/>
            </a:solidFill>
          </a:endParaRPr>
        </a:p>
      </dgm:t>
    </dgm:pt>
    <dgm:pt modelId="{3B222EC8-4425-495A-AD40-4B971EA2ED28}" type="parTrans" cxnId="{9EC3AB10-3D1F-42B2-913D-C064A31510B4}">
      <dgm:prSet/>
      <dgm:spPr/>
      <dgm:t>
        <a:bodyPr/>
        <a:lstStyle/>
        <a:p>
          <a:endParaRPr lang="en-US"/>
        </a:p>
      </dgm:t>
    </dgm:pt>
    <dgm:pt modelId="{B8240BE0-4D9A-453B-8744-BA7F80144CB2}" type="sibTrans" cxnId="{9EC3AB10-3D1F-42B2-913D-C064A31510B4}">
      <dgm:prSet/>
      <dgm:spPr/>
      <dgm:t>
        <a:bodyPr/>
        <a:lstStyle/>
        <a:p>
          <a:endParaRPr lang="en-US"/>
        </a:p>
      </dgm:t>
    </dgm:pt>
    <dgm:pt modelId="{F536729E-D9C0-4909-A614-CBDA2F51D786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/>
            <a:t>Noun</a:t>
          </a:r>
          <a:endParaRPr lang="en-US" sz="1000" dirty="0"/>
        </a:p>
      </dgm:t>
    </dgm:pt>
    <dgm:pt modelId="{652EB215-B0BD-47FF-88F0-54CEBB2F0EDE}" type="parTrans" cxnId="{B83DE449-9F3E-4E1A-AA93-C87FE0332B78}">
      <dgm:prSet/>
      <dgm:spPr/>
      <dgm:t>
        <a:bodyPr/>
        <a:lstStyle/>
        <a:p>
          <a:endParaRPr lang="en-US"/>
        </a:p>
      </dgm:t>
    </dgm:pt>
    <dgm:pt modelId="{336739DC-D384-4678-A6AD-30DDA075B9EF}" type="sibTrans" cxnId="{B83DE449-9F3E-4E1A-AA93-C87FE0332B78}">
      <dgm:prSet/>
      <dgm:spPr/>
      <dgm:t>
        <a:bodyPr/>
        <a:lstStyle/>
        <a:p>
          <a:endParaRPr lang="en-US"/>
        </a:p>
      </dgm:t>
    </dgm:pt>
    <dgm:pt modelId="{CAE43CC3-B2D4-4A53-B3B2-A9C7EE8CE2C6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0" dirty="0" smtClean="0"/>
            <a:t>Pronoun</a:t>
          </a:r>
          <a:endParaRPr lang="en-US" sz="1000" b="0" dirty="0"/>
        </a:p>
      </dgm:t>
    </dgm:pt>
    <dgm:pt modelId="{1AAB6011-906C-4282-A5EB-681A6BF4EA25}" type="parTrans" cxnId="{3481EFE6-F19F-45DF-B4F1-BC9F1A0A8A16}">
      <dgm:prSet/>
      <dgm:spPr/>
      <dgm:t>
        <a:bodyPr/>
        <a:lstStyle/>
        <a:p>
          <a:endParaRPr lang="en-US"/>
        </a:p>
      </dgm:t>
    </dgm:pt>
    <dgm:pt modelId="{5721E81A-B733-405A-8976-AAFE075498C4}" type="sibTrans" cxnId="{3481EFE6-F19F-45DF-B4F1-BC9F1A0A8A16}">
      <dgm:prSet/>
      <dgm:spPr/>
      <dgm:t>
        <a:bodyPr/>
        <a:lstStyle/>
        <a:p>
          <a:endParaRPr lang="en-US"/>
        </a:p>
      </dgm:t>
    </dgm:pt>
    <dgm:pt modelId="{D8A3921D-855A-4907-B670-81EA3B2A21E5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b="1" dirty="0" smtClean="0"/>
            <a:t>Adjective</a:t>
          </a:r>
          <a:endParaRPr lang="en-US" sz="1000" b="1" dirty="0"/>
        </a:p>
      </dgm:t>
    </dgm:pt>
    <dgm:pt modelId="{03F6C82B-95E1-460D-93E4-1E75D7AE75F4}" type="parTrans" cxnId="{5810F651-3389-40A2-9CE3-A4C0A30176B0}">
      <dgm:prSet/>
      <dgm:spPr/>
      <dgm:t>
        <a:bodyPr/>
        <a:lstStyle/>
        <a:p>
          <a:endParaRPr lang="en-US"/>
        </a:p>
      </dgm:t>
    </dgm:pt>
    <dgm:pt modelId="{5BCDEA7B-43EF-4ADB-AD52-22C00AEE5B59}" type="sibTrans" cxnId="{5810F651-3389-40A2-9CE3-A4C0A30176B0}">
      <dgm:prSet/>
      <dgm:spPr/>
      <dgm:t>
        <a:bodyPr/>
        <a:lstStyle/>
        <a:p>
          <a:endParaRPr lang="en-US"/>
        </a:p>
      </dgm:t>
    </dgm:pt>
    <dgm:pt modelId="{2134FCC4-CB67-4899-862C-23DC4769B1D6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/>
            <a:t>Verb</a:t>
          </a:r>
          <a:endParaRPr lang="en-US" sz="1000" dirty="0"/>
        </a:p>
      </dgm:t>
    </dgm:pt>
    <dgm:pt modelId="{E3B1B30D-4545-4238-B78D-2CF9F2E0821B}" type="parTrans" cxnId="{E676FD37-34E0-4335-9A2E-2B311E1BD3F6}">
      <dgm:prSet/>
      <dgm:spPr/>
      <dgm:t>
        <a:bodyPr/>
        <a:lstStyle/>
        <a:p>
          <a:endParaRPr lang="en-US"/>
        </a:p>
      </dgm:t>
    </dgm:pt>
    <dgm:pt modelId="{2EEBF52F-4CE9-403C-9882-C5CC7E2CDFCF}" type="sibTrans" cxnId="{E676FD37-34E0-4335-9A2E-2B311E1BD3F6}">
      <dgm:prSet/>
      <dgm:spPr/>
      <dgm:t>
        <a:bodyPr/>
        <a:lstStyle/>
        <a:p>
          <a:endParaRPr lang="en-US"/>
        </a:p>
      </dgm:t>
    </dgm:pt>
    <dgm:pt modelId="{8EF7CC29-AF0E-41C1-BC47-6CCE35E3E40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 smtClean="0"/>
            <a:t>Conjunction</a:t>
          </a:r>
          <a:endParaRPr lang="en-US" sz="1000" dirty="0"/>
        </a:p>
      </dgm:t>
    </dgm:pt>
    <dgm:pt modelId="{DDEA1C55-9ACD-485E-A75D-7457BBBD32F6}" type="parTrans" cxnId="{F9747F0F-87AA-48BC-9A5D-424FCCFF8317}">
      <dgm:prSet/>
      <dgm:spPr/>
      <dgm:t>
        <a:bodyPr/>
        <a:lstStyle/>
        <a:p>
          <a:endParaRPr lang="en-US"/>
        </a:p>
      </dgm:t>
    </dgm:pt>
    <dgm:pt modelId="{031E1B95-B00D-4913-9E46-A4C9EE141FF0}" type="sibTrans" cxnId="{F9747F0F-87AA-48BC-9A5D-424FCCFF8317}">
      <dgm:prSet/>
      <dgm:spPr/>
      <dgm:t>
        <a:bodyPr/>
        <a:lstStyle/>
        <a:p>
          <a:endParaRPr lang="en-US"/>
        </a:p>
      </dgm:t>
    </dgm:pt>
    <dgm:pt modelId="{1A6F3F70-99AE-4626-AF69-096728412D66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dirty="0" smtClean="0"/>
            <a:t>Adverb</a:t>
          </a:r>
          <a:endParaRPr lang="en-US" sz="1000" dirty="0"/>
        </a:p>
      </dgm:t>
    </dgm:pt>
    <dgm:pt modelId="{C74A81DD-8358-4C1C-B2DF-0EFB86C04481}" type="parTrans" cxnId="{D895874A-EC9F-448D-B391-D3FD2619F4EE}">
      <dgm:prSet/>
      <dgm:spPr/>
      <dgm:t>
        <a:bodyPr/>
        <a:lstStyle/>
        <a:p>
          <a:endParaRPr lang="en-US"/>
        </a:p>
      </dgm:t>
    </dgm:pt>
    <dgm:pt modelId="{78389652-C624-4103-8F1F-2757E0517F84}" type="sibTrans" cxnId="{D895874A-EC9F-448D-B391-D3FD2619F4EE}">
      <dgm:prSet/>
      <dgm:spPr/>
      <dgm:t>
        <a:bodyPr/>
        <a:lstStyle/>
        <a:p>
          <a:endParaRPr lang="en-US"/>
        </a:p>
      </dgm:t>
    </dgm:pt>
    <dgm:pt modelId="{5E17EBDD-24E5-4A1A-8932-E889BE52F5F9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50" b="0" dirty="0" smtClean="0"/>
            <a:t>Preposition</a:t>
          </a:r>
          <a:endParaRPr lang="en-US" sz="1000" b="0" dirty="0"/>
        </a:p>
      </dgm:t>
    </dgm:pt>
    <dgm:pt modelId="{E3C41653-A6D0-4B50-AD97-8F4E686673EF}" type="parTrans" cxnId="{2EF274AC-0DE8-4784-834E-BA33C163C67A}">
      <dgm:prSet/>
      <dgm:spPr/>
      <dgm:t>
        <a:bodyPr/>
        <a:lstStyle/>
        <a:p>
          <a:endParaRPr lang="en-US"/>
        </a:p>
      </dgm:t>
    </dgm:pt>
    <dgm:pt modelId="{6F00C04C-5F77-473A-BD71-50DFD64E7230}" type="sibTrans" cxnId="{2EF274AC-0DE8-4784-834E-BA33C163C67A}">
      <dgm:prSet/>
      <dgm:spPr/>
      <dgm:t>
        <a:bodyPr/>
        <a:lstStyle/>
        <a:p>
          <a:endParaRPr lang="en-US"/>
        </a:p>
      </dgm:t>
    </dgm:pt>
    <dgm:pt modelId="{7D6854BF-74FD-4519-A12A-305E9D9A5634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Interjection</a:t>
          </a:r>
          <a:endParaRPr lang="en-US" dirty="0"/>
        </a:p>
      </dgm:t>
    </dgm:pt>
    <dgm:pt modelId="{095F61FF-28DF-4B20-9B3E-74E4562DBF4E}" type="parTrans" cxnId="{1C320923-7202-4633-96BA-763BAA4FF69F}">
      <dgm:prSet/>
      <dgm:spPr/>
      <dgm:t>
        <a:bodyPr/>
        <a:lstStyle/>
        <a:p>
          <a:endParaRPr lang="en-US"/>
        </a:p>
      </dgm:t>
    </dgm:pt>
    <dgm:pt modelId="{A4C83B96-EBC6-4DE8-8FF6-21B211ED2953}" type="sibTrans" cxnId="{1C320923-7202-4633-96BA-763BAA4FF69F}">
      <dgm:prSet/>
      <dgm:spPr/>
      <dgm:t>
        <a:bodyPr/>
        <a:lstStyle/>
        <a:p>
          <a:endParaRPr lang="en-US"/>
        </a:p>
      </dgm:t>
    </dgm:pt>
    <dgm:pt modelId="{26D3489D-8B8A-41B7-A7B4-84CC93E64804}" type="pres">
      <dgm:prSet presAssocID="{27694AB7-ABB6-42BB-B587-1536D8010DB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5FF49A-867A-4DD0-8A43-97C39701E091}" type="pres">
      <dgm:prSet presAssocID="{D5DE4560-5F32-4CD8-B584-5FA9BC3DC87E}" presName="centerShape" presStyleLbl="node0" presStyleIdx="0" presStyleCnt="1"/>
      <dgm:spPr/>
      <dgm:t>
        <a:bodyPr/>
        <a:lstStyle/>
        <a:p>
          <a:endParaRPr lang="en-US"/>
        </a:p>
      </dgm:t>
    </dgm:pt>
    <dgm:pt modelId="{036297EB-CD94-44BB-ABEE-1404D810F614}" type="pres">
      <dgm:prSet presAssocID="{F536729E-D9C0-4909-A614-CBDA2F51D786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0E1876-5BB6-4239-AFDF-AB79843149EE}" type="pres">
      <dgm:prSet presAssocID="{F536729E-D9C0-4909-A614-CBDA2F51D786}" presName="dummy" presStyleCnt="0"/>
      <dgm:spPr/>
    </dgm:pt>
    <dgm:pt modelId="{77332585-8258-4EEE-99A0-9B6647D7FC4A}" type="pres">
      <dgm:prSet presAssocID="{336739DC-D384-4678-A6AD-30DDA075B9EF}" presName="sibTrans" presStyleLbl="sibTrans2D1" presStyleIdx="0" presStyleCnt="8"/>
      <dgm:spPr/>
      <dgm:t>
        <a:bodyPr/>
        <a:lstStyle/>
        <a:p>
          <a:endParaRPr lang="en-US"/>
        </a:p>
      </dgm:t>
    </dgm:pt>
    <dgm:pt modelId="{5DBE8B29-D44F-4339-87F0-621536792F1C}" type="pres">
      <dgm:prSet presAssocID="{CAE43CC3-B2D4-4A53-B3B2-A9C7EE8CE2C6}" presName="node" presStyleLbl="node1" presStyleIdx="1" presStyleCnt="8" custRadScaleRad="98690" custRadScaleInc="-208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DB8B45-9A17-4126-8797-1608D263283F}" type="pres">
      <dgm:prSet presAssocID="{CAE43CC3-B2D4-4A53-B3B2-A9C7EE8CE2C6}" presName="dummy" presStyleCnt="0"/>
      <dgm:spPr/>
    </dgm:pt>
    <dgm:pt modelId="{7AEF477E-47DF-46F5-A5E7-B19E0E497F26}" type="pres">
      <dgm:prSet presAssocID="{5721E81A-B733-405A-8976-AAFE075498C4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B5DE3A4-33A6-4D7E-8083-87DDD06EDB9E}" type="pres">
      <dgm:prSet presAssocID="{D8A3921D-855A-4907-B670-81EA3B2A21E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7CFA05-468B-49CE-BD00-37CBFAE6B019}" type="pres">
      <dgm:prSet presAssocID="{D8A3921D-855A-4907-B670-81EA3B2A21E5}" presName="dummy" presStyleCnt="0"/>
      <dgm:spPr/>
    </dgm:pt>
    <dgm:pt modelId="{49101E20-9CC9-4E36-91E6-8AF630BE7431}" type="pres">
      <dgm:prSet presAssocID="{5BCDEA7B-43EF-4ADB-AD52-22C00AEE5B59}" presName="sibTrans" presStyleLbl="sibTrans2D1" presStyleIdx="2" presStyleCnt="8"/>
      <dgm:spPr/>
      <dgm:t>
        <a:bodyPr/>
        <a:lstStyle/>
        <a:p>
          <a:endParaRPr lang="en-US"/>
        </a:p>
      </dgm:t>
    </dgm:pt>
    <dgm:pt modelId="{AA59ADDD-BD4D-4B9C-8791-6F1210F9AAC2}" type="pres">
      <dgm:prSet presAssocID="{2134FCC4-CB67-4899-862C-23DC4769B1D6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D2567D-A936-4AC8-8A1D-036876E815A2}" type="pres">
      <dgm:prSet presAssocID="{2134FCC4-CB67-4899-862C-23DC4769B1D6}" presName="dummy" presStyleCnt="0"/>
      <dgm:spPr/>
    </dgm:pt>
    <dgm:pt modelId="{187B4869-5B65-4AA1-B876-CBA063C84EAA}" type="pres">
      <dgm:prSet presAssocID="{2EEBF52F-4CE9-403C-9882-C5CC7E2CDFCF}" presName="sibTrans" presStyleLbl="sibTrans2D1" presStyleIdx="3" presStyleCnt="8"/>
      <dgm:spPr/>
      <dgm:t>
        <a:bodyPr/>
        <a:lstStyle/>
        <a:p>
          <a:endParaRPr lang="en-US"/>
        </a:p>
      </dgm:t>
    </dgm:pt>
    <dgm:pt modelId="{2BEAD7AB-BF8E-4869-A3A8-8A4667A19B05}" type="pres">
      <dgm:prSet presAssocID="{1A6F3F70-99AE-4626-AF69-096728412D66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3B79F-5141-43DB-BB08-7769A8510FF8}" type="pres">
      <dgm:prSet presAssocID="{1A6F3F70-99AE-4626-AF69-096728412D66}" presName="dummy" presStyleCnt="0"/>
      <dgm:spPr/>
    </dgm:pt>
    <dgm:pt modelId="{0328FEE5-0622-4C51-9C74-C1A0417863C7}" type="pres">
      <dgm:prSet presAssocID="{78389652-C624-4103-8F1F-2757E0517F84}" presName="sibTrans" presStyleLbl="sibTrans2D1" presStyleIdx="4" presStyleCnt="8"/>
      <dgm:spPr/>
      <dgm:t>
        <a:bodyPr/>
        <a:lstStyle/>
        <a:p>
          <a:endParaRPr lang="en-US"/>
        </a:p>
      </dgm:t>
    </dgm:pt>
    <dgm:pt modelId="{73436006-136E-4A23-9A41-C2A351FC41DE}" type="pres">
      <dgm:prSet presAssocID="{5E17EBDD-24E5-4A1A-8932-E889BE52F5F9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1C9DED-F8B4-45F3-8AE1-E78CEB618BCD}" type="pres">
      <dgm:prSet presAssocID="{5E17EBDD-24E5-4A1A-8932-E889BE52F5F9}" presName="dummy" presStyleCnt="0"/>
      <dgm:spPr/>
    </dgm:pt>
    <dgm:pt modelId="{FFD3CB30-539F-4B5F-B205-28765332F513}" type="pres">
      <dgm:prSet presAssocID="{6F00C04C-5F77-473A-BD71-50DFD64E7230}" presName="sibTrans" presStyleLbl="sibTrans2D1" presStyleIdx="5" presStyleCnt="8"/>
      <dgm:spPr/>
      <dgm:t>
        <a:bodyPr/>
        <a:lstStyle/>
        <a:p>
          <a:endParaRPr lang="en-US"/>
        </a:p>
      </dgm:t>
    </dgm:pt>
    <dgm:pt modelId="{B67759A4-5004-4353-991B-4A6D45A905DA}" type="pres">
      <dgm:prSet presAssocID="{8EF7CC29-AF0E-41C1-BC47-6CCE35E3E40E}" presName="node" presStyleLbl="node1" presStyleIdx="6" presStyleCnt="8" custRadScaleRad="100056" custRadScaleInc="-128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BC39C-EC6E-4D25-BECC-CDBD826A8DCF}" type="pres">
      <dgm:prSet presAssocID="{8EF7CC29-AF0E-41C1-BC47-6CCE35E3E40E}" presName="dummy" presStyleCnt="0"/>
      <dgm:spPr/>
    </dgm:pt>
    <dgm:pt modelId="{CB3526E5-047E-43A1-B70E-0FDB363C17CC}" type="pres">
      <dgm:prSet presAssocID="{031E1B95-B00D-4913-9E46-A4C9EE141FF0}" presName="sibTrans" presStyleLbl="sibTrans2D1" presStyleIdx="6" presStyleCnt="8"/>
      <dgm:spPr/>
      <dgm:t>
        <a:bodyPr/>
        <a:lstStyle/>
        <a:p>
          <a:endParaRPr lang="en-US"/>
        </a:p>
      </dgm:t>
    </dgm:pt>
    <dgm:pt modelId="{201CEF9A-B62A-4101-A768-DC74225F71F6}" type="pres">
      <dgm:prSet presAssocID="{7D6854BF-74FD-4519-A12A-305E9D9A563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4D9C2-7D6D-47F8-8446-9B5D51A68DB5}" type="pres">
      <dgm:prSet presAssocID="{7D6854BF-74FD-4519-A12A-305E9D9A5634}" presName="dummy" presStyleCnt="0"/>
      <dgm:spPr/>
    </dgm:pt>
    <dgm:pt modelId="{FBC26486-423F-4C80-9F56-E4B7935A802C}" type="pres">
      <dgm:prSet presAssocID="{A4C83B96-EBC6-4DE8-8FF6-21B211ED2953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B83DE449-9F3E-4E1A-AA93-C87FE0332B78}" srcId="{D5DE4560-5F32-4CD8-B584-5FA9BC3DC87E}" destId="{F536729E-D9C0-4909-A614-CBDA2F51D786}" srcOrd="0" destOrd="0" parTransId="{652EB215-B0BD-47FF-88F0-54CEBB2F0EDE}" sibTransId="{336739DC-D384-4678-A6AD-30DDA075B9EF}"/>
    <dgm:cxn modelId="{AFCD4956-A7D4-4F27-B152-45C090A0F247}" type="presOf" srcId="{6F00C04C-5F77-473A-BD71-50DFD64E7230}" destId="{FFD3CB30-539F-4B5F-B205-28765332F513}" srcOrd="0" destOrd="0" presId="urn:microsoft.com/office/officeart/2005/8/layout/radial6"/>
    <dgm:cxn modelId="{9780093B-8B23-404C-AD0C-400E130B821F}" type="presOf" srcId="{A4C83B96-EBC6-4DE8-8FF6-21B211ED2953}" destId="{FBC26486-423F-4C80-9F56-E4B7935A802C}" srcOrd="0" destOrd="0" presId="urn:microsoft.com/office/officeart/2005/8/layout/radial6"/>
    <dgm:cxn modelId="{9EC3AB10-3D1F-42B2-913D-C064A31510B4}" srcId="{27694AB7-ABB6-42BB-B587-1536D8010DBD}" destId="{D5DE4560-5F32-4CD8-B584-5FA9BC3DC87E}" srcOrd="0" destOrd="0" parTransId="{3B222EC8-4425-495A-AD40-4B971EA2ED28}" sibTransId="{B8240BE0-4D9A-453B-8744-BA7F80144CB2}"/>
    <dgm:cxn modelId="{F98C71ED-6590-4327-9025-1DD80569C173}" type="presOf" srcId="{1A6F3F70-99AE-4626-AF69-096728412D66}" destId="{2BEAD7AB-BF8E-4869-A3A8-8A4667A19B05}" srcOrd="0" destOrd="0" presId="urn:microsoft.com/office/officeart/2005/8/layout/radial6"/>
    <dgm:cxn modelId="{976ACB21-0664-4739-9D97-86D482527BDE}" type="presOf" srcId="{5721E81A-B733-405A-8976-AAFE075498C4}" destId="{7AEF477E-47DF-46F5-A5E7-B19E0E497F26}" srcOrd="0" destOrd="0" presId="urn:microsoft.com/office/officeart/2005/8/layout/radial6"/>
    <dgm:cxn modelId="{DCC21C6E-29B3-4F10-9D7B-5CE93394AA7A}" type="presOf" srcId="{5BCDEA7B-43EF-4ADB-AD52-22C00AEE5B59}" destId="{49101E20-9CC9-4E36-91E6-8AF630BE7431}" srcOrd="0" destOrd="0" presId="urn:microsoft.com/office/officeart/2005/8/layout/radial6"/>
    <dgm:cxn modelId="{F9747F0F-87AA-48BC-9A5D-424FCCFF8317}" srcId="{D5DE4560-5F32-4CD8-B584-5FA9BC3DC87E}" destId="{8EF7CC29-AF0E-41C1-BC47-6CCE35E3E40E}" srcOrd="6" destOrd="0" parTransId="{DDEA1C55-9ACD-485E-A75D-7457BBBD32F6}" sibTransId="{031E1B95-B00D-4913-9E46-A4C9EE141FF0}"/>
    <dgm:cxn modelId="{6ACE8E0C-09AA-4D61-995F-1FE76CABF5DE}" type="presOf" srcId="{CAE43CC3-B2D4-4A53-B3B2-A9C7EE8CE2C6}" destId="{5DBE8B29-D44F-4339-87F0-621536792F1C}" srcOrd="0" destOrd="0" presId="urn:microsoft.com/office/officeart/2005/8/layout/radial6"/>
    <dgm:cxn modelId="{2EF274AC-0DE8-4784-834E-BA33C163C67A}" srcId="{D5DE4560-5F32-4CD8-B584-5FA9BC3DC87E}" destId="{5E17EBDD-24E5-4A1A-8932-E889BE52F5F9}" srcOrd="5" destOrd="0" parTransId="{E3C41653-A6D0-4B50-AD97-8F4E686673EF}" sibTransId="{6F00C04C-5F77-473A-BD71-50DFD64E7230}"/>
    <dgm:cxn modelId="{D8175455-48C1-47EC-8901-006F51DCED03}" type="presOf" srcId="{78389652-C624-4103-8F1F-2757E0517F84}" destId="{0328FEE5-0622-4C51-9C74-C1A0417863C7}" srcOrd="0" destOrd="0" presId="urn:microsoft.com/office/officeart/2005/8/layout/radial6"/>
    <dgm:cxn modelId="{D02A5C94-0D3A-4741-98D8-4537866D3CFC}" type="presOf" srcId="{2EEBF52F-4CE9-403C-9882-C5CC7E2CDFCF}" destId="{187B4869-5B65-4AA1-B876-CBA063C84EAA}" srcOrd="0" destOrd="0" presId="urn:microsoft.com/office/officeart/2005/8/layout/radial6"/>
    <dgm:cxn modelId="{D895874A-EC9F-448D-B391-D3FD2619F4EE}" srcId="{D5DE4560-5F32-4CD8-B584-5FA9BC3DC87E}" destId="{1A6F3F70-99AE-4626-AF69-096728412D66}" srcOrd="4" destOrd="0" parTransId="{C74A81DD-8358-4C1C-B2DF-0EFB86C04481}" sibTransId="{78389652-C624-4103-8F1F-2757E0517F84}"/>
    <dgm:cxn modelId="{99A015E1-C8D4-47F0-B8F4-4A7019F8B9F8}" type="presOf" srcId="{D8A3921D-855A-4907-B670-81EA3B2A21E5}" destId="{EB5DE3A4-33A6-4D7E-8083-87DDD06EDB9E}" srcOrd="0" destOrd="0" presId="urn:microsoft.com/office/officeart/2005/8/layout/radial6"/>
    <dgm:cxn modelId="{D2128919-5303-4E00-8788-BFC03C22CB8C}" type="presOf" srcId="{27694AB7-ABB6-42BB-B587-1536D8010DBD}" destId="{26D3489D-8B8A-41B7-A7B4-84CC93E64804}" srcOrd="0" destOrd="0" presId="urn:microsoft.com/office/officeart/2005/8/layout/radial6"/>
    <dgm:cxn modelId="{1C7C3403-2620-4F78-A309-57037D717A02}" type="presOf" srcId="{7D6854BF-74FD-4519-A12A-305E9D9A5634}" destId="{201CEF9A-B62A-4101-A768-DC74225F71F6}" srcOrd="0" destOrd="0" presId="urn:microsoft.com/office/officeart/2005/8/layout/radial6"/>
    <dgm:cxn modelId="{5810F651-3389-40A2-9CE3-A4C0A30176B0}" srcId="{D5DE4560-5F32-4CD8-B584-5FA9BC3DC87E}" destId="{D8A3921D-855A-4907-B670-81EA3B2A21E5}" srcOrd="2" destOrd="0" parTransId="{03F6C82B-95E1-460D-93E4-1E75D7AE75F4}" sibTransId="{5BCDEA7B-43EF-4ADB-AD52-22C00AEE5B59}"/>
    <dgm:cxn modelId="{2CE49B59-8CDC-4CA5-8A99-F63750A75D99}" type="presOf" srcId="{F536729E-D9C0-4909-A614-CBDA2F51D786}" destId="{036297EB-CD94-44BB-ABEE-1404D810F614}" srcOrd="0" destOrd="0" presId="urn:microsoft.com/office/officeart/2005/8/layout/radial6"/>
    <dgm:cxn modelId="{69712D44-5102-48B5-9354-F278CF4D384A}" type="presOf" srcId="{5E17EBDD-24E5-4A1A-8932-E889BE52F5F9}" destId="{73436006-136E-4A23-9A41-C2A351FC41DE}" srcOrd="0" destOrd="0" presId="urn:microsoft.com/office/officeart/2005/8/layout/radial6"/>
    <dgm:cxn modelId="{59AD1E75-1B92-4A84-AE5A-7E982E26E288}" type="presOf" srcId="{D5DE4560-5F32-4CD8-B584-5FA9BC3DC87E}" destId="{465FF49A-867A-4DD0-8A43-97C39701E091}" srcOrd="0" destOrd="0" presId="urn:microsoft.com/office/officeart/2005/8/layout/radial6"/>
    <dgm:cxn modelId="{F210013F-C0D7-4DAB-8F5E-F19743F90FA5}" type="presOf" srcId="{2134FCC4-CB67-4899-862C-23DC4769B1D6}" destId="{AA59ADDD-BD4D-4B9C-8791-6F1210F9AAC2}" srcOrd="0" destOrd="0" presId="urn:microsoft.com/office/officeart/2005/8/layout/radial6"/>
    <dgm:cxn modelId="{4E71D944-D1B9-4AD7-AF6B-6CEC8DDFBEB9}" type="presOf" srcId="{336739DC-D384-4678-A6AD-30DDA075B9EF}" destId="{77332585-8258-4EEE-99A0-9B6647D7FC4A}" srcOrd="0" destOrd="0" presId="urn:microsoft.com/office/officeart/2005/8/layout/radial6"/>
    <dgm:cxn modelId="{E676FD37-34E0-4335-9A2E-2B311E1BD3F6}" srcId="{D5DE4560-5F32-4CD8-B584-5FA9BC3DC87E}" destId="{2134FCC4-CB67-4899-862C-23DC4769B1D6}" srcOrd="3" destOrd="0" parTransId="{E3B1B30D-4545-4238-B78D-2CF9F2E0821B}" sibTransId="{2EEBF52F-4CE9-403C-9882-C5CC7E2CDFCF}"/>
    <dgm:cxn modelId="{3481EFE6-F19F-45DF-B4F1-BC9F1A0A8A16}" srcId="{D5DE4560-5F32-4CD8-B584-5FA9BC3DC87E}" destId="{CAE43CC3-B2D4-4A53-B3B2-A9C7EE8CE2C6}" srcOrd="1" destOrd="0" parTransId="{1AAB6011-906C-4282-A5EB-681A6BF4EA25}" sibTransId="{5721E81A-B733-405A-8976-AAFE075498C4}"/>
    <dgm:cxn modelId="{1C320923-7202-4633-96BA-763BAA4FF69F}" srcId="{D5DE4560-5F32-4CD8-B584-5FA9BC3DC87E}" destId="{7D6854BF-74FD-4519-A12A-305E9D9A5634}" srcOrd="7" destOrd="0" parTransId="{095F61FF-28DF-4B20-9B3E-74E4562DBF4E}" sibTransId="{A4C83B96-EBC6-4DE8-8FF6-21B211ED2953}"/>
    <dgm:cxn modelId="{BD9181EB-856B-4975-84CD-602841DCAEC1}" type="presOf" srcId="{8EF7CC29-AF0E-41C1-BC47-6CCE35E3E40E}" destId="{B67759A4-5004-4353-991B-4A6D45A905DA}" srcOrd="0" destOrd="0" presId="urn:microsoft.com/office/officeart/2005/8/layout/radial6"/>
    <dgm:cxn modelId="{15274A19-804E-4023-A3FF-F56CD1CB72DD}" type="presOf" srcId="{031E1B95-B00D-4913-9E46-A4C9EE141FF0}" destId="{CB3526E5-047E-43A1-B70E-0FDB363C17CC}" srcOrd="0" destOrd="0" presId="urn:microsoft.com/office/officeart/2005/8/layout/radial6"/>
    <dgm:cxn modelId="{E0C6189A-C244-4A5E-A7DD-3BCC9D6B88E0}" type="presParOf" srcId="{26D3489D-8B8A-41B7-A7B4-84CC93E64804}" destId="{465FF49A-867A-4DD0-8A43-97C39701E091}" srcOrd="0" destOrd="0" presId="urn:microsoft.com/office/officeart/2005/8/layout/radial6"/>
    <dgm:cxn modelId="{1F9EA627-9C75-47A7-AE69-766C3E24F305}" type="presParOf" srcId="{26D3489D-8B8A-41B7-A7B4-84CC93E64804}" destId="{036297EB-CD94-44BB-ABEE-1404D810F614}" srcOrd="1" destOrd="0" presId="urn:microsoft.com/office/officeart/2005/8/layout/radial6"/>
    <dgm:cxn modelId="{49BF446A-F9D4-40BD-B500-02886C511CDA}" type="presParOf" srcId="{26D3489D-8B8A-41B7-A7B4-84CC93E64804}" destId="{8E0E1876-5BB6-4239-AFDF-AB79843149EE}" srcOrd="2" destOrd="0" presId="urn:microsoft.com/office/officeart/2005/8/layout/radial6"/>
    <dgm:cxn modelId="{02B4E42A-6ECD-48F4-98BC-C3475098A912}" type="presParOf" srcId="{26D3489D-8B8A-41B7-A7B4-84CC93E64804}" destId="{77332585-8258-4EEE-99A0-9B6647D7FC4A}" srcOrd="3" destOrd="0" presId="urn:microsoft.com/office/officeart/2005/8/layout/radial6"/>
    <dgm:cxn modelId="{473F444E-585D-484B-A223-E64F49ED105C}" type="presParOf" srcId="{26D3489D-8B8A-41B7-A7B4-84CC93E64804}" destId="{5DBE8B29-D44F-4339-87F0-621536792F1C}" srcOrd="4" destOrd="0" presId="urn:microsoft.com/office/officeart/2005/8/layout/radial6"/>
    <dgm:cxn modelId="{05B8B2E5-2F07-45C1-AD95-C9A387D4FBC1}" type="presParOf" srcId="{26D3489D-8B8A-41B7-A7B4-84CC93E64804}" destId="{92DB8B45-9A17-4126-8797-1608D263283F}" srcOrd="5" destOrd="0" presId="urn:microsoft.com/office/officeart/2005/8/layout/radial6"/>
    <dgm:cxn modelId="{7F80CF85-82C8-4483-A2EF-55A29742E9A7}" type="presParOf" srcId="{26D3489D-8B8A-41B7-A7B4-84CC93E64804}" destId="{7AEF477E-47DF-46F5-A5E7-B19E0E497F26}" srcOrd="6" destOrd="0" presId="urn:microsoft.com/office/officeart/2005/8/layout/radial6"/>
    <dgm:cxn modelId="{4AD0C0B6-0478-4CBE-A73A-8DBBE9324D0E}" type="presParOf" srcId="{26D3489D-8B8A-41B7-A7B4-84CC93E64804}" destId="{EB5DE3A4-33A6-4D7E-8083-87DDD06EDB9E}" srcOrd="7" destOrd="0" presId="urn:microsoft.com/office/officeart/2005/8/layout/radial6"/>
    <dgm:cxn modelId="{D9521A7E-665B-4F8C-B598-088B64CE1A91}" type="presParOf" srcId="{26D3489D-8B8A-41B7-A7B4-84CC93E64804}" destId="{DE7CFA05-468B-49CE-BD00-37CBFAE6B019}" srcOrd="8" destOrd="0" presId="urn:microsoft.com/office/officeart/2005/8/layout/radial6"/>
    <dgm:cxn modelId="{7D4E44AE-5502-4362-BC39-00D4C56FE64E}" type="presParOf" srcId="{26D3489D-8B8A-41B7-A7B4-84CC93E64804}" destId="{49101E20-9CC9-4E36-91E6-8AF630BE7431}" srcOrd="9" destOrd="0" presId="urn:microsoft.com/office/officeart/2005/8/layout/radial6"/>
    <dgm:cxn modelId="{32868F86-E195-4A49-9690-5FBC170A91C1}" type="presParOf" srcId="{26D3489D-8B8A-41B7-A7B4-84CC93E64804}" destId="{AA59ADDD-BD4D-4B9C-8791-6F1210F9AAC2}" srcOrd="10" destOrd="0" presId="urn:microsoft.com/office/officeart/2005/8/layout/radial6"/>
    <dgm:cxn modelId="{50A4DFB7-FDEA-4C1F-B4DD-B2439CE96163}" type="presParOf" srcId="{26D3489D-8B8A-41B7-A7B4-84CC93E64804}" destId="{47D2567D-A936-4AC8-8A1D-036876E815A2}" srcOrd="11" destOrd="0" presId="urn:microsoft.com/office/officeart/2005/8/layout/radial6"/>
    <dgm:cxn modelId="{6CBA4C2A-3D66-49AA-9133-FB888ADDA1FC}" type="presParOf" srcId="{26D3489D-8B8A-41B7-A7B4-84CC93E64804}" destId="{187B4869-5B65-4AA1-B876-CBA063C84EAA}" srcOrd="12" destOrd="0" presId="urn:microsoft.com/office/officeart/2005/8/layout/radial6"/>
    <dgm:cxn modelId="{9E113ABF-6A31-4EE7-9110-237F72EC6659}" type="presParOf" srcId="{26D3489D-8B8A-41B7-A7B4-84CC93E64804}" destId="{2BEAD7AB-BF8E-4869-A3A8-8A4667A19B05}" srcOrd="13" destOrd="0" presId="urn:microsoft.com/office/officeart/2005/8/layout/radial6"/>
    <dgm:cxn modelId="{48E9366A-E8E9-40D4-8C9B-5A9BC5899ED7}" type="presParOf" srcId="{26D3489D-8B8A-41B7-A7B4-84CC93E64804}" destId="{F6F3B79F-5141-43DB-BB08-7769A8510FF8}" srcOrd="14" destOrd="0" presId="urn:microsoft.com/office/officeart/2005/8/layout/radial6"/>
    <dgm:cxn modelId="{23670BC7-9E22-43A1-8AF5-D15F1AB0762F}" type="presParOf" srcId="{26D3489D-8B8A-41B7-A7B4-84CC93E64804}" destId="{0328FEE5-0622-4C51-9C74-C1A0417863C7}" srcOrd="15" destOrd="0" presId="urn:microsoft.com/office/officeart/2005/8/layout/radial6"/>
    <dgm:cxn modelId="{0751DA0C-21FD-4A6D-ABAB-B5199DDE6FEB}" type="presParOf" srcId="{26D3489D-8B8A-41B7-A7B4-84CC93E64804}" destId="{73436006-136E-4A23-9A41-C2A351FC41DE}" srcOrd="16" destOrd="0" presId="urn:microsoft.com/office/officeart/2005/8/layout/radial6"/>
    <dgm:cxn modelId="{24E2423E-577B-413B-BFAB-7FB2AACBE69D}" type="presParOf" srcId="{26D3489D-8B8A-41B7-A7B4-84CC93E64804}" destId="{0B1C9DED-F8B4-45F3-8AE1-E78CEB618BCD}" srcOrd="17" destOrd="0" presId="urn:microsoft.com/office/officeart/2005/8/layout/radial6"/>
    <dgm:cxn modelId="{9E5E770C-45D7-4B95-9FBD-394571545198}" type="presParOf" srcId="{26D3489D-8B8A-41B7-A7B4-84CC93E64804}" destId="{FFD3CB30-539F-4B5F-B205-28765332F513}" srcOrd="18" destOrd="0" presId="urn:microsoft.com/office/officeart/2005/8/layout/radial6"/>
    <dgm:cxn modelId="{9EBE951E-B1FA-4767-AFF9-5B3801936A50}" type="presParOf" srcId="{26D3489D-8B8A-41B7-A7B4-84CC93E64804}" destId="{B67759A4-5004-4353-991B-4A6D45A905DA}" srcOrd="19" destOrd="0" presId="urn:microsoft.com/office/officeart/2005/8/layout/radial6"/>
    <dgm:cxn modelId="{88F2C3F1-F17E-4CD2-9528-F492B77D755C}" type="presParOf" srcId="{26D3489D-8B8A-41B7-A7B4-84CC93E64804}" destId="{929BC39C-EC6E-4D25-BECC-CDBD826A8DCF}" srcOrd="20" destOrd="0" presId="urn:microsoft.com/office/officeart/2005/8/layout/radial6"/>
    <dgm:cxn modelId="{6C2DF788-B9B8-4BF5-8273-CBE2F635033C}" type="presParOf" srcId="{26D3489D-8B8A-41B7-A7B4-84CC93E64804}" destId="{CB3526E5-047E-43A1-B70E-0FDB363C17CC}" srcOrd="21" destOrd="0" presId="urn:microsoft.com/office/officeart/2005/8/layout/radial6"/>
    <dgm:cxn modelId="{14709035-CAE8-4895-8495-771EED2C8A60}" type="presParOf" srcId="{26D3489D-8B8A-41B7-A7B4-84CC93E64804}" destId="{201CEF9A-B62A-4101-A768-DC74225F71F6}" srcOrd="22" destOrd="0" presId="urn:microsoft.com/office/officeart/2005/8/layout/radial6"/>
    <dgm:cxn modelId="{2C3E77CF-F8E3-4F19-BE82-040F111417C1}" type="presParOf" srcId="{26D3489D-8B8A-41B7-A7B4-84CC93E64804}" destId="{2444D9C2-7D6D-47F8-8446-9B5D51A68DB5}" srcOrd="23" destOrd="0" presId="urn:microsoft.com/office/officeart/2005/8/layout/radial6"/>
    <dgm:cxn modelId="{E22AE7AA-EE8B-4D44-AB5C-6D7710494A16}" type="presParOf" srcId="{26D3489D-8B8A-41B7-A7B4-84CC93E64804}" destId="{FBC26486-423F-4C80-9F56-E4B7935A802C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26486-423F-4C80-9F56-E4B7935A802C}">
      <dsp:nvSpPr>
        <dsp:cNvPr id="0" name=""/>
        <dsp:cNvSpPr/>
      </dsp:nvSpPr>
      <dsp:spPr>
        <a:xfrm>
          <a:off x="1622468" y="432961"/>
          <a:ext cx="3905700" cy="3905700"/>
        </a:xfrm>
        <a:prstGeom prst="blockArc">
          <a:avLst>
            <a:gd name="adj1" fmla="val 13500000"/>
            <a:gd name="adj2" fmla="val 16200000"/>
            <a:gd name="adj3" fmla="val 34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3526E5-047E-43A1-B70E-0FDB363C17CC}">
      <dsp:nvSpPr>
        <dsp:cNvPr id="0" name=""/>
        <dsp:cNvSpPr/>
      </dsp:nvSpPr>
      <dsp:spPr>
        <a:xfrm>
          <a:off x="1621428" y="434001"/>
          <a:ext cx="3905700" cy="3905700"/>
        </a:xfrm>
        <a:prstGeom prst="blockArc">
          <a:avLst>
            <a:gd name="adj1" fmla="val 10686500"/>
            <a:gd name="adj2" fmla="val 13502635"/>
            <a:gd name="adj3" fmla="val 34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D3CB30-539F-4B5F-B205-28765332F513}">
      <dsp:nvSpPr>
        <dsp:cNvPr id="0" name=""/>
        <dsp:cNvSpPr/>
      </dsp:nvSpPr>
      <dsp:spPr>
        <a:xfrm>
          <a:off x="1621355" y="431849"/>
          <a:ext cx="3905700" cy="3905700"/>
        </a:xfrm>
        <a:prstGeom prst="blockArc">
          <a:avLst>
            <a:gd name="adj1" fmla="val 8097182"/>
            <a:gd name="adj2" fmla="val 10682643"/>
            <a:gd name="adj3" fmla="val 34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28FEE5-0622-4C51-9C74-C1A0417863C7}">
      <dsp:nvSpPr>
        <dsp:cNvPr id="0" name=""/>
        <dsp:cNvSpPr/>
      </dsp:nvSpPr>
      <dsp:spPr>
        <a:xfrm>
          <a:off x="1622468" y="432961"/>
          <a:ext cx="3905700" cy="3905700"/>
        </a:xfrm>
        <a:prstGeom prst="blockArc">
          <a:avLst>
            <a:gd name="adj1" fmla="val 5400000"/>
            <a:gd name="adj2" fmla="val 8100000"/>
            <a:gd name="adj3" fmla="val 34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B4869-5B65-4AA1-B876-CBA063C84EAA}">
      <dsp:nvSpPr>
        <dsp:cNvPr id="0" name=""/>
        <dsp:cNvSpPr/>
      </dsp:nvSpPr>
      <dsp:spPr>
        <a:xfrm>
          <a:off x="1622468" y="432961"/>
          <a:ext cx="3905700" cy="3905700"/>
        </a:xfrm>
        <a:prstGeom prst="blockArc">
          <a:avLst>
            <a:gd name="adj1" fmla="val 2700000"/>
            <a:gd name="adj2" fmla="val 5400000"/>
            <a:gd name="adj3" fmla="val 34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101E20-9CC9-4E36-91E6-8AF630BE7431}">
      <dsp:nvSpPr>
        <dsp:cNvPr id="0" name=""/>
        <dsp:cNvSpPr/>
      </dsp:nvSpPr>
      <dsp:spPr>
        <a:xfrm>
          <a:off x="1622468" y="432961"/>
          <a:ext cx="3905700" cy="3905700"/>
        </a:xfrm>
        <a:prstGeom prst="blockArc">
          <a:avLst>
            <a:gd name="adj1" fmla="val 0"/>
            <a:gd name="adj2" fmla="val 2700000"/>
            <a:gd name="adj3" fmla="val 34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EF477E-47DF-46F5-A5E7-B19E0E497F26}">
      <dsp:nvSpPr>
        <dsp:cNvPr id="0" name=""/>
        <dsp:cNvSpPr/>
      </dsp:nvSpPr>
      <dsp:spPr>
        <a:xfrm>
          <a:off x="1622767" y="466812"/>
          <a:ext cx="3905700" cy="3905700"/>
        </a:xfrm>
        <a:prstGeom prst="blockArc">
          <a:avLst>
            <a:gd name="adj1" fmla="val 18671401"/>
            <a:gd name="adj2" fmla="val 21539366"/>
            <a:gd name="adj3" fmla="val 34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332585-8258-4EEE-99A0-9B6647D7FC4A}">
      <dsp:nvSpPr>
        <dsp:cNvPr id="0" name=""/>
        <dsp:cNvSpPr/>
      </dsp:nvSpPr>
      <dsp:spPr>
        <a:xfrm>
          <a:off x="1584697" y="432589"/>
          <a:ext cx="3905700" cy="3905700"/>
        </a:xfrm>
        <a:prstGeom prst="blockArc">
          <a:avLst>
            <a:gd name="adj1" fmla="val 16267656"/>
            <a:gd name="adj2" fmla="val 18763092"/>
            <a:gd name="adj3" fmla="val 34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FF49A-867A-4DD0-8A43-97C39701E091}">
      <dsp:nvSpPr>
        <dsp:cNvPr id="0" name=""/>
        <dsp:cNvSpPr/>
      </dsp:nvSpPr>
      <dsp:spPr>
        <a:xfrm>
          <a:off x="2911056" y="1721549"/>
          <a:ext cx="1328524" cy="1328524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/>
              </a:solidFill>
            </a:rPr>
            <a:t>Parts of speech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3105614" y="1916107"/>
        <a:ext cx="939408" cy="939408"/>
      </dsp:txXfrm>
    </dsp:sp>
    <dsp:sp modelId="{036297EB-CD94-44BB-ABEE-1404D810F614}">
      <dsp:nvSpPr>
        <dsp:cNvPr id="0" name=""/>
        <dsp:cNvSpPr/>
      </dsp:nvSpPr>
      <dsp:spPr>
        <a:xfrm>
          <a:off x="3110335" y="1456"/>
          <a:ext cx="929967" cy="929967"/>
        </a:xfrm>
        <a:prstGeom prst="ellipse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Noun</a:t>
          </a:r>
          <a:endParaRPr lang="en-US" sz="1000" kern="1200" dirty="0"/>
        </a:p>
      </dsp:txBody>
      <dsp:txXfrm>
        <a:off x="3246526" y="137647"/>
        <a:ext cx="657585" cy="657585"/>
      </dsp:txXfrm>
    </dsp:sp>
    <dsp:sp modelId="{5DBE8B29-D44F-4339-87F0-621536792F1C}">
      <dsp:nvSpPr>
        <dsp:cNvPr id="0" name=""/>
        <dsp:cNvSpPr/>
      </dsp:nvSpPr>
      <dsp:spPr>
        <a:xfrm>
          <a:off x="4374652" y="510295"/>
          <a:ext cx="929967" cy="929967"/>
        </a:xfrm>
        <a:prstGeom prst="ellipse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Pronoun</a:t>
          </a:r>
          <a:endParaRPr lang="en-US" sz="1000" b="0" kern="1200" dirty="0"/>
        </a:p>
      </dsp:txBody>
      <dsp:txXfrm>
        <a:off x="4510843" y="646486"/>
        <a:ext cx="657585" cy="657585"/>
      </dsp:txXfrm>
    </dsp:sp>
    <dsp:sp modelId="{EB5DE3A4-33A6-4D7E-8083-87DDD06EDB9E}">
      <dsp:nvSpPr>
        <dsp:cNvPr id="0" name=""/>
        <dsp:cNvSpPr/>
      </dsp:nvSpPr>
      <dsp:spPr>
        <a:xfrm>
          <a:off x="5029706" y="1920827"/>
          <a:ext cx="929967" cy="929967"/>
        </a:xfrm>
        <a:prstGeom prst="ellipse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Adjective</a:t>
          </a:r>
          <a:endParaRPr lang="en-US" sz="1000" b="1" kern="1200" dirty="0"/>
        </a:p>
      </dsp:txBody>
      <dsp:txXfrm>
        <a:off x="5165897" y="2057018"/>
        <a:ext cx="657585" cy="657585"/>
      </dsp:txXfrm>
    </dsp:sp>
    <dsp:sp modelId="{AA59ADDD-BD4D-4B9C-8791-6F1210F9AAC2}">
      <dsp:nvSpPr>
        <dsp:cNvPr id="0" name=""/>
        <dsp:cNvSpPr/>
      </dsp:nvSpPr>
      <dsp:spPr>
        <a:xfrm>
          <a:off x="4467535" y="3278028"/>
          <a:ext cx="929967" cy="929967"/>
        </a:xfrm>
        <a:prstGeom prst="ellipse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Verb</a:t>
          </a:r>
          <a:endParaRPr lang="en-US" sz="1000" kern="1200" dirty="0"/>
        </a:p>
      </dsp:txBody>
      <dsp:txXfrm>
        <a:off x="4603726" y="3414219"/>
        <a:ext cx="657585" cy="657585"/>
      </dsp:txXfrm>
    </dsp:sp>
    <dsp:sp modelId="{2BEAD7AB-BF8E-4869-A3A8-8A4667A19B05}">
      <dsp:nvSpPr>
        <dsp:cNvPr id="0" name=""/>
        <dsp:cNvSpPr/>
      </dsp:nvSpPr>
      <dsp:spPr>
        <a:xfrm>
          <a:off x="3110335" y="3840199"/>
          <a:ext cx="929967" cy="929967"/>
        </a:xfrm>
        <a:prstGeom prst="ellipse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Adverb</a:t>
          </a:r>
          <a:endParaRPr lang="en-US" sz="1000" kern="1200" dirty="0"/>
        </a:p>
      </dsp:txBody>
      <dsp:txXfrm>
        <a:off x="3246526" y="3976390"/>
        <a:ext cx="657585" cy="657585"/>
      </dsp:txXfrm>
    </dsp:sp>
    <dsp:sp modelId="{73436006-136E-4A23-9A41-C2A351FC41DE}">
      <dsp:nvSpPr>
        <dsp:cNvPr id="0" name=""/>
        <dsp:cNvSpPr/>
      </dsp:nvSpPr>
      <dsp:spPr>
        <a:xfrm>
          <a:off x="1753135" y="3278028"/>
          <a:ext cx="929967" cy="929967"/>
        </a:xfrm>
        <a:prstGeom prst="ellipse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/>
            <a:t>Preposition</a:t>
          </a:r>
          <a:endParaRPr lang="en-US" sz="1000" b="0" kern="1200" dirty="0"/>
        </a:p>
      </dsp:txBody>
      <dsp:txXfrm>
        <a:off x="1889326" y="3414219"/>
        <a:ext cx="657585" cy="657585"/>
      </dsp:txXfrm>
    </dsp:sp>
    <dsp:sp modelId="{B67759A4-5004-4353-991B-4A6D45A905DA}">
      <dsp:nvSpPr>
        <dsp:cNvPr id="0" name=""/>
        <dsp:cNvSpPr/>
      </dsp:nvSpPr>
      <dsp:spPr>
        <a:xfrm>
          <a:off x="1190969" y="1985225"/>
          <a:ext cx="929967" cy="929967"/>
        </a:xfrm>
        <a:prstGeom prst="ellipse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Conjunction</a:t>
          </a:r>
          <a:endParaRPr lang="en-US" sz="1000" kern="1200" dirty="0"/>
        </a:p>
      </dsp:txBody>
      <dsp:txXfrm>
        <a:off x="1327160" y="2121416"/>
        <a:ext cx="657585" cy="657585"/>
      </dsp:txXfrm>
    </dsp:sp>
    <dsp:sp modelId="{201CEF9A-B62A-4101-A768-DC74225F71F6}">
      <dsp:nvSpPr>
        <dsp:cNvPr id="0" name=""/>
        <dsp:cNvSpPr/>
      </dsp:nvSpPr>
      <dsp:spPr>
        <a:xfrm>
          <a:off x="1753135" y="563627"/>
          <a:ext cx="929967" cy="929967"/>
        </a:xfrm>
        <a:prstGeom prst="ellipse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Interjection</a:t>
          </a:r>
          <a:endParaRPr lang="en-US" sz="1000" kern="1200" dirty="0"/>
        </a:p>
      </dsp:txBody>
      <dsp:txXfrm>
        <a:off x="1889326" y="699818"/>
        <a:ext cx="657585" cy="657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09B9-A3D3-4A31-864A-9FD9E1AAAE1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8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09B9-A3D3-4A31-864A-9FD9E1AAAE1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9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09B9-A3D3-4A31-864A-9FD9E1AAAE1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8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09B9-A3D3-4A31-864A-9FD9E1AAAE1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3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09B9-A3D3-4A31-864A-9FD9E1AAAE1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9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09B9-A3D3-4A31-864A-9FD9E1AAAE1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8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09B9-A3D3-4A31-864A-9FD9E1AAAE1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4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09B9-A3D3-4A31-864A-9FD9E1AAAE1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09B9-A3D3-4A31-864A-9FD9E1AAAE1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1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09B9-A3D3-4A31-864A-9FD9E1AAAE1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4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09B9-A3D3-4A31-864A-9FD9E1AAAE1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8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309B9-A3D3-4A31-864A-9FD9E1AAAE1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0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1622740" y="1300765"/>
            <a:ext cx="8435662" cy="3773510"/>
          </a:xfrm>
          <a:prstGeom prst="cloudCallou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4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artDeco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kern="2000" spc="-2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  Welcome to  my class</a:t>
            </a:r>
            <a:endParaRPr lang="en-US" sz="4000" b="1" i="1" kern="2000" spc="-2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28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3889420" y="283335"/>
            <a:ext cx="7997780" cy="2691685"/>
          </a:xfrm>
          <a:prstGeom prst="round2DiagRect">
            <a:avLst/>
          </a:prstGeom>
          <a:blipFill dpi="0" rotWithShape="1">
            <a:blip r:embed="rId2"/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5"/>
                </a:solidFill>
              </a:rPr>
              <a:t>Look at the </a:t>
            </a:r>
            <a:r>
              <a:rPr lang="en-US" sz="2400" b="1" dirty="0" smtClean="0">
                <a:solidFill>
                  <a:schemeClr val="accent5"/>
                </a:solidFill>
              </a:rPr>
              <a:t>adjectives </a:t>
            </a:r>
            <a:r>
              <a:rPr lang="en-US" sz="2400" b="1" dirty="0">
                <a:solidFill>
                  <a:schemeClr val="accent5"/>
                </a:solidFill>
              </a:rPr>
              <a:t>used in the following sentences:</a:t>
            </a:r>
          </a:p>
          <a:p>
            <a:pPr algn="ctr"/>
            <a:endParaRPr lang="en-US" sz="1400" dirty="0"/>
          </a:p>
          <a:p>
            <a:pPr lvl="2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Mr.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Alam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is a </a:t>
            </a:r>
            <a:r>
              <a:rPr lang="en-US" sz="3200" b="1" u="sng" dirty="0">
                <a:solidFill>
                  <a:srgbClr val="FF0000"/>
                </a:solidFill>
                <a:latin typeface="Maiandra GD" panose="020E0502030308020204" pitchFamily="34" charset="0"/>
              </a:rPr>
              <a:t>famous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teacher.</a:t>
            </a:r>
          </a:p>
          <a:p>
            <a:pPr lvl="2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He teaches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me </a:t>
            </a:r>
            <a:r>
              <a:rPr lang="en-US" sz="3200" b="1" u="sng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new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words.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Maiandra GD" panose="020E0502030308020204" pitchFamily="34" charset="0"/>
            </a:endParaRPr>
          </a:p>
          <a:p>
            <a:pPr lvl="2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We live in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a </a:t>
            </a:r>
            <a:r>
              <a:rPr lang="en-US" sz="3200" b="1" u="sng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nice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country.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Maiandra GD" panose="020E0502030308020204" pitchFamily="34" charset="0"/>
            </a:endParaRPr>
          </a:p>
          <a:p>
            <a:pPr lvl="2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Rice is our </a:t>
            </a:r>
            <a:r>
              <a:rPr lang="en-US" sz="3200" b="1" u="sng" dirty="0">
                <a:solidFill>
                  <a:srgbClr val="FF0000"/>
                </a:solidFill>
                <a:latin typeface="Maiandra GD" panose="020E0502030308020204" pitchFamily="34" charset="0"/>
              </a:rPr>
              <a:t>staple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food.</a:t>
            </a:r>
          </a:p>
        </p:txBody>
      </p:sp>
      <p:sp>
        <p:nvSpPr>
          <p:cNvPr id="3" name="Round Same Side Corner Rectangle 2"/>
          <p:cNvSpPr/>
          <p:nvPr/>
        </p:nvSpPr>
        <p:spPr>
          <a:xfrm>
            <a:off x="3768965" y="3323697"/>
            <a:ext cx="8165205" cy="3013656"/>
          </a:xfrm>
          <a:prstGeom prst="round2SameRect">
            <a:avLst>
              <a:gd name="adj1" fmla="val 32052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Look at the </a:t>
            </a:r>
            <a:r>
              <a:rPr lang="en-US" sz="2800" b="1" dirty="0" smtClean="0">
                <a:solidFill>
                  <a:srgbClr val="00B0F0"/>
                </a:solidFill>
              </a:rPr>
              <a:t>verbs </a:t>
            </a:r>
            <a:r>
              <a:rPr lang="en-US" sz="2800" b="1" dirty="0">
                <a:solidFill>
                  <a:srgbClr val="00B0F0"/>
                </a:solidFill>
              </a:rPr>
              <a:t>used in the following sentences:</a:t>
            </a:r>
          </a:p>
          <a:p>
            <a:pPr algn="ctr"/>
            <a:endParaRPr lang="en-US" sz="1200" dirty="0"/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Mr. </a:t>
            </a:r>
            <a:r>
              <a:rPr lang="en-US" sz="3200" dirty="0" err="1">
                <a:solidFill>
                  <a:schemeClr val="bg1"/>
                </a:solidFill>
              </a:rPr>
              <a:t>Alam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is</a:t>
            </a:r>
            <a:r>
              <a:rPr lang="en-US" sz="3200" dirty="0"/>
              <a:t> a famous </a:t>
            </a:r>
            <a:r>
              <a:rPr lang="en-US" sz="3200" dirty="0">
                <a:solidFill>
                  <a:schemeClr val="bg1"/>
                </a:solidFill>
              </a:rPr>
              <a:t>teacher</a:t>
            </a:r>
            <a:r>
              <a:rPr lang="en-US" sz="3200" dirty="0"/>
              <a:t>.</a:t>
            </a:r>
          </a:p>
          <a:p>
            <a:pPr lvl="2"/>
            <a:r>
              <a:rPr lang="en-US" sz="3200" dirty="0"/>
              <a:t>He </a:t>
            </a:r>
            <a:r>
              <a:rPr lang="en-US" sz="3200" b="1" u="sng" dirty="0">
                <a:solidFill>
                  <a:srgbClr val="FF0000"/>
                </a:solidFill>
              </a:rPr>
              <a:t>teaches</a:t>
            </a:r>
            <a:r>
              <a:rPr lang="en-US" sz="3200" dirty="0"/>
              <a:t> me </a:t>
            </a:r>
            <a:r>
              <a:rPr lang="en-US" sz="3200" dirty="0">
                <a:solidFill>
                  <a:schemeClr val="bg1"/>
                </a:solidFill>
              </a:rPr>
              <a:t>English</a:t>
            </a:r>
            <a:r>
              <a:rPr lang="en-US" sz="3200" dirty="0"/>
              <a:t>.</a:t>
            </a:r>
          </a:p>
          <a:p>
            <a:pPr lvl="2"/>
            <a:r>
              <a:rPr lang="en-US" sz="3200" dirty="0"/>
              <a:t>We </a:t>
            </a:r>
            <a:r>
              <a:rPr lang="en-US" sz="3200" b="1" u="sng" dirty="0">
                <a:solidFill>
                  <a:srgbClr val="FF0000"/>
                </a:solidFill>
              </a:rPr>
              <a:t>live</a:t>
            </a:r>
            <a:r>
              <a:rPr lang="en-US" sz="3200" dirty="0"/>
              <a:t> in </a:t>
            </a:r>
            <a:r>
              <a:rPr lang="en-US" sz="3200" dirty="0">
                <a:solidFill>
                  <a:schemeClr val="bg1"/>
                </a:solidFill>
              </a:rPr>
              <a:t>Bangladesh</a:t>
            </a:r>
            <a:r>
              <a:rPr lang="en-US" sz="3200" dirty="0"/>
              <a:t>.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Rice</a:t>
            </a:r>
            <a:r>
              <a:rPr lang="en-US" sz="3200" dirty="0"/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is </a:t>
            </a:r>
            <a:r>
              <a:rPr lang="en-US" sz="3200" dirty="0"/>
              <a:t>our staple </a:t>
            </a:r>
            <a:r>
              <a:rPr lang="en-US" sz="3200" dirty="0">
                <a:solidFill>
                  <a:schemeClr val="bg1"/>
                </a:solidFill>
              </a:rPr>
              <a:t>food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3575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ame Side Corner Rectangle 2"/>
          <p:cNvSpPr/>
          <p:nvPr/>
        </p:nvSpPr>
        <p:spPr>
          <a:xfrm>
            <a:off x="2499070" y="713073"/>
            <a:ext cx="9517487" cy="1300767"/>
          </a:xfrm>
          <a:prstGeom prst="round2SameRect">
            <a:avLst>
              <a:gd name="adj1" fmla="val 46079"/>
              <a:gd name="adj2" fmla="val 36765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</a:rPr>
              <a:t>Make separate list of nouns, pronouns, adjectives &amp; verbs from the following sentences:</a:t>
            </a:r>
            <a:endParaRPr lang="en-US" sz="32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2897" y="2820472"/>
            <a:ext cx="9375820" cy="252425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0" lvl="5" indent="-5715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ootlight MT Light" panose="0204060206030A020304" pitchFamily="18" charset="0"/>
              </a:rPr>
              <a:t>The girl is very beautiful.</a:t>
            </a:r>
          </a:p>
          <a:p>
            <a:pPr marL="2857500" lvl="5" indent="-5715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ootlight MT Light" panose="0204060206030A020304" pitchFamily="18" charset="0"/>
              </a:rPr>
              <a:t>Her mother is an English.</a:t>
            </a:r>
          </a:p>
          <a:p>
            <a:pPr marL="2857500" lvl="5" indent="-5715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ootlight MT Light" panose="0204060206030A020304" pitchFamily="18" charset="0"/>
              </a:rPr>
              <a:t>She helps the illiterate in her village.</a:t>
            </a:r>
          </a:p>
          <a:p>
            <a:pPr marL="2857500" lvl="5" indent="-5715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ootlight MT Light" panose="0204060206030A020304" pitchFamily="18" charset="0"/>
              </a:rPr>
              <a:t>The villagers are happy.</a:t>
            </a:r>
          </a:p>
          <a:p>
            <a:pPr marL="2857500" lvl="5" indent="-5715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ootlight MT Light" panose="0204060206030A020304" pitchFamily="18" charset="0"/>
              </a:rPr>
              <a:t>Students are making a garden.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609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 animBg="1"/>
      <p:bldP spid="4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4031087" y="347729"/>
            <a:ext cx="6555347" cy="1468192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ctonia PERSONAL USE" pitchFamily="2" charset="0"/>
              </a:rPr>
              <a:t>Look at the solution</a:t>
            </a:r>
            <a:endParaRPr lang="en-US" sz="4800" dirty="0">
              <a:latin typeface="Actonia PERSONAL USE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74265" y="1970468"/>
            <a:ext cx="3400022" cy="15197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latin typeface="Kristen ITC" panose="03050502040202030202" pitchFamily="66" charset="0"/>
              </a:rPr>
              <a:t>Noun:</a:t>
            </a:r>
          </a:p>
          <a:p>
            <a:pPr algn="ctr"/>
            <a:r>
              <a:rPr lang="en-US" sz="2000" b="1" dirty="0" smtClean="0">
                <a:latin typeface="Eras Light ITC" panose="020B0402030504020804" pitchFamily="34" charset="0"/>
              </a:rPr>
              <a:t>Girl, Mother, English, Illiterate,</a:t>
            </a:r>
          </a:p>
          <a:p>
            <a:pPr algn="ctr"/>
            <a:r>
              <a:rPr lang="en-US" sz="2000" b="1" dirty="0" smtClean="0">
                <a:latin typeface="Eras Light ITC" panose="020B0402030504020804" pitchFamily="34" charset="0"/>
              </a:rPr>
              <a:t>Village, Villagers, Students, Garden.</a:t>
            </a:r>
            <a:endParaRPr lang="en-US" sz="2000" b="1" dirty="0">
              <a:latin typeface="Eras Light ITC" panose="020B04020305040208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87423" y="1970467"/>
            <a:ext cx="3400022" cy="15325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u="sng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Pronoun:</a:t>
            </a:r>
          </a:p>
          <a:p>
            <a:pPr algn="ctr"/>
            <a:endParaRPr lang="en-US" sz="1050" dirty="0" smtClean="0">
              <a:solidFill>
                <a:srgbClr val="00206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She, Her, Her</a:t>
            </a:r>
            <a:endParaRPr lang="en-US" sz="28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74265" y="4353052"/>
            <a:ext cx="3400022" cy="14939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u="sng" dirty="0" smtClean="0">
                <a:solidFill>
                  <a:srgbClr val="C0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Adjective:</a:t>
            </a:r>
          </a:p>
          <a:p>
            <a:pPr algn="ctr"/>
            <a:endParaRPr lang="en-US" sz="400" dirty="0" smtClean="0">
              <a:solidFill>
                <a:srgbClr val="C0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n-US" sz="3200" dirty="0" smtClean="0">
                <a:solidFill>
                  <a:srgbClr val="C0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Beautiful, Happy</a:t>
            </a:r>
            <a:endParaRPr lang="en-US" sz="3200" dirty="0">
              <a:solidFill>
                <a:srgbClr val="C0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91720" y="4365936"/>
            <a:ext cx="3400022" cy="151970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rgbClr val="FFC000"/>
                </a:solidFill>
                <a:latin typeface="Harrington" panose="04040505050A02020702" pitchFamily="82" charset="0"/>
              </a:rPr>
              <a:t>Verb:</a:t>
            </a:r>
          </a:p>
          <a:p>
            <a:pPr algn="ctr"/>
            <a:r>
              <a:rPr lang="en-US" sz="2400" b="1" dirty="0" smtClean="0">
                <a:solidFill>
                  <a:srgbClr val="FFC000"/>
                </a:solidFill>
                <a:latin typeface="Harrington" panose="04040505050A02020702" pitchFamily="82" charset="0"/>
              </a:rPr>
              <a:t>Is, Is, Helps, Are, are making</a:t>
            </a:r>
            <a:endParaRPr lang="en-US" sz="2400" b="1" dirty="0">
              <a:solidFill>
                <a:srgbClr val="FFC000"/>
              </a:solidFill>
              <a:latin typeface="Harrington" panose="04040505050A02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61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7" grpId="0" uiExpand="1" build="p" animBg="1"/>
      <p:bldP spid="8" grpId="0" uiExpand="1" build="p" animBg="1"/>
      <p:bldP spid="9" grpId="0" build="p" animBg="1"/>
      <p:bldP spid="10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29000" y="413638"/>
            <a:ext cx="7722021" cy="4521433"/>
          </a:xfrm>
          <a:prstGeom prst="ellipse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  <a:reflection blurRad="6350" stA="50000" endA="275" endPos="40000" dist="101600" dir="5400000" sy="-100000" algn="bl" rotWithShape="0"/>
          </a:effectLst>
          <a:scene3d>
            <a:camera prst="perspectiveRelaxed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Vivaldi" panose="03020602050506090804" pitchFamily="66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658498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ard 3"/>
          <p:cNvSpPr/>
          <p:nvPr/>
        </p:nvSpPr>
        <p:spPr>
          <a:xfrm>
            <a:off x="1661376" y="1107584"/>
            <a:ext cx="8087932" cy="3992450"/>
          </a:xfrm>
          <a:prstGeom prst="flowChartPunchedCard">
            <a:avLst/>
          </a:prstGeom>
          <a:blipFill>
            <a:blip r:embed="rId2"/>
            <a:tile tx="0" ty="0" sx="100000" sy="100000" flip="none" algn="tl"/>
          </a:blipFill>
          <a:effectLst>
            <a:glow rad="139700">
              <a:schemeClr val="accent5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HeroicExtremeLeftFacing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  <a:latin typeface="Daily WALKER" panose="02000500000000000000" pitchFamily="50" charset="0"/>
              </a:rPr>
              <a:t>Tasnim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  <a:latin typeface="Daily WALKER" panose="02000500000000000000" pitchFamily="50" charset="0"/>
              </a:rPr>
              <a:t>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  <a:latin typeface="Daily WALKER" panose="02000500000000000000" pitchFamily="50" charset="0"/>
              </a:rPr>
              <a:t>Aktar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  <a:latin typeface="Daily WALKER" panose="02000500000000000000" pitchFamily="50" charset="0"/>
              </a:rPr>
              <a:t> Chowdhury</a:t>
            </a:r>
            <a:endParaRPr lang="en-US" sz="4800" dirty="0" smtClean="0">
              <a:solidFill>
                <a:schemeClr val="bg2">
                  <a:lumMod val="10000"/>
                </a:schemeClr>
              </a:solidFill>
              <a:latin typeface="Daily WALKER" panose="02000500000000000000" pitchFamily="50" charset="0"/>
            </a:endParaRPr>
          </a:p>
          <a:p>
            <a:pPr algn="ctr"/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Daily WALKER" panose="02000500000000000000" pitchFamily="50" charset="0"/>
              </a:rPr>
              <a:t>Assistant Teacher</a:t>
            </a:r>
          </a:p>
          <a:p>
            <a:pPr algn="ctr"/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Daily WALKER" panose="02000500000000000000" pitchFamily="50" charset="0"/>
              </a:rPr>
              <a:t>Chilahati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Daily WALKER" panose="02000500000000000000" pitchFamily="50" charset="0"/>
              </a:rPr>
              <a:t> Girls’ School &amp; College</a:t>
            </a:r>
            <a:endParaRPr lang="en-US" sz="4800" dirty="0">
              <a:solidFill>
                <a:schemeClr val="bg2">
                  <a:lumMod val="10000"/>
                </a:schemeClr>
              </a:solidFill>
              <a:latin typeface="Daily WALKER" panose="02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8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18217" y="1223497"/>
            <a:ext cx="8113690" cy="430154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noFill/>
            <a:prstDash val="sysDot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Righ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Forte" panose="03060902040502070203" pitchFamily="66" charset="0"/>
              </a:rPr>
              <a:t>Class: Six</a:t>
            </a:r>
          </a:p>
          <a:p>
            <a:pPr algn="ctr"/>
            <a:r>
              <a:rPr lang="en-US" sz="4000" b="1" dirty="0" smtClean="0">
                <a:latin typeface="Forte" panose="03060902040502070203" pitchFamily="66" charset="0"/>
              </a:rPr>
              <a:t>English Grammar </a:t>
            </a:r>
          </a:p>
          <a:p>
            <a:pPr algn="ctr"/>
            <a:r>
              <a:rPr lang="en-US" sz="5400" b="1" dirty="0" smtClean="0">
                <a:latin typeface="Forte" panose="03060902040502070203" pitchFamily="66" charset="0"/>
              </a:rPr>
              <a:t>Parts of speech</a:t>
            </a:r>
            <a:endParaRPr lang="en-US" sz="5400" b="1" dirty="0"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98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9566" y="2257475"/>
            <a:ext cx="8706119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Gabriola" panose="04040605051002020D02" pitchFamily="82" charset="0"/>
              </a:rPr>
              <a:t>After completing this lesson students will be able </a:t>
            </a:r>
            <a:r>
              <a:rPr lang="en-US" sz="4000" b="1" dirty="0" smtClean="0">
                <a:latin typeface="Gabriola" panose="04040605051002020D02" pitchFamily="82" charset="0"/>
              </a:rPr>
              <a:t>to-</a:t>
            </a:r>
          </a:p>
          <a:p>
            <a:endParaRPr lang="en-US" sz="100" b="1" dirty="0">
              <a:latin typeface="Gabriola" panose="04040605051002020D02" pitchFamily="82" charset="0"/>
            </a:endParaRPr>
          </a:p>
          <a:p>
            <a:endParaRPr lang="en-US" sz="1600" dirty="0">
              <a:latin typeface="Algerian" panose="04020705040A02060702" pitchFamily="8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gency FB" panose="020B0503020202020204" pitchFamily="34" charset="0"/>
              </a:rPr>
              <a:t>know what is parts of speech.</a:t>
            </a:r>
            <a:endParaRPr lang="en-US" sz="3200" dirty="0">
              <a:latin typeface="Agency FB" panose="020B0503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>
                <a:latin typeface="Agency FB" panose="020B0503020202020204" pitchFamily="34" charset="0"/>
              </a:rPr>
              <a:t>k</a:t>
            </a:r>
            <a:r>
              <a:rPr lang="en-US" sz="3200" dirty="0" smtClean="0">
                <a:latin typeface="Agency FB" panose="020B0503020202020204" pitchFamily="34" charset="0"/>
              </a:rPr>
              <a:t>now about the classification of parts of speech.  </a:t>
            </a:r>
            <a:endParaRPr lang="en-US" sz="3200" dirty="0">
              <a:latin typeface="Agency FB" panose="020B0503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gency FB" panose="020B0503020202020204" pitchFamily="34" charset="0"/>
              </a:rPr>
              <a:t>identify each kind of parts of speech. </a:t>
            </a:r>
            <a:endParaRPr lang="en-US" sz="3200" dirty="0">
              <a:latin typeface="Agency FB" panose="020B0503020202020204" pitchFamily="34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3503055" y="798490"/>
            <a:ext cx="6593983" cy="69545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Harrington" panose="04040505050A02020702" pitchFamily="82" charset="0"/>
              </a:rPr>
              <a:t>Learning Outcomes</a:t>
            </a:r>
            <a:endParaRPr lang="en-US" sz="4800" b="1" dirty="0">
              <a:latin typeface="Harrington" panose="04040505050A02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83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4159877" y="412124"/>
            <a:ext cx="6825802" cy="1146220"/>
          </a:xfrm>
          <a:prstGeom prst="wedgeRoundRectCallout">
            <a:avLst>
              <a:gd name="adj1" fmla="val -21022"/>
              <a:gd name="adj2" fmla="val 9845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What is parts of speech?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2524260" y="2305318"/>
            <a:ext cx="9491730" cy="1326526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oudy Old Style" panose="02020502050305020303" pitchFamily="18" charset="0"/>
              </a:rPr>
              <a:t>Each of the words used in a sentence are a single part of speech. Similarly all the words together are called parts of speech. </a:t>
            </a:r>
            <a:endParaRPr lang="en-US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oudy Old Style" panose="02020502050305020303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902299" y="4417454"/>
            <a:ext cx="8062174" cy="216365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Comic Sans MS" panose="030F0702030302020204" pitchFamily="66" charset="0"/>
              </a:rPr>
              <a:t>Example:</a:t>
            </a:r>
          </a:p>
          <a:p>
            <a:pPr algn="ctr"/>
            <a:endParaRPr lang="en-US" sz="100" dirty="0" smtClean="0"/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600" dirty="0" smtClean="0"/>
              <a:t>This is a beautiful bird.</a:t>
            </a:r>
          </a:p>
          <a:p>
            <a:pPr algn="ctr"/>
            <a:r>
              <a:rPr lang="en-US" sz="2800" dirty="0" smtClean="0">
                <a:latin typeface="Agency FB" panose="020B0503020202020204" pitchFamily="34" charset="0"/>
              </a:rPr>
              <a:t>Here:  This, is, a, beautiful &amp; bird all these words have been used in a sentence or speech.</a:t>
            </a:r>
            <a:endParaRPr lang="en-US" sz="28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53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build="p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8586" y="114772"/>
            <a:ext cx="7611414" cy="6310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lba Matter" panose="00000400000000000000" pitchFamily="2" charset="0"/>
              </a:rPr>
              <a:t>How many kinds of parts of speech?</a:t>
            </a:r>
            <a:endParaRPr lang="en-US" sz="3600" b="1" dirty="0">
              <a:solidFill>
                <a:srgbClr val="002060"/>
              </a:solidFill>
              <a:latin typeface="Alba Matter" panose="00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01600" y="875763"/>
            <a:ext cx="8796271" cy="965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Words/parts of a speech/sentence are divide into eight kinds according to their need &amp; acts.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75776" y="3335626"/>
            <a:ext cx="3541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parts of speech:</a:t>
            </a:r>
            <a:endParaRPr lang="en-US" sz="28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27143213"/>
              </p:ext>
            </p:extLst>
          </p:nvPr>
        </p:nvGraphicFramePr>
        <p:xfrm>
          <a:off x="4594894" y="1957590"/>
          <a:ext cx="7150638" cy="4771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400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00"/>
                            </p:stCondLst>
                            <p:childTnLst>
                              <p:par>
                                <p:cTn id="1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700"/>
                            </p:stCondLst>
                            <p:childTnLst>
                              <p:par>
                                <p:cTn id="2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700"/>
                            </p:stCondLst>
                            <p:childTnLst>
                              <p:par>
                                <p:cTn id="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7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p" animBg="1"/>
      <p:bldP spid="5" grpId="0"/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2140930" y="476519"/>
            <a:ext cx="8422783" cy="875764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Gabriola" panose="04040605051002020D02" pitchFamily="82" charset="0"/>
              </a:rPr>
              <a:t>We can define each of them &amp; give some examples. </a:t>
            </a:r>
            <a:endParaRPr lang="en-US" sz="4000" b="1" dirty="0">
              <a:latin typeface="Gabriola" panose="04040605051002020D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5247" y="1828420"/>
            <a:ext cx="8390965" cy="16871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gency FB" panose="020B0503020202020204" pitchFamily="34" charset="0"/>
              </a:rPr>
              <a:t>Noun: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b="1" dirty="0" smtClean="0">
                <a:latin typeface="Century Schoolbook" panose="02040604050505020304" pitchFamily="18" charset="0"/>
              </a:rPr>
              <a:t>Noun is the name of anything.</a:t>
            </a:r>
          </a:p>
          <a:p>
            <a:pPr algn="ctr"/>
            <a:r>
              <a:rPr lang="en-US" sz="2400" b="1" dirty="0" smtClean="0">
                <a:latin typeface="Century Schoolbook" panose="02040604050505020304" pitchFamily="18" charset="0"/>
              </a:rPr>
              <a:t>[Noun is a naming word.]</a:t>
            </a:r>
          </a:p>
          <a:p>
            <a:pPr algn="ctr"/>
            <a:r>
              <a:rPr lang="en-US" sz="2400" b="1" dirty="0" smtClean="0">
                <a:latin typeface="Century Schoolbook" panose="02040604050505020304" pitchFamily="18" charset="0"/>
              </a:rPr>
              <a:t>Examples: Kamal, Dhaka, Kindness etc.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36388" y="4015176"/>
            <a:ext cx="8306873" cy="16484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gency FB" panose="020B0503020202020204" pitchFamily="34" charset="0"/>
              </a:rPr>
              <a:t>Pronoun:</a:t>
            </a:r>
            <a:endParaRPr lang="en-US" sz="3200" b="1" dirty="0" smtClean="0"/>
          </a:p>
          <a:p>
            <a:pPr algn="ctr"/>
            <a:r>
              <a:rPr lang="en-US" sz="2400" dirty="0" smtClean="0">
                <a:latin typeface="Aller" panose="02000503030000020004" pitchFamily="2" charset="0"/>
              </a:rPr>
              <a:t>The word that is used instead of a noun is called pronoun.</a:t>
            </a:r>
          </a:p>
          <a:p>
            <a:pPr algn="ctr"/>
            <a:r>
              <a:rPr lang="en-US" sz="2400" dirty="0" smtClean="0">
                <a:latin typeface="Aller" panose="02000503030000020004" pitchFamily="2" charset="0"/>
              </a:rPr>
              <a:t>[Pronoun is a replacing word.]</a:t>
            </a:r>
          </a:p>
          <a:p>
            <a:pPr algn="ctr"/>
            <a:r>
              <a:rPr lang="en-US" sz="2400" dirty="0" smtClean="0">
                <a:latin typeface="Aller" panose="02000503030000020004" pitchFamily="2" charset="0"/>
              </a:rPr>
              <a:t>Examples: He, She, It etc.  </a:t>
            </a:r>
          </a:p>
        </p:txBody>
      </p:sp>
    </p:spTree>
    <p:extLst>
      <p:ext uri="{BB962C8B-B14F-4D97-AF65-F5344CB8AC3E}">
        <p14:creationId xmlns:p14="http://schemas.microsoft.com/office/powerpoint/2010/main" val="295260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4" grpId="0" build="p" animBg="1"/>
      <p:bldP spid="5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996226" y="450760"/>
            <a:ext cx="9749307" cy="2614412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Adjective:</a:t>
            </a:r>
          </a:p>
          <a:p>
            <a:pPr algn="ctr"/>
            <a:endParaRPr lang="en-US" sz="1200" dirty="0" smtClean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algn="ctr"/>
            <a:r>
              <a:rPr lang="en-US" sz="2800" b="1" dirty="0" smtClean="0">
                <a:latin typeface="Gabriola" panose="04040605051002020D02" pitchFamily="82" charset="0"/>
                <a:ea typeface="Yu Gothic UI Semibold" panose="020B0700000000000000" pitchFamily="34" charset="-128"/>
              </a:rPr>
              <a:t>The word that modifies a noun or noun-equivalent words(pronoun) is called adjective.</a:t>
            </a:r>
          </a:p>
          <a:p>
            <a:pPr algn="ctr"/>
            <a:r>
              <a:rPr lang="en-US" sz="2800" b="1" dirty="0" smtClean="0">
                <a:latin typeface="Gabriola" panose="04040605051002020D02" pitchFamily="82" charset="0"/>
                <a:ea typeface="Yu Gothic UI Semibold" panose="020B0700000000000000" pitchFamily="34" charset="-128"/>
              </a:rPr>
              <a:t>[Adjective is a modifying word.]</a:t>
            </a:r>
          </a:p>
          <a:p>
            <a:pPr algn="ctr"/>
            <a:r>
              <a:rPr lang="en-US" sz="2800" b="1" dirty="0" smtClean="0">
                <a:latin typeface="Gabriola" panose="04040605051002020D02" pitchFamily="82" charset="0"/>
                <a:ea typeface="Yu Gothic UI Semibold" panose="020B0700000000000000" pitchFamily="34" charset="-128"/>
              </a:rPr>
              <a:t>Examples: Good, Long, New etc.</a:t>
            </a:r>
            <a:endParaRPr lang="en-US" sz="2800" b="1" dirty="0">
              <a:latin typeface="Gabriola" panose="04040605051002020D02" pitchFamily="82" charset="0"/>
              <a:ea typeface="Yu Gothic UI Semibold" panose="020B0700000000000000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5927" y="3786389"/>
            <a:ext cx="8525814" cy="257577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Gabriola" panose="04040605051002020D02" pitchFamily="82" charset="0"/>
              </a:rPr>
              <a:t>Verb: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2800" b="1" dirty="0" smtClean="0">
                <a:latin typeface="Bradley Hand ITC" panose="03070402050302030203" pitchFamily="66" charset="0"/>
              </a:rPr>
              <a:t>The word that means to do something is called verb.</a:t>
            </a:r>
          </a:p>
          <a:p>
            <a:pPr algn="ctr"/>
            <a:r>
              <a:rPr lang="en-US" sz="2800" b="1" dirty="0" smtClean="0">
                <a:latin typeface="Bradley Hand ITC" panose="03070402050302030203" pitchFamily="66" charset="0"/>
              </a:rPr>
              <a:t>[Verb is a doing word.]</a:t>
            </a:r>
          </a:p>
          <a:p>
            <a:pPr algn="ctr"/>
            <a:r>
              <a:rPr lang="en-US" sz="2800" b="1" dirty="0" smtClean="0">
                <a:latin typeface="Bradley Hand ITC" panose="03070402050302030203" pitchFamily="66" charset="0"/>
              </a:rPr>
              <a:t>Examples</a:t>
            </a:r>
            <a:r>
              <a:rPr lang="en-US" sz="2800" b="1" smtClean="0">
                <a:latin typeface="Bradley Hand ITC" panose="03070402050302030203" pitchFamily="66" charset="0"/>
              </a:rPr>
              <a:t>: </a:t>
            </a:r>
            <a:r>
              <a:rPr lang="en-US" sz="2800" b="1" smtClean="0">
                <a:latin typeface="Bradley Hand ITC" panose="03070402050302030203" pitchFamily="66" charset="0"/>
              </a:rPr>
              <a:t>Read, </a:t>
            </a:r>
            <a:r>
              <a:rPr lang="en-US" sz="2800" b="1" dirty="0" smtClean="0">
                <a:latin typeface="Bradley Hand ITC" panose="03070402050302030203" pitchFamily="66" charset="0"/>
              </a:rPr>
              <a:t>Play, Draw etc.</a:t>
            </a:r>
            <a:endParaRPr lang="en-US" sz="28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5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412901" y="231819"/>
            <a:ext cx="7753081" cy="3193961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Look at the nouns used in the following sentences:</a:t>
            </a:r>
          </a:p>
          <a:p>
            <a:pPr algn="ctr"/>
            <a:endParaRPr lang="en-US" dirty="0" smtClean="0"/>
          </a:p>
          <a:p>
            <a:pPr lvl="2"/>
            <a:r>
              <a:rPr lang="en-US" sz="3200" b="1" u="sng" dirty="0" smtClean="0">
                <a:solidFill>
                  <a:srgbClr val="FF0000"/>
                </a:solidFill>
              </a:rPr>
              <a:t>Mr.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Alam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is a famous </a:t>
            </a:r>
            <a:r>
              <a:rPr lang="en-US" sz="3200" b="1" u="sng" dirty="0" smtClean="0">
                <a:solidFill>
                  <a:srgbClr val="FF0000"/>
                </a:solidFill>
              </a:rPr>
              <a:t>teacher</a:t>
            </a:r>
            <a:r>
              <a:rPr lang="en-US" sz="3200" dirty="0" smtClean="0"/>
              <a:t>.</a:t>
            </a:r>
          </a:p>
          <a:p>
            <a:pPr lvl="2"/>
            <a:r>
              <a:rPr lang="en-US" sz="3200" dirty="0" smtClean="0"/>
              <a:t>He teaches me </a:t>
            </a:r>
            <a:r>
              <a:rPr lang="en-US" sz="3200" b="1" u="sng" dirty="0" smtClean="0">
                <a:solidFill>
                  <a:srgbClr val="FF0000"/>
                </a:solidFill>
              </a:rPr>
              <a:t>English</a:t>
            </a:r>
            <a:r>
              <a:rPr lang="en-US" sz="3200" dirty="0" smtClean="0"/>
              <a:t>.</a:t>
            </a:r>
          </a:p>
          <a:p>
            <a:pPr lvl="2"/>
            <a:r>
              <a:rPr lang="en-US" sz="3200" dirty="0" smtClean="0"/>
              <a:t>We live in </a:t>
            </a:r>
            <a:r>
              <a:rPr lang="en-US" sz="3200" b="1" u="sng" dirty="0" smtClean="0">
                <a:solidFill>
                  <a:srgbClr val="FF0000"/>
                </a:solidFill>
              </a:rPr>
              <a:t>Bangladesh</a:t>
            </a:r>
            <a:r>
              <a:rPr lang="en-US" sz="3200" dirty="0" smtClean="0"/>
              <a:t>.</a:t>
            </a:r>
          </a:p>
          <a:p>
            <a:pPr lvl="2"/>
            <a:r>
              <a:rPr lang="en-US" sz="3200" b="1" u="sng" dirty="0" smtClean="0">
                <a:solidFill>
                  <a:srgbClr val="FF0000"/>
                </a:solidFill>
              </a:rPr>
              <a:t>Rice</a:t>
            </a:r>
            <a:r>
              <a:rPr lang="en-US" sz="3200" dirty="0" smtClean="0"/>
              <a:t> is our staple </a:t>
            </a:r>
            <a:r>
              <a:rPr lang="en-US" sz="3200" b="1" u="sng" dirty="0" smtClean="0">
                <a:solidFill>
                  <a:srgbClr val="FF0000"/>
                </a:solidFill>
              </a:rPr>
              <a:t>food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400023" y="4108361"/>
            <a:ext cx="8487177" cy="258865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Look at the </a:t>
            </a:r>
            <a:r>
              <a:rPr lang="en-US" sz="2800" b="1" dirty="0" smtClean="0">
                <a:solidFill>
                  <a:schemeClr val="tx1"/>
                </a:solidFill>
              </a:rPr>
              <a:t>pronouns </a:t>
            </a:r>
            <a:r>
              <a:rPr lang="en-US" sz="2800" b="1" dirty="0">
                <a:solidFill>
                  <a:schemeClr val="tx1"/>
                </a:solidFill>
              </a:rPr>
              <a:t>used in the following sentences:</a:t>
            </a:r>
          </a:p>
          <a:p>
            <a:pPr algn="ctr"/>
            <a:endParaRPr lang="en-US" sz="1100" dirty="0"/>
          </a:p>
          <a:p>
            <a:pPr lvl="2"/>
            <a:r>
              <a:rPr lang="en-US" sz="3200" dirty="0">
                <a:solidFill>
                  <a:schemeClr val="bg1"/>
                </a:solidFill>
                <a:latin typeface="Eras Medium ITC" panose="020B0602030504020804" pitchFamily="34" charset="0"/>
              </a:rPr>
              <a:t>Mr. </a:t>
            </a:r>
            <a:r>
              <a:rPr lang="en-US" sz="3200" dirty="0" err="1">
                <a:solidFill>
                  <a:schemeClr val="bg1"/>
                </a:solidFill>
                <a:latin typeface="Eras Medium ITC" panose="020B0602030504020804" pitchFamily="34" charset="0"/>
              </a:rPr>
              <a:t>Alam</a:t>
            </a:r>
            <a:r>
              <a:rPr lang="en-US" sz="3200" dirty="0">
                <a:solidFill>
                  <a:schemeClr val="bg1"/>
                </a:solidFill>
                <a:latin typeface="Eras Medium ITC" panose="020B0602030504020804" pitchFamily="34" charset="0"/>
              </a:rPr>
              <a:t> </a:t>
            </a:r>
            <a:r>
              <a:rPr lang="en-US" sz="3200" dirty="0">
                <a:latin typeface="Eras Medium ITC" panose="020B0602030504020804" pitchFamily="34" charset="0"/>
              </a:rPr>
              <a:t>is a famous </a:t>
            </a:r>
            <a:r>
              <a:rPr lang="en-US" sz="3200" dirty="0">
                <a:solidFill>
                  <a:schemeClr val="bg1"/>
                </a:solidFill>
                <a:latin typeface="Eras Medium ITC" panose="020B0602030504020804" pitchFamily="34" charset="0"/>
              </a:rPr>
              <a:t>teacher</a:t>
            </a:r>
            <a:r>
              <a:rPr lang="en-US" sz="3200" dirty="0">
                <a:latin typeface="Eras Medium ITC" panose="020B0602030504020804" pitchFamily="34" charset="0"/>
              </a:rPr>
              <a:t>.</a:t>
            </a:r>
          </a:p>
          <a:p>
            <a:pPr lvl="2"/>
            <a:r>
              <a:rPr lang="en-US" sz="3200" b="1" u="sng" dirty="0">
                <a:solidFill>
                  <a:srgbClr val="FF0000"/>
                </a:solidFill>
                <a:latin typeface="Eras Medium ITC" panose="020B0602030504020804" pitchFamily="34" charset="0"/>
              </a:rPr>
              <a:t>He</a:t>
            </a:r>
            <a:r>
              <a:rPr lang="en-US" sz="3200" dirty="0">
                <a:latin typeface="Eras Medium ITC" panose="020B0602030504020804" pitchFamily="34" charset="0"/>
              </a:rPr>
              <a:t> teaches </a:t>
            </a:r>
            <a:r>
              <a:rPr lang="en-US" sz="3200" b="1" u="sng" dirty="0">
                <a:solidFill>
                  <a:srgbClr val="FF0000"/>
                </a:solidFill>
                <a:latin typeface="Eras Medium ITC" panose="020B0602030504020804" pitchFamily="34" charset="0"/>
              </a:rPr>
              <a:t>me</a:t>
            </a:r>
            <a:r>
              <a:rPr lang="en-US" sz="3200" dirty="0">
                <a:latin typeface="Eras Medium ITC" panose="020B06020305040208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Eras Medium ITC" panose="020B0602030504020804" pitchFamily="34" charset="0"/>
              </a:rPr>
              <a:t>English</a:t>
            </a:r>
            <a:r>
              <a:rPr lang="en-US" sz="3200" dirty="0">
                <a:latin typeface="Eras Medium ITC" panose="020B0602030504020804" pitchFamily="34" charset="0"/>
              </a:rPr>
              <a:t>.</a:t>
            </a:r>
          </a:p>
          <a:p>
            <a:pPr lvl="2"/>
            <a:r>
              <a:rPr lang="en-US" sz="3200" b="1" u="sng" dirty="0">
                <a:solidFill>
                  <a:srgbClr val="FF0000"/>
                </a:solidFill>
                <a:latin typeface="Eras Medium ITC" panose="020B0602030504020804" pitchFamily="34" charset="0"/>
              </a:rPr>
              <a:t>We</a:t>
            </a:r>
            <a:r>
              <a:rPr lang="en-US" sz="3200" dirty="0">
                <a:latin typeface="Eras Medium ITC" panose="020B0602030504020804" pitchFamily="34" charset="0"/>
              </a:rPr>
              <a:t> live in </a:t>
            </a:r>
            <a:r>
              <a:rPr lang="en-US" sz="3200" dirty="0">
                <a:solidFill>
                  <a:schemeClr val="bg1"/>
                </a:solidFill>
                <a:latin typeface="Eras Medium ITC" panose="020B0602030504020804" pitchFamily="34" charset="0"/>
              </a:rPr>
              <a:t>Bangladesh</a:t>
            </a:r>
            <a:r>
              <a:rPr lang="en-US" sz="3200" dirty="0">
                <a:latin typeface="Eras Medium ITC" panose="020B0602030504020804" pitchFamily="34" charset="0"/>
              </a:rPr>
              <a:t>.</a:t>
            </a:r>
          </a:p>
          <a:p>
            <a:pPr lvl="2"/>
            <a:r>
              <a:rPr lang="en-US" sz="3200" dirty="0">
                <a:solidFill>
                  <a:schemeClr val="bg1"/>
                </a:solidFill>
                <a:latin typeface="Eras Medium ITC" panose="020B0602030504020804" pitchFamily="34" charset="0"/>
              </a:rPr>
              <a:t>Rice </a:t>
            </a:r>
            <a:r>
              <a:rPr lang="en-US" sz="3200" dirty="0">
                <a:latin typeface="Eras Medium ITC" panose="020B0602030504020804" pitchFamily="34" charset="0"/>
              </a:rPr>
              <a:t>is </a:t>
            </a:r>
            <a:r>
              <a:rPr lang="en-US" sz="3200" b="1" u="sng" dirty="0">
                <a:solidFill>
                  <a:srgbClr val="FF0000"/>
                </a:solidFill>
                <a:latin typeface="Eras Medium ITC" panose="020B0602030504020804" pitchFamily="34" charset="0"/>
              </a:rPr>
              <a:t>our</a:t>
            </a:r>
            <a:r>
              <a:rPr lang="en-US" sz="3200" dirty="0">
                <a:latin typeface="Eras Medium ITC" panose="020B0602030504020804" pitchFamily="34" charset="0"/>
              </a:rPr>
              <a:t> staple </a:t>
            </a:r>
            <a:r>
              <a:rPr lang="en-US" sz="3200" dirty="0">
                <a:solidFill>
                  <a:schemeClr val="bg1"/>
                </a:solidFill>
                <a:latin typeface="Eras Medium ITC" panose="020B0602030504020804" pitchFamily="34" charset="0"/>
              </a:rPr>
              <a:t>food</a:t>
            </a:r>
            <a:r>
              <a:rPr lang="en-US" sz="3200" dirty="0">
                <a:latin typeface="Eras Medium ITC" panose="020B06020305040208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703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5A5A0D3-13FF-4446-930A-01445F4EB117}" vid="{89602781-8D40-4022-AA3D-0605B464B6A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296</TotalTime>
  <Words>526</Words>
  <Application>Microsoft Office PowerPoint</Application>
  <PresentationFormat>Widescreen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40" baseType="lpstr">
      <vt:lpstr>Yu Gothic UI Semibold</vt:lpstr>
      <vt:lpstr>Actonia PERSONAL USE</vt:lpstr>
      <vt:lpstr>Agency FB</vt:lpstr>
      <vt:lpstr>Alba Matter</vt:lpstr>
      <vt:lpstr>Algerian</vt:lpstr>
      <vt:lpstr>Aller</vt:lpstr>
      <vt:lpstr>Arial</vt:lpstr>
      <vt:lpstr>Bradley Hand ITC</vt:lpstr>
      <vt:lpstr>Calibri</vt:lpstr>
      <vt:lpstr>Calibri Light</vt:lpstr>
      <vt:lpstr>Century Schoolbook</vt:lpstr>
      <vt:lpstr>Comic Sans MS</vt:lpstr>
      <vt:lpstr>Daily WALKER</vt:lpstr>
      <vt:lpstr>Eras Light ITC</vt:lpstr>
      <vt:lpstr>Eras Medium ITC</vt:lpstr>
      <vt:lpstr>Footlight MT Light</vt:lpstr>
      <vt:lpstr>Forte</vt:lpstr>
      <vt:lpstr>Gabriola</vt:lpstr>
      <vt:lpstr>Goudy Old Style</vt:lpstr>
      <vt:lpstr>Harrington</vt:lpstr>
      <vt:lpstr>Kristen ITC</vt:lpstr>
      <vt:lpstr>Maiandra GD</vt:lpstr>
      <vt:lpstr>Monotype Corsiva</vt:lpstr>
      <vt:lpstr>MV Boli</vt:lpstr>
      <vt:lpstr>Vivaldi</vt:lpstr>
      <vt:lpstr>Wingdings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keywords>T@NI</cp:keywords>
  <cp:lastModifiedBy>Microsoft account</cp:lastModifiedBy>
  <cp:revision>50</cp:revision>
  <dcterms:created xsi:type="dcterms:W3CDTF">2021-10-16T05:30:53Z</dcterms:created>
  <dcterms:modified xsi:type="dcterms:W3CDTF">2021-10-16T15:17:47Z</dcterms:modified>
</cp:coreProperties>
</file>