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6" r:id="rId3"/>
    <p:sldId id="305" r:id="rId4"/>
    <p:sldId id="304" r:id="rId5"/>
    <p:sldId id="309" r:id="rId6"/>
    <p:sldId id="308" r:id="rId7"/>
    <p:sldId id="310" r:id="rId8"/>
    <p:sldId id="311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301" r:id="rId17"/>
    <p:sldId id="299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F4A43-DEEB-4840-9FAA-F33D50EC87D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DEFAB6-25F4-4DB2-8177-30F8CCEA6607}">
      <dgm:prSet phldrT="[Text]"/>
      <dgm:spPr>
        <a:solidFill>
          <a:srgbClr val="00B0F0"/>
        </a:solidFill>
      </dgm:spPr>
      <dgm:t>
        <a:bodyPr/>
        <a:lstStyle/>
        <a:p>
          <a:r>
            <a:rPr lang="en-US" b="1" cap="none" spc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X</a:t>
          </a:r>
        </a:p>
      </dgm:t>
    </dgm:pt>
    <dgm:pt modelId="{60E0074F-C5AE-4309-A93C-68F95026817A}" type="parTrans" cxnId="{884F027B-2722-4939-A708-6C8136C48746}">
      <dgm:prSet/>
      <dgm:spPr/>
      <dgm:t>
        <a:bodyPr/>
        <a:lstStyle/>
        <a:p>
          <a:endParaRPr lang="en-US"/>
        </a:p>
      </dgm:t>
    </dgm:pt>
    <dgm:pt modelId="{8816A54A-53B0-4BCE-A154-80884275336F}" type="sibTrans" cxnId="{884F027B-2722-4939-A708-6C8136C48746}">
      <dgm:prSet/>
      <dgm:spPr/>
      <dgm:t>
        <a:bodyPr/>
        <a:lstStyle/>
        <a:p>
          <a:endParaRPr lang="en-US"/>
        </a:p>
      </dgm:t>
    </dgm:pt>
    <dgm:pt modelId="{CD8A8895-E390-409C-AB00-EDF6B5BDAB5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Y</a:t>
          </a:r>
          <a:endParaRPr lang="en-US" dirty="0">
            <a:solidFill>
              <a:srgbClr val="7030A0"/>
            </a:solidFill>
          </a:endParaRPr>
        </a:p>
      </dgm:t>
    </dgm:pt>
    <dgm:pt modelId="{046BB462-96D4-4CCC-81E5-834757621520}" type="parTrans" cxnId="{1127BE1F-31E9-4868-BBEB-DB77C7D4A97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28EAFA5-45A0-4AAE-A5EB-FB40C357AB4B}" type="sibTrans" cxnId="{1127BE1F-31E9-4868-BBEB-DB77C7D4A97F}">
      <dgm:prSet/>
      <dgm:spPr/>
      <dgm:t>
        <a:bodyPr/>
        <a:lstStyle/>
        <a:p>
          <a:endParaRPr lang="en-US"/>
        </a:p>
      </dgm:t>
    </dgm:pt>
    <dgm:pt modelId="{48D29110-2469-44A6-842A-E176EB6A97BE}">
      <dgm:prSet phldrT="[Text]"/>
      <dgm:spPr>
        <a:solidFill>
          <a:schemeClr val="accent4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US" b="1" cap="none" spc="0" dirty="0">
              <a:ln/>
              <a:solidFill>
                <a:schemeClr val="tx1"/>
              </a:solidFill>
              <a:effectLst/>
            </a:rPr>
            <a:t>Z</a:t>
          </a:r>
        </a:p>
      </dgm:t>
    </dgm:pt>
    <dgm:pt modelId="{C7254723-CB5D-4F12-91C8-D76B8392E1B6}" type="parTrans" cxnId="{E8B737CC-D15A-4DB2-ACA8-FA5C68DAC6F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7287DC8-1D7E-4C4A-BA1F-73648B251EA1}" type="sibTrans" cxnId="{E8B737CC-D15A-4DB2-ACA8-FA5C68DAC6FC}">
      <dgm:prSet/>
      <dgm:spPr/>
      <dgm:t>
        <a:bodyPr/>
        <a:lstStyle/>
        <a:p>
          <a:endParaRPr lang="en-US"/>
        </a:p>
      </dgm:t>
    </dgm:pt>
    <dgm:pt modelId="{47CFCE9C-BB70-49E6-8229-A2CA0316DE1C}">
      <dgm:prSet phldrT="[Text]"/>
      <dgm:spPr>
        <a:solidFill>
          <a:schemeClr val="accent4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US" b="1" cap="none" spc="0" dirty="0">
              <a:ln/>
              <a:solidFill>
                <a:schemeClr val="tx1"/>
              </a:solidFill>
              <a:effectLst/>
            </a:rPr>
            <a:t>Z</a:t>
          </a:r>
        </a:p>
      </dgm:t>
    </dgm:pt>
    <dgm:pt modelId="{7E273F49-CC54-4FF9-96A0-D87BC8F6A7D7}" type="parTrans" cxnId="{0539A00B-BE5B-4DE0-9CD0-9F7D20018CD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2B8F0E4-B109-4A8C-A51E-5AC5038AB95A}" type="sibTrans" cxnId="{0539A00B-BE5B-4DE0-9CD0-9F7D20018CD1}">
      <dgm:prSet/>
      <dgm:spPr/>
      <dgm:t>
        <a:bodyPr/>
        <a:lstStyle/>
        <a:p>
          <a:endParaRPr lang="en-US"/>
        </a:p>
      </dgm:t>
    </dgm:pt>
    <dgm:pt modelId="{E44C385A-AE35-46C2-8047-2557C1F8855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Y</a:t>
          </a:r>
        </a:p>
      </dgm:t>
    </dgm:pt>
    <dgm:pt modelId="{0D927944-D7DB-4177-A93B-DB64CD8B27EB}" type="parTrans" cxnId="{2C43309E-EE33-4741-B273-EA16E5068A8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5289025-E39C-4EF5-B049-5FCC4B40E4D1}" type="sibTrans" cxnId="{2C43309E-EE33-4741-B273-EA16E5068A8B}">
      <dgm:prSet/>
      <dgm:spPr/>
      <dgm:t>
        <a:bodyPr/>
        <a:lstStyle/>
        <a:p>
          <a:endParaRPr lang="en-US"/>
        </a:p>
      </dgm:t>
    </dgm:pt>
    <dgm:pt modelId="{FE18D160-EAAD-4615-B783-B90CC00218B6}">
      <dgm:prSet phldrT="[Text]"/>
      <dgm:spPr>
        <a:solidFill>
          <a:schemeClr val="accent4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US" b="1" cap="none" spc="0" dirty="0">
              <a:ln/>
              <a:solidFill>
                <a:schemeClr val="tx1"/>
              </a:solidFill>
              <a:effectLst/>
            </a:rPr>
            <a:t>Z</a:t>
          </a:r>
        </a:p>
      </dgm:t>
    </dgm:pt>
    <dgm:pt modelId="{A7C68928-E54A-4197-BDFB-FB4C309EB119}" type="parTrans" cxnId="{54A2CCF7-C35A-4F7E-AF7B-516E2FCDAA6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1C42AB4-19C9-4244-88C0-7B80B1CD2BD2}" type="sibTrans" cxnId="{54A2CCF7-C35A-4F7E-AF7B-516E2FCDAA6F}">
      <dgm:prSet/>
      <dgm:spPr/>
      <dgm:t>
        <a:bodyPr/>
        <a:lstStyle/>
        <a:p>
          <a:endParaRPr lang="en-US"/>
        </a:p>
      </dgm:t>
    </dgm:pt>
    <dgm:pt modelId="{C1687E99-E21B-45B8-AA45-E2CF672BCE75}" type="pres">
      <dgm:prSet presAssocID="{DE4F4A43-DEEB-4840-9FAA-F33D50EC87D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A572CC2-080C-4218-A9AC-E78EFB0786FD}" type="pres">
      <dgm:prSet presAssocID="{DE4F4A43-DEEB-4840-9FAA-F33D50EC87DF}" presName="hierFlow" presStyleCnt="0"/>
      <dgm:spPr/>
    </dgm:pt>
    <dgm:pt modelId="{9AA6C099-7AC1-4B64-8EB5-66CDBAD1DCD3}" type="pres">
      <dgm:prSet presAssocID="{DE4F4A43-DEEB-4840-9FAA-F33D50EC87D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E77E1D6-29BF-40BF-B6F1-5E13E1E176AC}" type="pres">
      <dgm:prSet presAssocID="{36DEFAB6-25F4-4DB2-8177-30F8CCEA6607}" presName="Name14" presStyleCnt="0"/>
      <dgm:spPr/>
    </dgm:pt>
    <dgm:pt modelId="{D97D6252-59B4-4ECE-8013-D1EED5706106}" type="pres">
      <dgm:prSet presAssocID="{36DEFAB6-25F4-4DB2-8177-30F8CCEA6607}" presName="level1Shape" presStyleLbl="node0" presStyleIdx="0" presStyleCnt="1">
        <dgm:presLayoutVars>
          <dgm:chPref val="3"/>
        </dgm:presLayoutVars>
      </dgm:prSet>
      <dgm:spPr/>
    </dgm:pt>
    <dgm:pt modelId="{A415C5E0-D305-41DC-84CE-56FC298E12D0}" type="pres">
      <dgm:prSet presAssocID="{36DEFAB6-25F4-4DB2-8177-30F8CCEA6607}" presName="hierChild2" presStyleCnt="0"/>
      <dgm:spPr/>
    </dgm:pt>
    <dgm:pt modelId="{5B2EF2F9-B293-4215-B907-43C3BA801E17}" type="pres">
      <dgm:prSet presAssocID="{046BB462-96D4-4CCC-81E5-834757621520}" presName="Name19" presStyleLbl="parChTrans1D2" presStyleIdx="0" presStyleCnt="2"/>
      <dgm:spPr/>
    </dgm:pt>
    <dgm:pt modelId="{4C216B70-962C-4C80-9FCB-EAF977889BF5}" type="pres">
      <dgm:prSet presAssocID="{CD8A8895-E390-409C-AB00-EDF6B5BDAB56}" presName="Name21" presStyleCnt="0"/>
      <dgm:spPr/>
    </dgm:pt>
    <dgm:pt modelId="{D03FAFD8-AAB5-4243-BED2-EDC9AB2FEFBA}" type="pres">
      <dgm:prSet presAssocID="{CD8A8895-E390-409C-AB00-EDF6B5BDAB56}" presName="level2Shape" presStyleLbl="node2" presStyleIdx="0" presStyleCnt="2"/>
      <dgm:spPr/>
    </dgm:pt>
    <dgm:pt modelId="{A3BC2018-18D7-4750-936C-C3409AB76004}" type="pres">
      <dgm:prSet presAssocID="{CD8A8895-E390-409C-AB00-EDF6B5BDAB56}" presName="hierChild3" presStyleCnt="0"/>
      <dgm:spPr/>
    </dgm:pt>
    <dgm:pt modelId="{27C9A1CF-F6AF-4544-A325-219E2BDF7EF7}" type="pres">
      <dgm:prSet presAssocID="{C7254723-CB5D-4F12-91C8-D76B8392E1B6}" presName="Name19" presStyleLbl="parChTrans1D3" presStyleIdx="0" presStyleCnt="3"/>
      <dgm:spPr/>
    </dgm:pt>
    <dgm:pt modelId="{0E19ECA3-040B-4A13-B291-6605DB64438F}" type="pres">
      <dgm:prSet presAssocID="{48D29110-2469-44A6-842A-E176EB6A97BE}" presName="Name21" presStyleCnt="0"/>
      <dgm:spPr/>
    </dgm:pt>
    <dgm:pt modelId="{B5F96233-B4B2-46E0-941C-093780D21452}" type="pres">
      <dgm:prSet presAssocID="{48D29110-2469-44A6-842A-E176EB6A97BE}" presName="level2Shape" presStyleLbl="node3" presStyleIdx="0" presStyleCnt="3"/>
      <dgm:spPr/>
    </dgm:pt>
    <dgm:pt modelId="{7EEFA7A4-7AEE-4F41-81ED-149C11223845}" type="pres">
      <dgm:prSet presAssocID="{48D29110-2469-44A6-842A-E176EB6A97BE}" presName="hierChild3" presStyleCnt="0"/>
      <dgm:spPr/>
    </dgm:pt>
    <dgm:pt modelId="{E3975386-33DB-4B83-A8C9-F5D817B26A49}" type="pres">
      <dgm:prSet presAssocID="{7E273F49-CC54-4FF9-96A0-D87BC8F6A7D7}" presName="Name19" presStyleLbl="parChTrans1D3" presStyleIdx="1" presStyleCnt="3"/>
      <dgm:spPr/>
    </dgm:pt>
    <dgm:pt modelId="{EA9EC3E7-DFA0-4659-90A9-8BC1922A546E}" type="pres">
      <dgm:prSet presAssocID="{47CFCE9C-BB70-49E6-8229-A2CA0316DE1C}" presName="Name21" presStyleCnt="0"/>
      <dgm:spPr/>
    </dgm:pt>
    <dgm:pt modelId="{327334B1-74D9-4B0C-8007-8F4CDC8F7209}" type="pres">
      <dgm:prSet presAssocID="{47CFCE9C-BB70-49E6-8229-A2CA0316DE1C}" presName="level2Shape" presStyleLbl="node3" presStyleIdx="1" presStyleCnt="3" custLinFactNeighborX="14683" custLinFactNeighborY="77"/>
      <dgm:spPr/>
    </dgm:pt>
    <dgm:pt modelId="{1678E500-3EB3-4DE1-9C3B-C2F513D51B99}" type="pres">
      <dgm:prSet presAssocID="{47CFCE9C-BB70-49E6-8229-A2CA0316DE1C}" presName="hierChild3" presStyleCnt="0"/>
      <dgm:spPr/>
    </dgm:pt>
    <dgm:pt modelId="{CD3DC0FE-44A5-41AB-BABC-7EB66D64FF7E}" type="pres">
      <dgm:prSet presAssocID="{0D927944-D7DB-4177-A93B-DB64CD8B27EB}" presName="Name19" presStyleLbl="parChTrans1D2" presStyleIdx="1" presStyleCnt="2"/>
      <dgm:spPr/>
    </dgm:pt>
    <dgm:pt modelId="{5CA45780-09A8-4BE5-AD17-EDE0129DCA58}" type="pres">
      <dgm:prSet presAssocID="{E44C385A-AE35-46C2-8047-2557C1F88551}" presName="Name21" presStyleCnt="0"/>
      <dgm:spPr/>
    </dgm:pt>
    <dgm:pt modelId="{5E658391-30BB-4DFE-B6AF-974753B55660}" type="pres">
      <dgm:prSet presAssocID="{E44C385A-AE35-46C2-8047-2557C1F88551}" presName="level2Shape" presStyleLbl="node2" presStyleIdx="1" presStyleCnt="2"/>
      <dgm:spPr/>
    </dgm:pt>
    <dgm:pt modelId="{A8C72F24-4587-46D2-9B34-FD4CA82781F4}" type="pres">
      <dgm:prSet presAssocID="{E44C385A-AE35-46C2-8047-2557C1F88551}" presName="hierChild3" presStyleCnt="0"/>
      <dgm:spPr/>
    </dgm:pt>
    <dgm:pt modelId="{835A1DE4-D56B-448E-A127-CAADC99E1CDB}" type="pres">
      <dgm:prSet presAssocID="{A7C68928-E54A-4197-BDFB-FB4C309EB119}" presName="Name19" presStyleLbl="parChTrans1D3" presStyleIdx="2" presStyleCnt="3"/>
      <dgm:spPr/>
    </dgm:pt>
    <dgm:pt modelId="{510E124F-9245-4C9A-B958-F39E17E73EA6}" type="pres">
      <dgm:prSet presAssocID="{FE18D160-EAAD-4615-B783-B90CC00218B6}" presName="Name21" presStyleCnt="0"/>
      <dgm:spPr/>
    </dgm:pt>
    <dgm:pt modelId="{B3FD49B1-1694-496A-8242-3A957F268688}" type="pres">
      <dgm:prSet presAssocID="{FE18D160-EAAD-4615-B783-B90CC00218B6}" presName="level2Shape" presStyleLbl="node3" presStyleIdx="2" presStyleCnt="3" custLinFactNeighborX="8169" custLinFactNeighborY="-1"/>
      <dgm:spPr/>
    </dgm:pt>
    <dgm:pt modelId="{E6873A01-548A-4ABE-8007-F7012306AD24}" type="pres">
      <dgm:prSet presAssocID="{FE18D160-EAAD-4615-B783-B90CC00218B6}" presName="hierChild3" presStyleCnt="0"/>
      <dgm:spPr/>
    </dgm:pt>
    <dgm:pt modelId="{A0C13DAC-30EB-4982-93D9-9AA14A5F355D}" type="pres">
      <dgm:prSet presAssocID="{DE4F4A43-DEEB-4840-9FAA-F33D50EC87DF}" presName="bgShapesFlow" presStyleCnt="0"/>
      <dgm:spPr/>
    </dgm:pt>
  </dgm:ptLst>
  <dgm:cxnLst>
    <dgm:cxn modelId="{BC22E402-9D96-4655-9A56-1A44371E89D6}" type="presOf" srcId="{DE4F4A43-DEEB-4840-9FAA-F33D50EC87DF}" destId="{C1687E99-E21B-45B8-AA45-E2CF672BCE75}" srcOrd="0" destOrd="0" presId="urn:microsoft.com/office/officeart/2005/8/layout/hierarchy6"/>
    <dgm:cxn modelId="{D1C88107-B0F3-4D39-ABB9-56296C52D707}" type="presOf" srcId="{48D29110-2469-44A6-842A-E176EB6A97BE}" destId="{B5F96233-B4B2-46E0-941C-093780D21452}" srcOrd="0" destOrd="0" presId="urn:microsoft.com/office/officeart/2005/8/layout/hierarchy6"/>
    <dgm:cxn modelId="{0539A00B-BE5B-4DE0-9CD0-9F7D20018CD1}" srcId="{CD8A8895-E390-409C-AB00-EDF6B5BDAB56}" destId="{47CFCE9C-BB70-49E6-8229-A2CA0316DE1C}" srcOrd="1" destOrd="0" parTransId="{7E273F49-CC54-4FF9-96A0-D87BC8F6A7D7}" sibTransId="{A2B8F0E4-B109-4A8C-A51E-5AC5038AB95A}"/>
    <dgm:cxn modelId="{15B8D41D-4628-4609-B17A-BE58D6FA591E}" type="presOf" srcId="{046BB462-96D4-4CCC-81E5-834757621520}" destId="{5B2EF2F9-B293-4215-B907-43C3BA801E17}" srcOrd="0" destOrd="0" presId="urn:microsoft.com/office/officeart/2005/8/layout/hierarchy6"/>
    <dgm:cxn modelId="{1127BE1F-31E9-4868-BBEB-DB77C7D4A97F}" srcId="{36DEFAB6-25F4-4DB2-8177-30F8CCEA6607}" destId="{CD8A8895-E390-409C-AB00-EDF6B5BDAB56}" srcOrd="0" destOrd="0" parTransId="{046BB462-96D4-4CCC-81E5-834757621520}" sibTransId="{528EAFA5-45A0-4AAE-A5EB-FB40C357AB4B}"/>
    <dgm:cxn modelId="{EB4B715E-038F-413B-813C-27C8C52BF5F3}" type="presOf" srcId="{CD8A8895-E390-409C-AB00-EDF6B5BDAB56}" destId="{D03FAFD8-AAB5-4243-BED2-EDC9AB2FEFBA}" srcOrd="0" destOrd="0" presId="urn:microsoft.com/office/officeart/2005/8/layout/hierarchy6"/>
    <dgm:cxn modelId="{CC016D46-DA04-4970-85E8-A5E9486BFFD1}" type="presOf" srcId="{E44C385A-AE35-46C2-8047-2557C1F88551}" destId="{5E658391-30BB-4DFE-B6AF-974753B55660}" srcOrd="0" destOrd="0" presId="urn:microsoft.com/office/officeart/2005/8/layout/hierarchy6"/>
    <dgm:cxn modelId="{E4BBBA75-7DB6-41CE-82B3-B984EA3D9327}" type="presOf" srcId="{A7C68928-E54A-4197-BDFB-FB4C309EB119}" destId="{835A1DE4-D56B-448E-A127-CAADC99E1CDB}" srcOrd="0" destOrd="0" presId="urn:microsoft.com/office/officeart/2005/8/layout/hierarchy6"/>
    <dgm:cxn modelId="{7085125A-FAF2-40EF-8B7B-65E3A36F6310}" type="presOf" srcId="{FE18D160-EAAD-4615-B783-B90CC00218B6}" destId="{B3FD49B1-1694-496A-8242-3A957F268688}" srcOrd="0" destOrd="0" presId="urn:microsoft.com/office/officeart/2005/8/layout/hierarchy6"/>
    <dgm:cxn modelId="{884F027B-2722-4939-A708-6C8136C48746}" srcId="{DE4F4A43-DEEB-4840-9FAA-F33D50EC87DF}" destId="{36DEFAB6-25F4-4DB2-8177-30F8CCEA6607}" srcOrd="0" destOrd="0" parTransId="{60E0074F-C5AE-4309-A93C-68F95026817A}" sibTransId="{8816A54A-53B0-4BCE-A154-80884275336F}"/>
    <dgm:cxn modelId="{2C43309E-EE33-4741-B273-EA16E5068A8B}" srcId="{36DEFAB6-25F4-4DB2-8177-30F8CCEA6607}" destId="{E44C385A-AE35-46C2-8047-2557C1F88551}" srcOrd="1" destOrd="0" parTransId="{0D927944-D7DB-4177-A93B-DB64CD8B27EB}" sibTransId="{C5289025-E39C-4EF5-B049-5FCC4B40E4D1}"/>
    <dgm:cxn modelId="{23A455B3-38F7-45C7-B40D-BC7A36265A5A}" type="presOf" srcId="{47CFCE9C-BB70-49E6-8229-A2CA0316DE1C}" destId="{327334B1-74D9-4B0C-8007-8F4CDC8F7209}" srcOrd="0" destOrd="0" presId="urn:microsoft.com/office/officeart/2005/8/layout/hierarchy6"/>
    <dgm:cxn modelId="{E8B737CC-D15A-4DB2-ACA8-FA5C68DAC6FC}" srcId="{CD8A8895-E390-409C-AB00-EDF6B5BDAB56}" destId="{48D29110-2469-44A6-842A-E176EB6A97BE}" srcOrd="0" destOrd="0" parTransId="{C7254723-CB5D-4F12-91C8-D76B8392E1B6}" sibTransId="{C7287DC8-1D7E-4C4A-BA1F-73648B251EA1}"/>
    <dgm:cxn modelId="{5BD0C6DF-30D9-48CC-8D48-168168F6658B}" type="presOf" srcId="{0D927944-D7DB-4177-A93B-DB64CD8B27EB}" destId="{CD3DC0FE-44A5-41AB-BABC-7EB66D64FF7E}" srcOrd="0" destOrd="0" presId="urn:microsoft.com/office/officeart/2005/8/layout/hierarchy6"/>
    <dgm:cxn modelId="{597120EE-D7F8-4EA6-8138-05CEDCDCC11A}" type="presOf" srcId="{7E273F49-CC54-4FF9-96A0-D87BC8F6A7D7}" destId="{E3975386-33DB-4B83-A8C9-F5D817B26A49}" srcOrd="0" destOrd="0" presId="urn:microsoft.com/office/officeart/2005/8/layout/hierarchy6"/>
    <dgm:cxn modelId="{2B2068F1-346F-4994-9CCB-2B2A2CD0C408}" type="presOf" srcId="{C7254723-CB5D-4F12-91C8-D76B8392E1B6}" destId="{27C9A1CF-F6AF-4544-A325-219E2BDF7EF7}" srcOrd="0" destOrd="0" presId="urn:microsoft.com/office/officeart/2005/8/layout/hierarchy6"/>
    <dgm:cxn modelId="{4BB759F7-CA24-4D9C-ABF7-BA421CD0A0E9}" type="presOf" srcId="{36DEFAB6-25F4-4DB2-8177-30F8CCEA6607}" destId="{D97D6252-59B4-4ECE-8013-D1EED5706106}" srcOrd="0" destOrd="0" presId="urn:microsoft.com/office/officeart/2005/8/layout/hierarchy6"/>
    <dgm:cxn modelId="{54A2CCF7-C35A-4F7E-AF7B-516E2FCDAA6F}" srcId="{E44C385A-AE35-46C2-8047-2557C1F88551}" destId="{FE18D160-EAAD-4615-B783-B90CC00218B6}" srcOrd="0" destOrd="0" parTransId="{A7C68928-E54A-4197-BDFB-FB4C309EB119}" sibTransId="{91C42AB4-19C9-4244-88C0-7B80B1CD2BD2}"/>
    <dgm:cxn modelId="{542F01DF-416B-467D-8228-ADBF77BF924A}" type="presParOf" srcId="{C1687E99-E21B-45B8-AA45-E2CF672BCE75}" destId="{CA572CC2-080C-4218-A9AC-E78EFB0786FD}" srcOrd="0" destOrd="0" presId="urn:microsoft.com/office/officeart/2005/8/layout/hierarchy6"/>
    <dgm:cxn modelId="{BA5C885F-99BE-4D3E-A98B-86984AFDDF86}" type="presParOf" srcId="{CA572CC2-080C-4218-A9AC-E78EFB0786FD}" destId="{9AA6C099-7AC1-4B64-8EB5-66CDBAD1DCD3}" srcOrd="0" destOrd="0" presId="urn:microsoft.com/office/officeart/2005/8/layout/hierarchy6"/>
    <dgm:cxn modelId="{B54A4ABC-55BF-40F5-9377-6444E7711CC0}" type="presParOf" srcId="{9AA6C099-7AC1-4B64-8EB5-66CDBAD1DCD3}" destId="{FE77E1D6-29BF-40BF-B6F1-5E13E1E176AC}" srcOrd="0" destOrd="0" presId="urn:microsoft.com/office/officeart/2005/8/layout/hierarchy6"/>
    <dgm:cxn modelId="{2453D4D8-62F7-4323-BBAA-07F831A55A1B}" type="presParOf" srcId="{FE77E1D6-29BF-40BF-B6F1-5E13E1E176AC}" destId="{D97D6252-59B4-4ECE-8013-D1EED5706106}" srcOrd="0" destOrd="0" presId="urn:microsoft.com/office/officeart/2005/8/layout/hierarchy6"/>
    <dgm:cxn modelId="{3E10F784-EAB0-468A-849A-9AFBED24807F}" type="presParOf" srcId="{FE77E1D6-29BF-40BF-B6F1-5E13E1E176AC}" destId="{A415C5E0-D305-41DC-84CE-56FC298E12D0}" srcOrd="1" destOrd="0" presId="urn:microsoft.com/office/officeart/2005/8/layout/hierarchy6"/>
    <dgm:cxn modelId="{8F1FAF86-970D-448E-A9F9-C64748163660}" type="presParOf" srcId="{A415C5E0-D305-41DC-84CE-56FC298E12D0}" destId="{5B2EF2F9-B293-4215-B907-43C3BA801E17}" srcOrd="0" destOrd="0" presId="urn:microsoft.com/office/officeart/2005/8/layout/hierarchy6"/>
    <dgm:cxn modelId="{F478283A-5A8D-4D94-9E43-E8B567E3F623}" type="presParOf" srcId="{A415C5E0-D305-41DC-84CE-56FC298E12D0}" destId="{4C216B70-962C-4C80-9FCB-EAF977889BF5}" srcOrd="1" destOrd="0" presId="urn:microsoft.com/office/officeart/2005/8/layout/hierarchy6"/>
    <dgm:cxn modelId="{DBBA1F77-DF93-40F3-BC91-E7BFC6290D33}" type="presParOf" srcId="{4C216B70-962C-4C80-9FCB-EAF977889BF5}" destId="{D03FAFD8-AAB5-4243-BED2-EDC9AB2FEFBA}" srcOrd="0" destOrd="0" presId="urn:microsoft.com/office/officeart/2005/8/layout/hierarchy6"/>
    <dgm:cxn modelId="{2553BDCB-F8ED-4D70-9BD9-751B1CA585FC}" type="presParOf" srcId="{4C216B70-962C-4C80-9FCB-EAF977889BF5}" destId="{A3BC2018-18D7-4750-936C-C3409AB76004}" srcOrd="1" destOrd="0" presId="urn:microsoft.com/office/officeart/2005/8/layout/hierarchy6"/>
    <dgm:cxn modelId="{5D208BF2-4C68-45F2-9575-72A3A38D5FD7}" type="presParOf" srcId="{A3BC2018-18D7-4750-936C-C3409AB76004}" destId="{27C9A1CF-F6AF-4544-A325-219E2BDF7EF7}" srcOrd="0" destOrd="0" presId="urn:microsoft.com/office/officeart/2005/8/layout/hierarchy6"/>
    <dgm:cxn modelId="{4F12402F-5770-4009-B061-3A64A423D2B9}" type="presParOf" srcId="{A3BC2018-18D7-4750-936C-C3409AB76004}" destId="{0E19ECA3-040B-4A13-B291-6605DB64438F}" srcOrd="1" destOrd="0" presId="urn:microsoft.com/office/officeart/2005/8/layout/hierarchy6"/>
    <dgm:cxn modelId="{7C04761E-C8D4-442D-86A8-39B8567AE9E9}" type="presParOf" srcId="{0E19ECA3-040B-4A13-B291-6605DB64438F}" destId="{B5F96233-B4B2-46E0-941C-093780D21452}" srcOrd="0" destOrd="0" presId="urn:microsoft.com/office/officeart/2005/8/layout/hierarchy6"/>
    <dgm:cxn modelId="{FEA44CD5-C39B-4AEF-8BA0-79F3CDF8F414}" type="presParOf" srcId="{0E19ECA3-040B-4A13-B291-6605DB64438F}" destId="{7EEFA7A4-7AEE-4F41-81ED-149C11223845}" srcOrd="1" destOrd="0" presId="urn:microsoft.com/office/officeart/2005/8/layout/hierarchy6"/>
    <dgm:cxn modelId="{807F774E-9C85-4E08-A271-DC9C6D46202E}" type="presParOf" srcId="{A3BC2018-18D7-4750-936C-C3409AB76004}" destId="{E3975386-33DB-4B83-A8C9-F5D817B26A49}" srcOrd="2" destOrd="0" presId="urn:microsoft.com/office/officeart/2005/8/layout/hierarchy6"/>
    <dgm:cxn modelId="{E15FB819-8202-4CBF-9124-4F04B74050DE}" type="presParOf" srcId="{A3BC2018-18D7-4750-936C-C3409AB76004}" destId="{EA9EC3E7-DFA0-4659-90A9-8BC1922A546E}" srcOrd="3" destOrd="0" presId="urn:microsoft.com/office/officeart/2005/8/layout/hierarchy6"/>
    <dgm:cxn modelId="{67C7C17B-E96F-441B-A193-4CAB1F050921}" type="presParOf" srcId="{EA9EC3E7-DFA0-4659-90A9-8BC1922A546E}" destId="{327334B1-74D9-4B0C-8007-8F4CDC8F7209}" srcOrd="0" destOrd="0" presId="urn:microsoft.com/office/officeart/2005/8/layout/hierarchy6"/>
    <dgm:cxn modelId="{CC9A87BA-3722-4766-A91E-DB34295BFBDB}" type="presParOf" srcId="{EA9EC3E7-DFA0-4659-90A9-8BC1922A546E}" destId="{1678E500-3EB3-4DE1-9C3B-C2F513D51B99}" srcOrd="1" destOrd="0" presId="urn:microsoft.com/office/officeart/2005/8/layout/hierarchy6"/>
    <dgm:cxn modelId="{FCB0771E-3A1E-4872-99A9-E81DD470D695}" type="presParOf" srcId="{A415C5E0-D305-41DC-84CE-56FC298E12D0}" destId="{CD3DC0FE-44A5-41AB-BABC-7EB66D64FF7E}" srcOrd="2" destOrd="0" presId="urn:microsoft.com/office/officeart/2005/8/layout/hierarchy6"/>
    <dgm:cxn modelId="{D992FE0D-4AF1-4F98-84C6-F8CCAA560EA4}" type="presParOf" srcId="{A415C5E0-D305-41DC-84CE-56FC298E12D0}" destId="{5CA45780-09A8-4BE5-AD17-EDE0129DCA58}" srcOrd="3" destOrd="0" presId="urn:microsoft.com/office/officeart/2005/8/layout/hierarchy6"/>
    <dgm:cxn modelId="{57DE9CDB-D698-4163-870A-4D79CDC2F8B9}" type="presParOf" srcId="{5CA45780-09A8-4BE5-AD17-EDE0129DCA58}" destId="{5E658391-30BB-4DFE-B6AF-974753B55660}" srcOrd="0" destOrd="0" presId="urn:microsoft.com/office/officeart/2005/8/layout/hierarchy6"/>
    <dgm:cxn modelId="{764F9AC9-CAEF-4D30-87F0-317183CD843C}" type="presParOf" srcId="{5CA45780-09A8-4BE5-AD17-EDE0129DCA58}" destId="{A8C72F24-4587-46D2-9B34-FD4CA82781F4}" srcOrd="1" destOrd="0" presId="urn:microsoft.com/office/officeart/2005/8/layout/hierarchy6"/>
    <dgm:cxn modelId="{477DCE64-7A82-47CB-A9F1-7897BE92F106}" type="presParOf" srcId="{A8C72F24-4587-46D2-9B34-FD4CA82781F4}" destId="{835A1DE4-D56B-448E-A127-CAADC99E1CDB}" srcOrd="0" destOrd="0" presId="urn:microsoft.com/office/officeart/2005/8/layout/hierarchy6"/>
    <dgm:cxn modelId="{7C4F1C00-21CB-4C8C-9D80-CA74198C93AF}" type="presParOf" srcId="{A8C72F24-4587-46D2-9B34-FD4CA82781F4}" destId="{510E124F-9245-4C9A-B958-F39E17E73EA6}" srcOrd="1" destOrd="0" presId="urn:microsoft.com/office/officeart/2005/8/layout/hierarchy6"/>
    <dgm:cxn modelId="{17960FAA-62EE-443E-BDE1-DD96C5A51CD5}" type="presParOf" srcId="{510E124F-9245-4C9A-B958-F39E17E73EA6}" destId="{B3FD49B1-1694-496A-8242-3A957F268688}" srcOrd="0" destOrd="0" presId="urn:microsoft.com/office/officeart/2005/8/layout/hierarchy6"/>
    <dgm:cxn modelId="{870ABA34-2291-43AD-8845-1DB8475FFAB3}" type="presParOf" srcId="{510E124F-9245-4C9A-B958-F39E17E73EA6}" destId="{E6873A01-548A-4ABE-8007-F7012306AD24}" srcOrd="1" destOrd="0" presId="urn:microsoft.com/office/officeart/2005/8/layout/hierarchy6"/>
    <dgm:cxn modelId="{D476585A-88D4-499C-A322-F19FD53043AF}" type="presParOf" srcId="{C1687E99-E21B-45B8-AA45-E2CF672BCE75}" destId="{A0C13DAC-30EB-4982-93D9-9AA14A5F355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D6252-59B4-4ECE-8013-D1EED5706106}">
      <dsp:nvSpPr>
        <dsp:cNvPr id="0" name=""/>
        <dsp:cNvSpPr/>
      </dsp:nvSpPr>
      <dsp:spPr>
        <a:xfrm>
          <a:off x="2768154" y="168"/>
          <a:ext cx="1432795" cy="95519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cap="none" spc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X</a:t>
          </a:r>
        </a:p>
      </dsp:txBody>
      <dsp:txXfrm>
        <a:off x="2796131" y="28145"/>
        <a:ext cx="1376841" cy="899242"/>
      </dsp:txXfrm>
    </dsp:sp>
    <dsp:sp modelId="{5B2EF2F9-B293-4215-B907-43C3BA801E17}">
      <dsp:nvSpPr>
        <dsp:cNvPr id="0" name=""/>
        <dsp:cNvSpPr/>
      </dsp:nvSpPr>
      <dsp:spPr>
        <a:xfrm>
          <a:off x="2087576" y="955364"/>
          <a:ext cx="1396975" cy="382078"/>
        </a:xfrm>
        <a:custGeom>
          <a:avLst/>
          <a:gdLst/>
          <a:ahLst/>
          <a:cxnLst/>
          <a:rect l="0" t="0" r="0" b="0"/>
          <a:pathLst>
            <a:path>
              <a:moveTo>
                <a:pt x="1396975" y="0"/>
              </a:moveTo>
              <a:lnTo>
                <a:pt x="1396975" y="191039"/>
              </a:lnTo>
              <a:lnTo>
                <a:pt x="0" y="191039"/>
              </a:lnTo>
              <a:lnTo>
                <a:pt x="0" y="382078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03FAFD8-AAB5-4243-BED2-EDC9AB2FEFBA}">
      <dsp:nvSpPr>
        <dsp:cNvPr id="0" name=""/>
        <dsp:cNvSpPr/>
      </dsp:nvSpPr>
      <dsp:spPr>
        <a:xfrm>
          <a:off x="1371179" y="1337443"/>
          <a:ext cx="1432795" cy="9551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Y</a:t>
          </a:r>
          <a:endParaRPr lang="en-US" sz="4100" kern="1200" dirty="0">
            <a:solidFill>
              <a:srgbClr val="7030A0"/>
            </a:solidFill>
          </a:endParaRPr>
        </a:p>
      </dsp:txBody>
      <dsp:txXfrm>
        <a:off x="1399156" y="1365420"/>
        <a:ext cx="1376841" cy="899242"/>
      </dsp:txXfrm>
    </dsp:sp>
    <dsp:sp modelId="{27C9A1CF-F6AF-4544-A325-219E2BDF7EF7}">
      <dsp:nvSpPr>
        <dsp:cNvPr id="0" name=""/>
        <dsp:cNvSpPr/>
      </dsp:nvSpPr>
      <dsp:spPr>
        <a:xfrm>
          <a:off x="1156259" y="2292640"/>
          <a:ext cx="931316" cy="382078"/>
        </a:xfrm>
        <a:custGeom>
          <a:avLst/>
          <a:gdLst/>
          <a:ahLst/>
          <a:cxnLst/>
          <a:rect l="0" t="0" r="0" b="0"/>
          <a:pathLst>
            <a:path>
              <a:moveTo>
                <a:pt x="931316" y="0"/>
              </a:moveTo>
              <a:lnTo>
                <a:pt x="931316" y="191039"/>
              </a:lnTo>
              <a:lnTo>
                <a:pt x="0" y="191039"/>
              </a:lnTo>
              <a:lnTo>
                <a:pt x="0" y="382078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B5F96233-B4B2-46E0-941C-093780D21452}">
      <dsp:nvSpPr>
        <dsp:cNvPr id="0" name=""/>
        <dsp:cNvSpPr/>
      </dsp:nvSpPr>
      <dsp:spPr>
        <a:xfrm>
          <a:off x="439862" y="2674719"/>
          <a:ext cx="1432795" cy="95519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cap="none" spc="0" dirty="0">
              <a:ln/>
              <a:solidFill>
                <a:schemeClr val="tx1"/>
              </a:solidFill>
              <a:effectLst/>
            </a:rPr>
            <a:t>Z</a:t>
          </a:r>
        </a:p>
      </dsp:txBody>
      <dsp:txXfrm>
        <a:off x="467839" y="2702696"/>
        <a:ext cx="1376841" cy="899242"/>
      </dsp:txXfrm>
    </dsp:sp>
    <dsp:sp modelId="{E3975386-33DB-4B83-A8C9-F5D817B26A49}">
      <dsp:nvSpPr>
        <dsp:cNvPr id="0" name=""/>
        <dsp:cNvSpPr/>
      </dsp:nvSpPr>
      <dsp:spPr>
        <a:xfrm>
          <a:off x="2087576" y="2292640"/>
          <a:ext cx="1141694" cy="382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23"/>
              </a:lnTo>
              <a:lnTo>
                <a:pt x="1141694" y="191123"/>
              </a:lnTo>
              <a:lnTo>
                <a:pt x="1141694" y="382246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327334B1-74D9-4B0C-8007-8F4CDC8F7209}">
      <dsp:nvSpPr>
        <dsp:cNvPr id="0" name=""/>
        <dsp:cNvSpPr/>
      </dsp:nvSpPr>
      <dsp:spPr>
        <a:xfrm>
          <a:off x="2512873" y="2674887"/>
          <a:ext cx="1432795" cy="95519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cap="none" spc="0" dirty="0">
              <a:ln/>
              <a:solidFill>
                <a:schemeClr val="tx1"/>
              </a:solidFill>
              <a:effectLst/>
            </a:rPr>
            <a:t>Z</a:t>
          </a:r>
        </a:p>
      </dsp:txBody>
      <dsp:txXfrm>
        <a:off x="2540850" y="2702864"/>
        <a:ext cx="1376841" cy="899242"/>
      </dsp:txXfrm>
    </dsp:sp>
    <dsp:sp modelId="{CD3DC0FE-44A5-41AB-BABC-7EB66D64FF7E}">
      <dsp:nvSpPr>
        <dsp:cNvPr id="0" name=""/>
        <dsp:cNvSpPr/>
      </dsp:nvSpPr>
      <dsp:spPr>
        <a:xfrm>
          <a:off x="3484551" y="955364"/>
          <a:ext cx="1396975" cy="382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39"/>
              </a:lnTo>
              <a:lnTo>
                <a:pt x="1396975" y="191039"/>
              </a:lnTo>
              <a:lnTo>
                <a:pt x="1396975" y="382078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E658391-30BB-4DFE-B6AF-974753B55660}">
      <dsp:nvSpPr>
        <dsp:cNvPr id="0" name=""/>
        <dsp:cNvSpPr/>
      </dsp:nvSpPr>
      <dsp:spPr>
        <a:xfrm>
          <a:off x="4165129" y="1337443"/>
          <a:ext cx="1432795" cy="9551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Y</a:t>
          </a:r>
        </a:p>
      </dsp:txBody>
      <dsp:txXfrm>
        <a:off x="4193106" y="1365420"/>
        <a:ext cx="1376841" cy="899242"/>
      </dsp:txXfrm>
    </dsp:sp>
    <dsp:sp modelId="{835A1DE4-D56B-448E-A127-CAADC99E1CDB}">
      <dsp:nvSpPr>
        <dsp:cNvPr id="0" name=""/>
        <dsp:cNvSpPr/>
      </dsp:nvSpPr>
      <dsp:spPr>
        <a:xfrm>
          <a:off x="4881527" y="2292640"/>
          <a:ext cx="117045" cy="382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34"/>
              </a:lnTo>
              <a:lnTo>
                <a:pt x="117045" y="191034"/>
              </a:lnTo>
              <a:lnTo>
                <a:pt x="117045" y="382069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B3FD49B1-1694-496A-8242-3A957F268688}">
      <dsp:nvSpPr>
        <dsp:cNvPr id="0" name=""/>
        <dsp:cNvSpPr/>
      </dsp:nvSpPr>
      <dsp:spPr>
        <a:xfrm>
          <a:off x="4282174" y="2674709"/>
          <a:ext cx="1432795" cy="95519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cap="none" spc="0" dirty="0">
              <a:ln/>
              <a:solidFill>
                <a:schemeClr val="tx1"/>
              </a:solidFill>
              <a:effectLst/>
            </a:rPr>
            <a:t>Z</a:t>
          </a:r>
        </a:p>
      </dsp:txBody>
      <dsp:txXfrm>
        <a:off x="4310151" y="2702686"/>
        <a:ext cx="1376841" cy="89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A611-15DD-4154-B629-DD5A1D523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BB4DD-B2EF-4168-97E7-8F0FC5A33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A8B12-D676-49CD-94F3-E98C6295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B9AF3-EFC9-4BDB-A3F7-6663A987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C14C0-EE9E-4CB0-AF19-2731BBA5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9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13BC-D534-45BB-823A-644E76A8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731A4-D754-4A55-BAA1-E2E259940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293CC-A0E0-48E9-A8B1-3B7C7D0F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266D6-EDA3-41CF-88F1-3B89B38B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7008F-261F-492A-86C2-356622F3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1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31DA1-DB18-4EF2-A443-02D259285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EC8F2-F7DA-43C7-B532-4B045B134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02416-0804-48E4-A2BD-783DB8A2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4DBE2-87C8-4ECF-A1B4-2E734DEA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26BB3-A4EE-4C0C-82E2-1D993DB3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B1F6-46F8-4940-AC24-2C4D4D9B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BCE8F-B385-43DD-98D2-5E827F381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59F0E-CBF5-4B17-9205-B1E02231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E1673-536D-4E58-825D-95B27B17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7D96D-1282-4670-A742-DE93D8B8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6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1294-54EC-4837-B1AA-80711FF0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546EB-42DA-454F-A8B7-6DE287CBB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7C55-7790-4880-BA01-7AAE5665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1021E-2882-4EB3-9172-E9B5FC19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9FE17-8B25-49BA-870A-D6273764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7EC6-3AD8-43B2-A7FE-52554863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C5A4-CC00-4850-90F8-B8BF11177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F8FE3-B797-4512-B633-34BCF0FEF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62505-E3ED-484C-A862-04B863AC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3FA54-F2BB-4918-B2E5-F246C1DC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BC053-6164-4E00-A0F5-91B88C85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6042-BDDB-4BAF-8DED-15F2DBED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B5BD6-A941-4BA0-8236-90E8961AA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CEFE4-0D98-45C8-9A91-578A08B6E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DF941-A7F0-4065-BD10-33D47B645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7496F-C33F-4EE8-8D75-391E66AC5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9FBEC-EAF5-4BC2-A440-39AFF40A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A94E9-14BF-47EE-B11A-C88543DA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6B41E-62B4-4A32-BD88-4BA63F06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5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EBB9A-0500-4920-8AEC-F401946E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F73BD-E068-4030-A29E-5A285E1E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665D6-08C6-4E11-8141-00D051B9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8D14A-9DC3-4939-A692-D9E0E9DB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626FA-BB10-4336-80B9-8616D667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632C5-89B2-4153-81F4-674FEF95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40FE5-35E8-4C24-B739-EFCB5208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1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4433-C2E0-4B44-AA90-10ABFB53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3B47-F93F-4AE7-B5B0-4FEE5CF5D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6B8BF-959B-4DF7-B378-A0B7194E9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9E64D-5FCF-4D28-B799-30D84EA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D9118-50C0-44E5-A91D-109148CA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61204-9996-4157-8E22-ABFEA2F5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0B1F-ED52-4399-B7BC-9DB6CCEE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8CED1-F8FA-4291-919B-65DD0EDAF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4227B-3838-4CDC-A638-DF019F54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4F7EC-4C27-4FC5-A1C0-5FED9CB1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EFF67-B17B-4FFE-90C4-B548754D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66D06-20C1-4AF3-92D4-C6DD48AA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268F6-C8C0-4B05-AE1A-5B01911F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612F5-2FDA-4109-8908-1B72EB3F8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196D-52DE-4F31-94B1-61435FBCD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92B8-FF79-4E2B-B34D-2A5325937DC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B5297-620A-40CE-8A25-B9E1B74E9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2C411-DC41-45DD-9C79-ACD42A155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DC62-028D-4E6B-8957-19282EDB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8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7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6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BEF497-4918-4F94-9BA0-0ADCD569F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1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AD48D1-B667-42E4-9461-C4A37A39625A}"/>
              </a:ext>
            </a:extLst>
          </p:cNvPr>
          <p:cNvSpPr txBox="1"/>
          <p:nvPr/>
        </p:nvSpPr>
        <p:spPr>
          <a:xfrm>
            <a:off x="4018327" y="1694576"/>
            <a:ext cx="359887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5A15CF-CFAE-45C8-8913-57138E071782}"/>
                  </a:ext>
                </a:extLst>
              </p:cNvPr>
              <p:cNvSpPr txBox="1"/>
              <p:nvPr/>
            </p:nvSpPr>
            <p:spPr>
              <a:xfrm>
                <a:off x="1719743" y="3137483"/>
                <a:ext cx="84980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118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144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5A15CF-CFAE-45C8-8913-57138E071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43" y="3137483"/>
                <a:ext cx="8498048" cy="1200329"/>
              </a:xfrm>
              <a:prstGeom prst="rect">
                <a:avLst/>
              </a:prstGeom>
              <a:blipFill>
                <a:blip r:embed="rId3"/>
                <a:stretch>
                  <a:fillRect l="-933" t="-3553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4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AFE57-D067-4A15-8C9A-BB0AC9FD5C37}"/>
                  </a:ext>
                </a:extLst>
              </p:cNvPr>
              <p:cNvSpPr txBox="1"/>
              <p:nvPr/>
            </p:nvSpPr>
            <p:spPr>
              <a:xfrm>
                <a:off x="1981799" y="1083258"/>
                <a:ext cx="9404059" cy="9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 3.2 (৭).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হয়,তবে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𝑚𝑛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AFE57-D067-4A15-8C9A-BB0AC9FD5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799" y="1083258"/>
                <a:ext cx="9404059" cy="990977"/>
              </a:xfrm>
              <a:prstGeom prst="rect">
                <a:avLst/>
              </a:prstGeom>
              <a:blipFill>
                <a:blip r:embed="rId3"/>
                <a:stretch>
                  <a:fillRect l="-1296" t="-5556" b="-1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DCB5C0-E55F-45E8-851D-A302392D0CCC}"/>
                  </a:ext>
                </a:extLst>
              </p:cNvPr>
              <p:cNvSpPr txBox="1"/>
              <p:nvPr/>
            </p:nvSpPr>
            <p:spPr>
              <a:xfrm>
                <a:off x="1872742" y="2074235"/>
                <a:ext cx="9754999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NikoshBAN" panose="02000000000000000000" pitchFamily="2" charset="0"/>
                  </a:rPr>
                  <a:t>সমাধান: </a:t>
                </a:r>
                <a:r>
                  <a:rPr lang="en-US" sz="2400" b="0" dirty="0" err="1">
                    <a:cs typeface="NikoshBAN" panose="02000000000000000000" pitchFamily="2" charset="0"/>
                  </a:rPr>
                  <a:t>দেওয়া</a:t>
                </a:r>
                <a:r>
                  <a:rPr lang="en-US" sz="2400" b="0" dirty="0">
                    <a:cs typeface="NikoshBAN" panose="02000000000000000000" pitchFamily="2" charset="0"/>
                  </a:rPr>
                  <a:t> </a:t>
                </a:r>
                <a:r>
                  <a:rPr lang="en-US" sz="2400" b="0" dirty="0" err="1">
                    <a:cs typeface="NikoshBAN" panose="02000000000000000000" pitchFamily="2" charset="0"/>
                  </a:rPr>
                  <a:t>আছে</a:t>
                </a:r>
                <a:r>
                  <a:rPr lang="en-US" sz="2400" b="0" dirty="0"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cs typeface="NikoshBAN" panose="02000000000000000000" pitchFamily="2" charset="0"/>
                  </a:rPr>
                  <a:t>বামপক্ষ</a:t>
                </a:r>
                <a:r>
                  <a:rPr lang="en-US" sz="2400" dirty="0"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mn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[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mn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ডানপক্ষ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DCB5C0-E55F-45E8-851D-A302392D0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742" y="2074235"/>
                <a:ext cx="9754999" cy="3847207"/>
              </a:xfrm>
              <a:prstGeom prst="rect">
                <a:avLst/>
              </a:prstGeom>
              <a:blipFill>
                <a:blip r:embed="rId4"/>
                <a:stretch>
                  <a:fillRect l="-938" t="-1585" b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EAEF85-C9D7-4009-896A-9F3D6C3C4310}"/>
                  </a:ext>
                </a:extLst>
              </p:cNvPr>
              <p:cNvSpPr txBox="1"/>
              <p:nvPr/>
            </p:nvSpPr>
            <p:spPr>
              <a:xfrm>
                <a:off x="1015068" y="731249"/>
                <a:ext cx="9991288" cy="76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 3.2(16)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্ণ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র।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EAEF85-C9D7-4009-896A-9F3D6C3C4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8" y="731249"/>
                <a:ext cx="9991288" cy="764184"/>
              </a:xfrm>
              <a:prstGeom prst="rect">
                <a:avLst/>
              </a:prstGeom>
              <a:blipFill>
                <a:blip r:embed="rId3"/>
                <a:stretch>
                  <a:fillRect l="-1281" b="-1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B7192-0AA1-42F1-A24C-5E1D0DEF14EC}"/>
                  </a:ext>
                </a:extLst>
              </p:cNvPr>
              <p:cNvSpPr txBox="1"/>
              <p:nvPr/>
            </p:nvSpPr>
            <p:spPr>
              <a:xfrm>
                <a:off x="1170144" y="1543623"/>
                <a:ext cx="5478011" cy="451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 দেওয়া আছে,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6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−(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B7192-0AA1-42F1-A24C-5E1D0DEF1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44" y="1543623"/>
                <a:ext cx="5478011" cy="4515019"/>
              </a:xfrm>
              <a:prstGeom prst="rect">
                <a:avLst/>
              </a:prstGeom>
              <a:blipFill>
                <a:blip r:embed="rId4"/>
                <a:stretch>
                  <a:fillRect l="-1780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996DB-9AFA-448A-B0C9-A0B40063D76C}"/>
                  </a:ext>
                </a:extLst>
              </p:cNvPr>
              <p:cNvSpPr txBox="1"/>
              <p:nvPr/>
            </p:nvSpPr>
            <p:spPr>
              <a:xfrm>
                <a:off x="6740554" y="1922125"/>
                <a:ext cx="5166220" cy="375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ি: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40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0" dirty="0">
                    <a:cs typeface="NikoshBAN" panose="02000000000000000000" pitchFamily="2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46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996DB-9AFA-448A-B0C9-A0B40063D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54" y="1922125"/>
                <a:ext cx="5166220" cy="3758016"/>
              </a:xfrm>
              <a:prstGeom prst="rect">
                <a:avLst/>
              </a:prstGeom>
              <a:blipFill>
                <a:blip r:embed="rId5"/>
                <a:stretch>
                  <a:fillRect l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307932-7CAB-4338-9C1C-84A1964257D7}"/>
              </a:ext>
            </a:extLst>
          </p:cNvPr>
          <p:cNvCxnSpPr/>
          <p:nvPr/>
        </p:nvCxnSpPr>
        <p:spPr>
          <a:xfrm>
            <a:off x="6308521" y="2136914"/>
            <a:ext cx="0" cy="34646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7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31E7C7-B8A4-4C1D-8860-61F81E049C55}"/>
              </a:ext>
            </a:extLst>
          </p:cNvPr>
          <p:cNvSpPr txBox="1"/>
          <p:nvPr/>
        </p:nvSpPr>
        <p:spPr>
          <a:xfrm>
            <a:off x="3791824" y="964140"/>
            <a:ext cx="2617364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66F686-AC68-4AD4-BAB4-953486104D67}"/>
                  </a:ext>
                </a:extLst>
              </p:cNvPr>
              <p:cNvSpPr txBox="1"/>
              <p:nvPr/>
            </p:nvSpPr>
            <p:spPr>
              <a:xfrm>
                <a:off x="2130803" y="1733581"/>
                <a:ext cx="87077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া:(৪)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s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513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এবং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হয়,তবে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্ণ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র।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66F686-AC68-4AD4-BAB4-953486104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803" y="1733581"/>
                <a:ext cx="8707773" cy="461665"/>
              </a:xfrm>
              <a:prstGeom prst="rect">
                <a:avLst/>
              </a:prstGeom>
              <a:blipFill>
                <a:blip r:embed="rId3"/>
                <a:stretch>
                  <a:fillRect l="-112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EE313F-1B0A-4D65-899E-8CFEAA850368}"/>
                  </a:ext>
                </a:extLst>
              </p:cNvPr>
              <p:cNvSpPr txBox="1"/>
              <p:nvPr/>
            </p:nvSpPr>
            <p:spPr>
              <a:xfrm>
                <a:off x="2130803" y="2441467"/>
                <a:ext cx="6946085" cy="3571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as-IN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s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513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513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513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513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513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513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486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486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54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EE313F-1B0A-4D65-899E-8CFEAA850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803" y="2441467"/>
                <a:ext cx="6946085" cy="3571234"/>
              </a:xfrm>
              <a:prstGeom prst="rect">
                <a:avLst/>
              </a:prstGeom>
              <a:blipFill>
                <a:blip r:embed="rId4"/>
                <a:stretch>
                  <a:fillRect l="-1405" t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5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25C08D-B2F7-4B43-8A0A-4F2EB5FC5C3E}"/>
              </a:ext>
            </a:extLst>
          </p:cNvPr>
          <p:cNvSpPr txBox="1"/>
          <p:nvPr/>
        </p:nvSpPr>
        <p:spPr>
          <a:xfrm>
            <a:off x="3936474" y="641742"/>
            <a:ext cx="264253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77012E-3928-455E-B7E4-4EC23A1B4FA4}"/>
                  </a:ext>
                </a:extLst>
              </p:cNvPr>
              <p:cNvSpPr txBox="1"/>
              <p:nvPr/>
            </p:nvSpPr>
            <p:spPr>
              <a:xfrm>
                <a:off x="1337884" y="1487360"/>
                <a:ext cx="9093666" cy="70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:(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63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77012E-3928-455E-B7E4-4EC23A1B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884" y="1487360"/>
                <a:ext cx="9093666" cy="703911"/>
              </a:xfrm>
              <a:prstGeom prst="rect">
                <a:avLst/>
              </a:prstGeom>
              <a:blipFill>
                <a:blip r:embed="rId3"/>
                <a:stretch>
                  <a:fillRect l="-1340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5D2B70-C0D4-45FB-AC69-65EC369BFEBD}"/>
                  </a:ext>
                </a:extLst>
              </p:cNvPr>
              <p:cNvSpPr txBox="1"/>
              <p:nvPr/>
            </p:nvSpPr>
            <p:spPr>
              <a:xfrm>
                <a:off x="1337884" y="2191271"/>
                <a:ext cx="9093666" cy="382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[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63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ডানপক্ষ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 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5D2B70-C0D4-45FB-AC69-65EC369BF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884" y="2191271"/>
                <a:ext cx="9093666" cy="3821111"/>
              </a:xfrm>
              <a:prstGeom prst="rect">
                <a:avLst/>
              </a:prstGeom>
              <a:blipFill>
                <a:blip r:embed="rId4"/>
                <a:stretch>
                  <a:fillRect l="-1005" b="-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5D8D9-F264-4C4A-B53F-AA17DEFDF44F}"/>
              </a:ext>
            </a:extLst>
          </p:cNvPr>
          <p:cNvSpPr txBox="1"/>
          <p:nvPr/>
        </p:nvSpPr>
        <p:spPr>
          <a:xfrm>
            <a:off x="3858936" y="930584"/>
            <a:ext cx="266490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D98AD7-87DA-497A-8172-962768328078}"/>
                  </a:ext>
                </a:extLst>
              </p:cNvPr>
              <p:cNvSpPr txBox="1"/>
              <p:nvPr/>
            </p:nvSpPr>
            <p:spPr>
              <a:xfrm>
                <a:off x="2694263" y="2910386"/>
                <a:ext cx="6954474" cy="1814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র।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𝑎𝑏𝑐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𝑏𝑐</m:t>
                            </m:r>
                          </m:den>
                        </m:f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𝑐𝑎</m:t>
                            </m:r>
                          </m:den>
                        </m:f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den>
                        </m:f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D98AD7-87DA-497A-8172-962768328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263" y="2910386"/>
                <a:ext cx="6954474" cy="1814023"/>
              </a:xfrm>
              <a:prstGeom prst="rect">
                <a:avLst/>
              </a:prstGeom>
              <a:blipFill>
                <a:blip r:embed="rId3"/>
                <a:stretch>
                  <a:fillRect l="-1402" t="-2349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C7310C9-F20A-434F-9B0A-D3CEA4F3A0DD}"/>
              </a:ext>
            </a:extLst>
          </p:cNvPr>
          <p:cNvSpPr txBox="1"/>
          <p:nvPr/>
        </p:nvSpPr>
        <p:spPr>
          <a:xfrm>
            <a:off x="3671580" y="1882734"/>
            <a:ext cx="285225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6711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B1FA5B-A7FF-46C4-8579-C163980C6A37}"/>
              </a:ext>
            </a:extLst>
          </p:cNvPr>
          <p:cNvSpPr txBox="1"/>
          <p:nvPr/>
        </p:nvSpPr>
        <p:spPr>
          <a:xfrm>
            <a:off x="4528823" y="851165"/>
            <a:ext cx="247287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577258-D4B6-449B-9DE1-781F5227877D}"/>
                  </a:ext>
                </a:extLst>
              </p:cNvPr>
              <p:cNvSpPr txBox="1"/>
              <p:nvPr/>
            </p:nvSpPr>
            <p:spPr>
              <a:xfrm>
                <a:off x="2554446" y="1643648"/>
                <a:ext cx="70831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1.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577258-D4B6-449B-9DE1-781F5227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446" y="1643648"/>
                <a:ext cx="7083105" cy="461665"/>
              </a:xfrm>
              <a:prstGeom prst="rect">
                <a:avLst/>
              </a:prstGeom>
              <a:blipFill>
                <a:blip r:embed="rId3"/>
                <a:stretch>
                  <a:fillRect l="-129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9CD3777-4AA1-4E03-A3B2-F1EB38520173}"/>
              </a:ext>
            </a:extLst>
          </p:cNvPr>
          <p:cNvSpPr txBox="1"/>
          <p:nvPr/>
        </p:nvSpPr>
        <p:spPr>
          <a:xfrm>
            <a:off x="2461098" y="2120619"/>
            <a:ext cx="56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05B9A-637A-4A88-9B18-95984ADA683B}"/>
              </a:ext>
            </a:extLst>
          </p:cNvPr>
          <p:cNvSpPr txBox="1"/>
          <p:nvPr/>
        </p:nvSpPr>
        <p:spPr>
          <a:xfrm>
            <a:off x="4441271" y="212061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BD23E-9956-4D50-B3BC-AD60FE1D32AC}"/>
              </a:ext>
            </a:extLst>
          </p:cNvPr>
          <p:cNvSpPr txBox="1"/>
          <p:nvPr/>
        </p:nvSpPr>
        <p:spPr>
          <a:xfrm>
            <a:off x="6629995" y="212061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F8FB8-6E03-4261-AE03-F3B4977BBF67}"/>
              </a:ext>
            </a:extLst>
          </p:cNvPr>
          <p:cNvSpPr txBox="1"/>
          <p:nvPr/>
        </p:nvSpPr>
        <p:spPr>
          <a:xfrm>
            <a:off x="8984088" y="212061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E454B-47A6-40B4-AC68-F6380375FBB2}"/>
              </a:ext>
            </a:extLst>
          </p:cNvPr>
          <p:cNvSpPr txBox="1"/>
          <p:nvPr/>
        </p:nvSpPr>
        <p:spPr>
          <a:xfrm>
            <a:off x="2548650" y="3511685"/>
            <a:ext cx="47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F17D1-898B-4A0D-B7A1-EE8FB1DFBA07}"/>
              </a:ext>
            </a:extLst>
          </p:cNvPr>
          <p:cNvSpPr txBox="1"/>
          <p:nvPr/>
        </p:nvSpPr>
        <p:spPr>
          <a:xfrm>
            <a:off x="4528823" y="351168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310D3-DFFD-4095-B1DC-8DCED224EF7F}"/>
              </a:ext>
            </a:extLst>
          </p:cNvPr>
          <p:cNvSpPr txBox="1"/>
          <p:nvPr/>
        </p:nvSpPr>
        <p:spPr>
          <a:xfrm>
            <a:off x="6717547" y="351168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BF38E-BC1C-4449-A173-55DE3D7DA68D}"/>
              </a:ext>
            </a:extLst>
          </p:cNvPr>
          <p:cNvSpPr txBox="1"/>
          <p:nvPr/>
        </p:nvSpPr>
        <p:spPr>
          <a:xfrm>
            <a:off x="8984088" y="351168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9D0BE-1022-4739-915C-AF224DF66CC0}"/>
              </a:ext>
            </a:extLst>
          </p:cNvPr>
          <p:cNvSpPr txBox="1"/>
          <p:nvPr/>
        </p:nvSpPr>
        <p:spPr>
          <a:xfrm>
            <a:off x="2364577" y="5330758"/>
            <a:ext cx="66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B77B4E-C3AE-4244-8544-CDE99EDD4F80}"/>
              </a:ext>
            </a:extLst>
          </p:cNvPr>
          <p:cNvSpPr txBox="1"/>
          <p:nvPr/>
        </p:nvSpPr>
        <p:spPr>
          <a:xfrm>
            <a:off x="4441271" y="533075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C1992-A421-4B04-954C-1C233E85AF24}"/>
              </a:ext>
            </a:extLst>
          </p:cNvPr>
          <p:cNvSpPr txBox="1"/>
          <p:nvPr/>
        </p:nvSpPr>
        <p:spPr>
          <a:xfrm>
            <a:off x="6629995" y="533075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098FB-009A-4F92-99E5-9B0A05A15772}"/>
              </a:ext>
            </a:extLst>
          </p:cNvPr>
          <p:cNvSpPr txBox="1"/>
          <p:nvPr/>
        </p:nvSpPr>
        <p:spPr>
          <a:xfrm>
            <a:off x="8984088" y="533075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73E5D9-F4E4-494F-8662-BB8B51C2CC14}"/>
                  </a:ext>
                </a:extLst>
              </p:cNvPr>
              <p:cNvSpPr txBox="1"/>
              <p:nvPr/>
            </p:nvSpPr>
            <p:spPr>
              <a:xfrm>
                <a:off x="2918298" y="2144855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73E5D9-F4E4-494F-8662-BB8B51C2C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98" y="2144855"/>
                <a:ext cx="63229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1ED019-773E-4E27-B843-8D057F2B48EB}"/>
                  </a:ext>
                </a:extLst>
              </p:cNvPr>
              <p:cNvSpPr txBox="1"/>
              <p:nvPr/>
            </p:nvSpPr>
            <p:spPr>
              <a:xfrm>
                <a:off x="5049251" y="2120618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1ED019-773E-4E27-B843-8D057F2B4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251" y="2120618"/>
                <a:ext cx="63229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AD6036-4A5B-4102-A7B4-BFB4A31C53FA}"/>
                  </a:ext>
                </a:extLst>
              </p:cNvPr>
              <p:cNvSpPr txBox="1"/>
              <p:nvPr/>
            </p:nvSpPr>
            <p:spPr>
              <a:xfrm>
                <a:off x="7293531" y="2116001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AD6036-4A5B-4102-A7B4-BFB4A31C5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531" y="2116001"/>
                <a:ext cx="6322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20A491-596C-47CB-B3F0-12403A715554}"/>
                  </a:ext>
                </a:extLst>
              </p:cNvPr>
              <p:cNvSpPr txBox="1"/>
              <p:nvPr/>
            </p:nvSpPr>
            <p:spPr>
              <a:xfrm>
                <a:off x="9414753" y="2116001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20A491-596C-47CB-B3F0-12403A715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753" y="2116001"/>
                <a:ext cx="63229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6A0E2A-5A92-422A-8696-9DAB22B0B12F}"/>
                  </a:ext>
                </a:extLst>
              </p:cNvPr>
              <p:cNvSpPr txBox="1"/>
              <p:nvPr/>
            </p:nvSpPr>
            <p:spPr>
              <a:xfrm>
                <a:off x="2081718" y="2144855"/>
                <a:ext cx="419317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6A0E2A-5A92-422A-8696-9DAB22B0B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718" y="2144855"/>
                <a:ext cx="419317" cy="4891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4AF6DF-4017-46DA-8113-E76DD168DB14}"/>
                  </a:ext>
                </a:extLst>
              </p:cNvPr>
              <p:cNvSpPr txBox="1"/>
              <p:nvPr/>
            </p:nvSpPr>
            <p:spPr>
              <a:xfrm>
                <a:off x="2501035" y="2823558"/>
                <a:ext cx="70831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2.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4AF6DF-4017-46DA-8113-E76DD168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35" y="2823558"/>
                <a:ext cx="7083105" cy="461665"/>
              </a:xfrm>
              <a:prstGeom prst="rect">
                <a:avLst/>
              </a:prstGeom>
              <a:blipFill>
                <a:blip r:embed="rId9"/>
                <a:stretch>
                  <a:fillRect l="-129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067D62-341D-4365-8317-57180D9E9D0B}"/>
                  </a:ext>
                </a:extLst>
              </p:cNvPr>
              <p:cNvSpPr txBox="1"/>
              <p:nvPr/>
            </p:nvSpPr>
            <p:spPr>
              <a:xfrm>
                <a:off x="2948079" y="3545887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067D62-341D-4365-8317-57180D9E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079" y="3545887"/>
                <a:ext cx="63229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5E9D25-6382-4D1B-A65B-124E3C5D0398}"/>
                  </a:ext>
                </a:extLst>
              </p:cNvPr>
              <p:cNvSpPr txBox="1"/>
              <p:nvPr/>
            </p:nvSpPr>
            <p:spPr>
              <a:xfrm>
                <a:off x="4986022" y="3572778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5E9D25-6382-4D1B-A65B-124E3C5D0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022" y="3572778"/>
                <a:ext cx="63229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D8A47E-0840-41E0-94C4-898B8767D755}"/>
                  </a:ext>
                </a:extLst>
              </p:cNvPr>
              <p:cNvSpPr txBox="1"/>
              <p:nvPr/>
            </p:nvSpPr>
            <p:spPr>
              <a:xfrm>
                <a:off x="7293531" y="3572778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D8A47E-0840-41E0-94C4-898B8767D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531" y="3572778"/>
                <a:ext cx="63229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E913EA-FF3F-455A-9344-DE56AB485525}"/>
                  </a:ext>
                </a:extLst>
              </p:cNvPr>
              <p:cNvSpPr txBox="1"/>
              <p:nvPr/>
            </p:nvSpPr>
            <p:spPr>
              <a:xfrm>
                <a:off x="9508713" y="3545887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E913EA-FF3F-455A-9344-DE56AB485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713" y="3545887"/>
                <a:ext cx="63229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361E8C-9B25-40E1-B4A6-33EC717EF372}"/>
                  </a:ext>
                </a:extLst>
              </p:cNvPr>
              <p:cNvSpPr txBox="1"/>
              <p:nvPr/>
            </p:nvSpPr>
            <p:spPr>
              <a:xfrm>
                <a:off x="2014473" y="3545887"/>
                <a:ext cx="419317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361E8C-9B25-40E1-B4A6-33EC717E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73" y="3545887"/>
                <a:ext cx="419317" cy="4891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61C0E8-3473-4413-A454-E1FE33F64EB2}"/>
                  </a:ext>
                </a:extLst>
              </p:cNvPr>
              <p:cNvSpPr txBox="1"/>
              <p:nvPr/>
            </p:nvSpPr>
            <p:spPr>
              <a:xfrm>
                <a:off x="2501035" y="4321998"/>
                <a:ext cx="7083105" cy="70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3.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61C0E8-3473-4413-A454-E1FE33F64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35" y="4321998"/>
                <a:ext cx="7083105" cy="708977"/>
              </a:xfrm>
              <a:prstGeom prst="rect">
                <a:avLst/>
              </a:prstGeom>
              <a:blipFill>
                <a:blip r:embed="rId15"/>
                <a:stretch>
                  <a:fillRect l="-1291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67B278-6D33-421A-9A16-A4B45C7A5EA5}"/>
                  </a:ext>
                </a:extLst>
              </p:cNvPr>
              <p:cNvSpPr txBox="1"/>
              <p:nvPr/>
            </p:nvSpPr>
            <p:spPr>
              <a:xfrm>
                <a:off x="2943211" y="5342934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67B278-6D33-421A-9A16-A4B45C7A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11" y="5342934"/>
                <a:ext cx="632298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7517A9-1263-4D2B-91C5-A0BD226A4440}"/>
                  </a:ext>
                </a:extLst>
              </p:cNvPr>
              <p:cNvSpPr txBox="1"/>
              <p:nvPr/>
            </p:nvSpPr>
            <p:spPr>
              <a:xfrm>
                <a:off x="4929708" y="5342934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7517A9-1263-4D2B-91C5-A0BD226A4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08" y="5342934"/>
                <a:ext cx="63229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EB43D7-AAC4-4A48-81A3-D5E6800B897F}"/>
                  </a:ext>
                </a:extLst>
              </p:cNvPr>
              <p:cNvSpPr txBox="1"/>
              <p:nvPr/>
            </p:nvSpPr>
            <p:spPr>
              <a:xfrm>
                <a:off x="7203764" y="5342934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EB43D7-AAC4-4A48-81A3-D5E6800B8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764" y="5342934"/>
                <a:ext cx="63229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C43B13-42E1-48B9-B649-A3D7A95A201B}"/>
                  </a:ext>
                </a:extLst>
              </p:cNvPr>
              <p:cNvSpPr txBox="1"/>
              <p:nvPr/>
            </p:nvSpPr>
            <p:spPr>
              <a:xfrm>
                <a:off x="9662140" y="5342934"/>
                <a:ext cx="63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C43B13-42E1-48B9-B649-A3D7A95A2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140" y="5342934"/>
                <a:ext cx="632298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76D70B-B52D-49E2-8E9E-4CD21869D353}"/>
                  </a:ext>
                </a:extLst>
              </p:cNvPr>
              <p:cNvSpPr txBox="1"/>
              <p:nvPr/>
            </p:nvSpPr>
            <p:spPr>
              <a:xfrm>
                <a:off x="4006335" y="5338225"/>
                <a:ext cx="419317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76D70B-B52D-49E2-8E9E-4CD21869D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35" y="5338225"/>
                <a:ext cx="419317" cy="48917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0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014A-742E-4110-A7C7-FD58BCCD42F8}"/>
              </a:ext>
            </a:extLst>
          </p:cNvPr>
          <p:cNvSpPr txBox="1"/>
          <p:nvPr/>
        </p:nvSpPr>
        <p:spPr>
          <a:xfrm>
            <a:off x="4280764" y="915145"/>
            <a:ext cx="285225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930CAC-1BD1-4D9D-BC6C-1224D5E56F53}"/>
                  </a:ext>
                </a:extLst>
              </p:cNvPr>
              <p:cNvSpPr txBox="1"/>
              <p:nvPr/>
            </p:nvSpPr>
            <p:spPr>
              <a:xfrm>
                <a:off x="2439648" y="3190078"/>
                <a:ext cx="8130481" cy="2067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ত?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930CAC-1BD1-4D9D-BC6C-1224D5E56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648" y="3190078"/>
                <a:ext cx="8130481" cy="2067104"/>
              </a:xfrm>
              <a:prstGeom prst="rect">
                <a:avLst/>
              </a:prstGeom>
              <a:blipFill>
                <a:blip r:embed="rId3"/>
                <a:stretch>
                  <a:fillRect l="-1124" t="-295" b="-2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92B8545-C6BA-48E5-8E3B-6009DB7C2685}"/>
              </a:ext>
            </a:extLst>
          </p:cNvPr>
          <p:cNvSpPr txBox="1"/>
          <p:nvPr/>
        </p:nvSpPr>
        <p:spPr>
          <a:xfrm>
            <a:off x="4280763" y="2290405"/>
            <a:ext cx="285225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31540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90855-367C-40DC-B794-1B08DF28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494" y="874552"/>
            <a:ext cx="4966175" cy="5108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C6C697-7A4E-4109-A23C-0E53F59C2DCA}"/>
              </a:ext>
            </a:extLst>
          </p:cNvPr>
          <p:cNvSpPr txBox="1"/>
          <p:nvPr/>
        </p:nvSpPr>
        <p:spPr>
          <a:xfrm>
            <a:off x="1552072" y="1451295"/>
            <a:ext cx="2365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াবে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কনটেন্টটি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519B3-6686-4949-8108-5DB048F271F0}"/>
              </a:ext>
            </a:extLst>
          </p:cNvPr>
          <p:cNvSpPr txBox="1"/>
          <p:nvPr/>
        </p:nvSpPr>
        <p:spPr>
          <a:xfrm>
            <a:off x="5436066" y="1451295"/>
            <a:ext cx="219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41E5C1-C2D7-41B9-81A2-307D6DC2EAFD}"/>
              </a:ext>
            </a:extLst>
          </p:cNvPr>
          <p:cNvSpPr txBox="1"/>
          <p:nvPr/>
        </p:nvSpPr>
        <p:spPr>
          <a:xfrm>
            <a:off x="1409352" y="988343"/>
            <a:ext cx="886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BCF1D-E618-4D56-ACAD-23A19665F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37" y="1749639"/>
            <a:ext cx="7843706" cy="39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92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349B5-577E-4AAF-85ED-50D8FFAC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072" y="1289938"/>
            <a:ext cx="9471169" cy="4268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4803BA-6F57-4348-A785-0E54155CC4D2}"/>
              </a:ext>
            </a:extLst>
          </p:cNvPr>
          <p:cNvSpPr txBox="1"/>
          <p:nvPr/>
        </p:nvSpPr>
        <p:spPr>
          <a:xfrm>
            <a:off x="5682197" y="1589680"/>
            <a:ext cx="213459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94C9C-E7BA-4D16-92F7-DD7DEA5AD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311" y="2656427"/>
            <a:ext cx="2194802" cy="2096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E10F6-D319-42B5-BF91-2993FCA55D95}"/>
              </a:ext>
            </a:extLst>
          </p:cNvPr>
          <p:cNvSpPr txBox="1"/>
          <p:nvPr/>
        </p:nvSpPr>
        <p:spPr>
          <a:xfrm>
            <a:off x="2142922" y="2210574"/>
            <a:ext cx="257662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চাঁচড়া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ইল-</a:t>
            </a:r>
            <a:r>
              <a:rPr lang="en-US" sz="2000" b="1" dirty="0">
                <a:solidFill>
                  <a:srgbClr val="7030A0"/>
                </a:solidFill>
                <a:latin typeface="+mj-lt"/>
                <a:cs typeface="NikoshBAN" panose="02000000000000000000" pitchFamily="2" charset="0"/>
              </a:rPr>
              <a:t>01711352632</a:t>
            </a:r>
          </a:p>
          <a:p>
            <a:r>
              <a:rPr lang="en-US" b="1" dirty="0">
                <a:solidFill>
                  <a:srgbClr val="7030A0"/>
                </a:solidFill>
                <a:latin typeface="+mj-lt"/>
                <a:cs typeface="NikoshBAN" panose="02000000000000000000" pitchFamily="2" charset="0"/>
              </a:rPr>
              <a:t>Email-bisharot990@gmail.com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352675-AAC1-4D77-B74A-32B37C27F824}"/>
              </a:ext>
            </a:extLst>
          </p:cNvPr>
          <p:cNvSpPr txBox="1"/>
          <p:nvPr/>
        </p:nvSpPr>
        <p:spPr>
          <a:xfrm>
            <a:off x="4672668" y="627755"/>
            <a:ext cx="263147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A5A6F-89DD-4DAC-812C-0725DD480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68" y="1180706"/>
            <a:ext cx="8185470" cy="4526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552429-A072-4233-8849-0E6A46BBE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063" y="2484213"/>
            <a:ext cx="3038571" cy="3161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6962E7-E941-4ADD-A0BC-771DF4A258CE}"/>
              </a:ext>
            </a:extLst>
          </p:cNvPr>
          <p:cNvSpPr txBox="1"/>
          <p:nvPr/>
        </p:nvSpPr>
        <p:spPr>
          <a:xfrm>
            <a:off x="6308522" y="2398985"/>
            <a:ext cx="3212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বিষয়:সাধারণ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অধ্যায়:তৃতীয়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:3.2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বিষয়বস্তু:সূত্রের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তারিখ:14/10/2021</a:t>
            </a:r>
          </a:p>
        </p:txBody>
      </p:sp>
    </p:spTree>
    <p:extLst>
      <p:ext uri="{BB962C8B-B14F-4D97-AF65-F5344CB8AC3E}">
        <p14:creationId xmlns:p14="http://schemas.microsoft.com/office/powerpoint/2010/main" val="39134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BE82D7C-49A8-48FE-8201-7695B1E58CCA}"/>
              </a:ext>
            </a:extLst>
          </p:cNvPr>
          <p:cNvSpPr/>
          <p:nvPr/>
        </p:nvSpPr>
        <p:spPr>
          <a:xfrm>
            <a:off x="1250496" y="2668554"/>
            <a:ext cx="802432" cy="802432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43F5C7-1369-48F1-A706-7E160CECCB8D}"/>
                  </a:ext>
                </a:extLst>
              </p:cNvPr>
              <p:cNvSpPr txBox="1"/>
              <p:nvPr/>
            </p:nvSpPr>
            <p:spPr>
              <a:xfrm>
                <a:off x="1404450" y="2746604"/>
                <a:ext cx="494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43F5C7-1369-48F1-A706-7E160CEC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450" y="2746604"/>
                <a:ext cx="49452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DE5027A5-D444-4F7F-A54E-38CE7E7A13F9}"/>
              </a:ext>
            </a:extLst>
          </p:cNvPr>
          <p:cNvSpPr/>
          <p:nvPr/>
        </p:nvSpPr>
        <p:spPr>
          <a:xfrm>
            <a:off x="3797753" y="2626568"/>
            <a:ext cx="802432" cy="802432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BBB5F-F529-421F-9542-BCBA7CB2F14C}"/>
                  </a:ext>
                </a:extLst>
              </p:cNvPr>
              <p:cNvSpPr txBox="1"/>
              <p:nvPr/>
            </p:nvSpPr>
            <p:spPr>
              <a:xfrm>
                <a:off x="3951707" y="2704618"/>
                <a:ext cx="494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BBB5F-F529-421F-9542-BCBA7CB2F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707" y="2704618"/>
                <a:ext cx="49452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277292-6640-48B6-AEE7-EF760ACA5217}"/>
              </a:ext>
            </a:extLst>
          </p:cNvPr>
          <p:cNvSpPr/>
          <p:nvPr/>
        </p:nvSpPr>
        <p:spPr>
          <a:xfrm rot="19445495">
            <a:off x="2835201" y="2704618"/>
            <a:ext cx="89757" cy="821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B92418-278A-4176-8612-FD233EDA569F}"/>
              </a:ext>
            </a:extLst>
          </p:cNvPr>
          <p:cNvSpPr/>
          <p:nvPr/>
        </p:nvSpPr>
        <p:spPr>
          <a:xfrm rot="2201446">
            <a:off x="2813756" y="2708082"/>
            <a:ext cx="93306" cy="802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6A9483-0EBD-44F5-97B6-72BC090F779F}"/>
              </a:ext>
            </a:extLst>
          </p:cNvPr>
          <p:cNvSpPr/>
          <p:nvPr/>
        </p:nvSpPr>
        <p:spPr>
          <a:xfrm rot="5400000">
            <a:off x="5477265" y="2498394"/>
            <a:ext cx="93306" cy="802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DB4846-0972-42B7-8813-4CBCD6F6CACE}"/>
              </a:ext>
            </a:extLst>
          </p:cNvPr>
          <p:cNvSpPr/>
          <p:nvPr/>
        </p:nvSpPr>
        <p:spPr>
          <a:xfrm rot="5400000">
            <a:off x="5477265" y="2754740"/>
            <a:ext cx="93306" cy="802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40535629-F785-4424-9F03-2F6B4E53FBF8}"/>
              </a:ext>
            </a:extLst>
          </p:cNvPr>
          <p:cNvSpPr/>
          <p:nvPr/>
        </p:nvSpPr>
        <p:spPr>
          <a:xfrm>
            <a:off x="6233043" y="2651153"/>
            <a:ext cx="802432" cy="802432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277CE8-F002-4FDC-BCD6-B27C06CBAB2E}"/>
                  </a:ext>
                </a:extLst>
              </p:cNvPr>
              <p:cNvSpPr txBox="1"/>
              <p:nvPr/>
            </p:nvSpPr>
            <p:spPr>
              <a:xfrm>
                <a:off x="6233043" y="2729570"/>
                <a:ext cx="80243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277CE8-F002-4FDC-BCD6-B27C06CBA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043" y="2729570"/>
                <a:ext cx="802432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D336DCA4-A902-4398-9B6A-D2BC60E9C29D}"/>
              </a:ext>
            </a:extLst>
          </p:cNvPr>
          <p:cNvSpPr/>
          <p:nvPr/>
        </p:nvSpPr>
        <p:spPr>
          <a:xfrm>
            <a:off x="1185182" y="4189444"/>
            <a:ext cx="802432" cy="802432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25B293-2F7C-48A2-80D1-FF94C5AAFAB9}"/>
                  </a:ext>
                </a:extLst>
              </p:cNvPr>
              <p:cNvSpPr txBox="1"/>
              <p:nvPr/>
            </p:nvSpPr>
            <p:spPr>
              <a:xfrm>
                <a:off x="1339136" y="4267494"/>
                <a:ext cx="494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25B293-2F7C-48A2-80D1-FF94C5AAF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136" y="4267494"/>
                <a:ext cx="49452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A7078BD-4CD5-4422-9D4F-368115C89DFF}"/>
              </a:ext>
            </a:extLst>
          </p:cNvPr>
          <p:cNvSpPr/>
          <p:nvPr/>
        </p:nvSpPr>
        <p:spPr>
          <a:xfrm rot="19445495">
            <a:off x="2695241" y="4212771"/>
            <a:ext cx="89757" cy="821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ABBD3-3AD3-4783-97A6-67C58D402AEA}"/>
              </a:ext>
            </a:extLst>
          </p:cNvPr>
          <p:cNvSpPr/>
          <p:nvPr/>
        </p:nvSpPr>
        <p:spPr>
          <a:xfrm rot="2201446">
            <a:off x="2673796" y="4216235"/>
            <a:ext cx="93306" cy="802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E581F-60C8-4874-A174-13561A1E2FB6}"/>
              </a:ext>
            </a:extLst>
          </p:cNvPr>
          <p:cNvSpPr/>
          <p:nvPr/>
        </p:nvSpPr>
        <p:spPr>
          <a:xfrm rot="19445495">
            <a:off x="5007635" y="4267494"/>
            <a:ext cx="89757" cy="821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D61577-A3C9-4E8A-8CF7-76C0BFE132D9}"/>
              </a:ext>
            </a:extLst>
          </p:cNvPr>
          <p:cNvSpPr/>
          <p:nvPr/>
        </p:nvSpPr>
        <p:spPr>
          <a:xfrm rot="2201446">
            <a:off x="4986190" y="4270958"/>
            <a:ext cx="93306" cy="802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Beveled 19">
            <a:extLst>
              <a:ext uri="{FF2B5EF4-FFF2-40B4-BE49-F238E27FC236}">
                <a16:creationId xmlns:a16="http://schemas.microsoft.com/office/drawing/2014/main" id="{04FA3BC7-DBA4-4024-9431-4496D85E344F}"/>
              </a:ext>
            </a:extLst>
          </p:cNvPr>
          <p:cNvSpPr/>
          <p:nvPr/>
        </p:nvSpPr>
        <p:spPr>
          <a:xfrm>
            <a:off x="3591782" y="4234464"/>
            <a:ext cx="802432" cy="802432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3D8B4A-9BF1-4AA8-80C8-2B717FE212B8}"/>
                  </a:ext>
                </a:extLst>
              </p:cNvPr>
              <p:cNvSpPr txBox="1"/>
              <p:nvPr/>
            </p:nvSpPr>
            <p:spPr>
              <a:xfrm>
                <a:off x="3745736" y="4312514"/>
                <a:ext cx="494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3D8B4A-9BF1-4AA8-80C8-2B717FE21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6" y="4312514"/>
                <a:ext cx="49452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Beveled 21">
            <a:extLst>
              <a:ext uri="{FF2B5EF4-FFF2-40B4-BE49-F238E27FC236}">
                <a16:creationId xmlns:a16="http://schemas.microsoft.com/office/drawing/2014/main" id="{9B49C21F-DA40-4F38-B0CB-73C36EC1F58B}"/>
              </a:ext>
            </a:extLst>
          </p:cNvPr>
          <p:cNvSpPr/>
          <p:nvPr/>
        </p:nvSpPr>
        <p:spPr>
          <a:xfrm>
            <a:off x="5712027" y="4264473"/>
            <a:ext cx="802432" cy="802432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BEB912-9DEF-4A15-9C07-97FF1282893D}"/>
                  </a:ext>
                </a:extLst>
              </p:cNvPr>
              <p:cNvSpPr txBox="1"/>
              <p:nvPr/>
            </p:nvSpPr>
            <p:spPr>
              <a:xfrm>
                <a:off x="5865981" y="4342523"/>
                <a:ext cx="494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BEB912-9DEF-4A15-9C07-97FF12828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81" y="4342523"/>
                <a:ext cx="49452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D93543F1-0A25-48BB-BB1A-3EBE752AB92F}"/>
              </a:ext>
            </a:extLst>
          </p:cNvPr>
          <p:cNvSpPr/>
          <p:nvPr/>
        </p:nvSpPr>
        <p:spPr>
          <a:xfrm rot="5400000">
            <a:off x="7251400" y="4142785"/>
            <a:ext cx="93306" cy="802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49B063-1356-4C8D-ADBB-305ABC24F886}"/>
              </a:ext>
            </a:extLst>
          </p:cNvPr>
          <p:cNvSpPr/>
          <p:nvPr/>
        </p:nvSpPr>
        <p:spPr>
          <a:xfrm rot="5400000">
            <a:off x="7251400" y="4399131"/>
            <a:ext cx="93306" cy="802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Beveled 25">
            <a:extLst>
              <a:ext uri="{FF2B5EF4-FFF2-40B4-BE49-F238E27FC236}">
                <a16:creationId xmlns:a16="http://schemas.microsoft.com/office/drawing/2014/main" id="{D64D3A28-17C2-44B0-836F-71477D0219CA}"/>
              </a:ext>
            </a:extLst>
          </p:cNvPr>
          <p:cNvSpPr/>
          <p:nvPr/>
        </p:nvSpPr>
        <p:spPr>
          <a:xfrm>
            <a:off x="8029318" y="4270958"/>
            <a:ext cx="802432" cy="802432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5311F3-3892-4301-8BE7-40D5962BF007}"/>
                  </a:ext>
                </a:extLst>
              </p:cNvPr>
              <p:cNvSpPr txBox="1"/>
              <p:nvPr/>
            </p:nvSpPr>
            <p:spPr>
              <a:xfrm>
                <a:off x="8029318" y="4349375"/>
                <a:ext cx="80243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5311F3-3892-4301-8BE7-40D5962BF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318" y="4349375"/>
                <a:ext cx="802432" cy="6588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5098745-340B-457C-A879-3E22D516F9BF}"/>
              </a:ext>
            </a:extLst>
          </p:cNvPr>
          <p:cNvSpPr txBox="1"/>
          <p:nvPr/>
        </p:nvSpPr>
        <p:spPr>
          <a:xfrm>
            <a:off x="4179787" y="1084170"/>
            <a:ext cx="337238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D3804A-1939-472A-B338-0CA2A6A7D8A7}"/>
              </a:ext>
            </a:extLst>
          </p:cNvPr>
          <p:cNvSpPr txBox="1"/>
          <p:nvPr/>
        </p:nvSpPr>
        <p:spPr>
          <a:xfrm>
            <a:off x="7969541" y="2790759"/>
            <a:ext cx="186235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061830-1137-4216-8D3D-2681719F1DB5}"/>
              </a:ext>
            </a:extLst>
          </p:cNvPr>
          <p:cNvSpPr txBox="1"/>
          <p:nvPr/>
        </p:nvSpPr>
        <p:spPr>
          <a:xfrm>
            <a:off x="9006866" y="4435625"/>
            <a:ext cx="200787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7466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08F61E-0DE1-412A-AB72-EF9255D27F56}"/>
              </a:ext>
            </a:extLst>
          </p:cNvPr>
          <p:cNvSpPr txBox="1"/>
          <p:nvPr/>
        </p:nvSpPr>
        <p:spPr>
          <a:xfrm>
            <a:off x="3160079" y="1057932"/>
            <a:ext cx="3749040" cy="52322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51DB6B3-0633-4A08-B9CB-11A9967E8135}"/>
              </a:ext>
            </a:extLst>
          </p:cNvPr>
          <p:cNvSpPr/>
          <p:nvPr/>
        </p:nvSpPr>
        <p:spPr>
          <a:xfrm>
            <a:off x="8529402" y="2779776"/>
            <a:ext cx="724325" cy="1737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1A67A2D-9E29-47C2-BA37-3A7B0BBD5C37}"/>
              </a:ext>
            </a:extLst>
          </p:cNvPr>
          <p:cNvSpPr/>
          <p:nvPr/>
        </p:nvSpPr>
        <p:spPr>
          <a:xfrm>
            <a:off x="8529402" y="3991314"/>
            <a:ext cx="724326" cy="1737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E98BDBF-7A7C-474E-82C4-C44549CBFD49}"/>
              </a:ext>
            </a:extLst>
          </p:cNvPr>
          <p:cNvSpPr/>
          <p:nvPr/>
        </p:nvSpPr>
        <p:spPr>
          <a:xfrm>
            <a:off x="8529402" y="5454354"/>
            <a:ext cx="724326" cy="1846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1EB473-11D5-4660-9DB4-2C426C30352B}"/>
                  </a:ext>
                </a:extLst>
              </p:cNvPr>
              <p:cNvSpPr txBox="1"/>
              <p:nvPr/>
            </p:nvSpPr>
            <p:spPr>
              <a:xfrm>
                <a:off x="9336024" y="2681978"/>
                <a:ext cx="96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টি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1EB473-11D5-4660-9DB4-2C426C303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024" y="2681978"/>
                <a:ext cx="960120" cy="369332"/>
              </a:xfrm>
              <a:prstGeom prst="rect">
                <a:avLst/>
              </a:prstGeom>
              <a:blipFill>
                <a:blip r:embed="rId3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78B632-F43F-4B62-9802-B853E4992B6B}"/>
                  </a:ext>
                </a:extLst>
              </p:cNvPr>
              <p:cNvSpPr txBox="1"/>
              <p:nvPr/>
            </p:nvSpPr>
            <p:spPr>
              <a:xfrm>
                <a:off x="9418320" y="3893516"/>
                <a:ext cx="96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টি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78B632-F43F-4B62-9802-B853E4992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320" y="3893516"/>
                <a:ext cx="960120" cy="369332"/>
              </a:xfrm>
              <a:prstGeom prst="rect">
                <a:avLst/>
              </a:prstGeom>
              <a:blipFill>
                <a:blip r:embed="rId4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5DB20C-11E2-42F2-B198-AD1F58CACF0C}"/>
                  </a:ext>
                </a:extLst>
              </p:cNvPr>
              <p:cNvSpPr txBox="1"/>
              <p:nvPr/>
            </p:nvSpPr>
            <p:spPr>
              <a:xfrm>
                <a:off x="9427464" y="5269688"/>
                <a:ext cx="96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টি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5DB20C-11E2-42F2-B198-AD1F58CAC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464" y="5269688"/>
                <a:ext cx="960120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76A747-86A1-4417-8D81-6C7D33558869}"/>
              </a:ext>
            </a:extLst>
          </p:cNvPr>
          <p:cNvSpPr/>
          <p:nvPr/>
        </p:nvSpPr>
        <p:spPr>
          <a:xfrm>
            <a:off x="6901684" y="2350008"/>
            <a:ext cx="1435694" cy="9590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6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0976096-88F7-4BA9-8C32-4268EC2ADF73}"/>
                  </a:ext>
                </a:extLst>
              </p:cNvPr>
              <p:cNvSpPr/>
              <p:nvPr/>
            </p:nvSpPr>
            <p:spPr>
              <a:xfrm>
                <a:off x="6903827" y="3685524"/>
                <a:ext cx="1435694" cy="95905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72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a:rPr lang="en-US" sz="6000" b="1" i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0976096-88F7-4BA9-8C32-4268EC2AD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27" y="3685524"/>
                <a:ext cx="1435694" cy="9590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7E4DC49-E6F3-45B7-87ED-3F4303754DC7}"/>
                  </a:ext>
                </a:extLst>
              </p:cNvPr>
              <p:cNvSpPr/>
              <p:nvPr/>
            </p:nvSpPr>
            <p:spPr>
              <a:xfrm>
                <a:off x="6909119" y="5021040"/>
                <a:ext cx="1435694" cy="95905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6600" b="1" dirty="0">
                    <a:ln/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1" dirty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6600" b="1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6600" b="1" dirty="0">
                  <a:ln/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7E4DC49-E6F3-45B7-87ED-3F4303754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119" y="5021040"/>
                <a:ext cx="1435694" cy="95905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1E65C54-D5B6-4FFF-B525-88AD8D98A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849078"/>
              </p:ext>
            </p:extLst>
          </p:nvPr>
        </p:nvGraphicFramePr>
        <p:xfrm>
          <a:off x="781600" y="2350008"/>
          <a:ext cx="6037787" cy="363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272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Graphic spid="1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5EF52-BFBF-4264-9DE9-240A32900905}"/>
              </a:ext>
            </a:extLst>
          </p:cNvPr>
          <p:cNvSpPr txBox="1"/>
          <p:nvPr/>
        </p:nvSpPr>
        <p:spPr>
          <a:xfrm>
            <a:off x="1652631" y="2163657"/>
            <a:ext cx="740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া-----------------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B0AEC-2FEF-4F01-A5E0-BCEE8AA320ED}"/>
              </a:ext>
            </a:extLst>
          </p:cNvPr>
          <p:cNvSpPr txBox="1"/>
          <p:nvPr/>
        </p:nvSpPr>
        <p:spPr>
          <a:xfrm>
            <a:off x="1828798" y="3004626"/>
            <a:ext cx="815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4903A-9043-4C58-A081-A2C7DEC52E0C}"/>
              </a:ext>
            </a:extLst>
          </p:cNvPr>
          <p:cNvSpPr txBox="1"/>
          <p:nvPr/>
        </p:nvSpPr>
        <p:spPr>
          <a:xfrm>
            <a:off x="1784058" y="3833411"/>
            <a:ext cx="894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10D3B9-D2D2-4C35-8B06-A092C6C1A542}"/>
              </a:ext>
            </a:extLst>
          </p:cNvPr>
          <p:cNvSpPr txBox="1"/>
          <p:nvPr/>
        </p:nvSpPr>
        <p:spPr>
          <a:xfrm>
            <a:off x="1784058" y="4578651"/>
            <a:ext cx="9793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সূত্র ও অনুসিদ্ধান্ত প্রয়োগ করে রাশিগুলোর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 নির্ণয়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Graphic 10" descr="Right pointing backhand index">
            <a:extLst>
              <a:ext uri="{FF2B5EF4-FFF2-40B4-BE49-F238E27FC236}">
                <a16:creationId xmlns:a16="http://schemas.microsoft.com/office/drawing/2014/main" id="{D17DDE73-7178-4C38-BE8D-BAB01AC52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318" y="3015888"/>
            <a:ext cx="767594" cy="609640"/>
          </a:xfrm>
          <a:prstGeom prst="rect">
            <a:avLst/>
          </a:prstGeom>
        </p:spPr>
      </p:pic>
      <p:pic>
        <p:nvPicPr>
          <p:cNvPr id="12" name="Graphic 11" descr="Right pointing backhand index">
            <a:extLst>
              <a:ext uri="{FF2B5EF4-FFF2-40B4-BE49-F238E27FC236}">
                <a16:creationId xmlns:a16="http://schemas.microsoft.com/office/drawing/2014/main" id="{DFEA88F2-CB69-41DB-9E79-19FEB6D05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204" y="3851801"/>
            <a:ext cx="767594" cy="609640"/>
          </a:xfrm>
          <a:prstGeom prst="rect">
            <a:avLst/>
          </a:prstGeom>
        </p:spPr>
      </p:pic>
      <p:pic>
        <p:nvPicPr>
          <p:cNvPr id="13" name="Graphic 12" descr="Right pointing backhand index">
            <a:extLst>
              <a:ext uri="{FF2B5EF4-FFF2-40B4-BE49-F238E27FC236}">
                <a16:creationId xmlns:a16="http://schemas.microsoft.com/office/drawing/2014/main" id="{75000496-8A6C-481B-843D-DD0EC53A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798" y="4594168"/>
            <a:ext cx="767594" cy="609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FD1945-1E46-44F2-AC98-F1A99316357D}"/>
              </a:ext>
            </a:extLst>
          </p:cNvPr>
          <p:cNvSpPr txBox="1"/>
          <p:nvPr/>
        </p:nvSpPr>
        <p:spPr>
          <a:xfrm>
            <a:off x="3582528" y="961292"/>
            <a:ext cx="3376247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2E13D-8795-46CD-8FE4-0F64E5D3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9356057B-F353-460C-B63E-5A778B97E246}"/>
              </a:ext>
            </a:extLst>
          </p:cNvPr>
          <p:cNvSpPr/>
          <p:nvPr/>
        </p:nvSpPr>
        <p:spPr>
          <a:xfrm>
            <a:off x="2816629" y="1702965"/>
            <a:ext cx="4244830" cy="604007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81B06-4FE7-47AE-9DD1-2FC279B2A346}"/>
              </a:ext>
            </a:extLst>
          </p:cNvPr>
          <p:cNvSpPr txBox="1"/>
          <p:nvPr/>
        </p:nvSpPr>
        <p:spPr>
          <a:xfrm>
            <a:off x="4104683" y="1783752"/>
            <a:ext cx="23237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7412B-90FB-4AD5-AF7B-9F695496F1DF}"/>
              </a:ext>
            </a:extLst>
          </p:cNvPr>
          <p:cNvSpPr txBox="1"/>
          <p:nvPr/>
        </p:nvSpPr>
        <p:spPr>
          <a:xfrm>
            <a:off x="2281805" y="3406146"/>
            <a:ext cx="6929307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ঘনের সূত্রাবলি ও সমস্যার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60325-733A-4FDD-92F5-0C5D0484A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A40169-BEE7-48A8-BE0F-1BBA4C89EA23}"/>
              </a:ext>
            </a:extLst>
          </p:cNvPr>
          <p:cNvSpPr txBox="1"/>
          <p:nvPr/>
        </p:nvSpPr>
        <p:spPr>
          <a:xfrm>
            <a:off x="1291905" y="1372699"/>
            <a:ext cx="292482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D8C942-108A-4E37-A8A8-18431E048577}"/>
                  </a:ext>
                </a:extLst>
              </p:cNvPr>
              <p:cNvSpPr txBox="1"/>
              <p:nvPr/>
            </p:nvSpPr>
            <p:spPr>
              <a:xfrm>
                <a:off x="4527118" y="1211124"/>
                <a:ext cx="6946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D8C942-108A-4E37-A8A8-18431E048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118" y="1211124"/>
                <a:ext cx="6946085" cy="461665"/>
              </a:xfrm>
              <a:prstGeom prst="rect">
                <a:avLst/>
              </a:prstGeom>
              <a:blipFill>
                <a:blip r:embed="rId3"/>
                <a:stretch>
                  <a:fillRect l="-79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E4C14B-FA09-4A66-91CE-B3DCD8D49859}"/>
                  </a:ext>
                </a:extLst>
              </p:cNvPr>
              <p:cNvSpPr txBox="1"/>
              <p:nvPr/>
            </p:nvSpPr>
            <p:spPr>
              <a:xfrm>
                <a:off x="4602617" y="1634309"/>
                <a:ext cx="6946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E4C14B-FA09-4A66-91CE-B3DCD8D49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617" y="1634309"/>
                <a:ext cx="6946085" cy="461665"/>
              </a:xfrm>
              <a:prstGeom prst="rect">
                <a:avLst/>
              </a:prstGeom>
              <a:blipFill>
                <a:blip r:embed="rId4"/>
                <a:stretch>
                  <a:fillRect l="-702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743C2C-CB4D-49DF-BC81-5DB694825327}"/>
              </a:ext>
            </a:extLst>
          </p:cNvPr>
          <p:cNvSpPr txBox="1"/>
          <p:nvPr/>
        </p:nvSpPr>
        <p:spPr>
          <a:xfrm>
            <a:off x="1291905" y="2943487"/>
            <a:ext cx="292482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A67792-9D1A-4830-AFBD-FD51E2976017}"/>
                  </a:ext>
                </a:extLst>
              </p:cNvPr>
              <p:cNvSpPr txBox="1"/>
              <p:nvPr/>
            </p:nvSpPr>
            <p:spPr>
              <a:xfrm>
                <a:off x="4736845" y="2786560"/>
                <a:ext cx="53353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A67792-9D1A-4830-AFBD-FD51E2976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845" y="2786560"/>
                <a:ext cx="5335398" cy="461665"/>
              </a:xfrm>
              <a:prstGeom prst="rect">
                <a:avLst/>
              </a:prstGeom>
              <a:blipFill>
                <a:blip r:embed="rId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FE9403-CF11-433B-9446-E682AB5732CA}"/>
                  </a:ext>
                </a:extLst>
              </p:cNvPr>
              <p:cNvSpPr txBox="1"/>
              <p:nvPr/>
            </p:nvSpPr>
            <p:spPr>
              <a:xfrm>
                <a:off x="4736844" y="3294410"/>
                <a:ext cx="6946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FE9403-CF11-433B-9446-E682AB573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844" y="3294410"/>
                <a:ext cx="6946085" cy="461665"/>
              </a:xfrm>
              <a:prstGeom prst="rect">
                <a:avLst/>
              </a:prstGeom>
              <a:blipFill>
                <a:blip r:embed="rId6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DF11AE9-CDC0-4DD5-8437-4E8D4FD37BDA}"/>
              </a:ext>
            </a:extLst>
          </p:cNvPr>
          <p:cNvSpPr txBox="1"/>
          <p:nvPr/>
        </p:nvSpPr>
        <p:spPr>
          <a:xfrm>
            <a:off x="1291905" y="4883799"/>
            <a:ext cx="292482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A0D91C-7676-43EB-83DE-A6037D5BE89B}"/>
                  </a:ext>
                </a:extLst>
              </p:cNvPr>
              <p:cNvSpPr txBox="1"/>
              <p:nvPr/>
            </p:nvSpPr>
            <p:spPr>
              <a:xfrm>
                <a:off x="4591432" y="4719446"/>
                <a:ext cx="6946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A0D91C-7676-43EB-83DE-A6037D5BE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32" y="4719446"/>
                <a:ext cx="6946085" cy="461665"/>
              </a:xfrm>
              <a:prstGeom prst="rect">
                <a:avLst/>
              </a:prstGeom>
              <a:blipFill>
                <a:blip r:embed="rId7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816AC2-AF62-4B73-924C-F628448DF303}"/>
                  </a:ext>
                </a:extLst>
              </p:cNvPr>
              <p:cNvSpPr txBox="1"/>
              <p:nvPr/>
            </p:nvSpPr>
            <p:spPr>
              <a:xfrm>
                <a:off x="4602617" y="5185210"/>
                <a:ext cx="6946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816AC2-AF62-4B73-924C-F628448DF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617" y="5185210"/>
                <a:ext cx="6946085" cy="461665"/>
              </a:xfrm>
              <a:prstGeom prst="rect">
                <a:avLst/>
              </a:prstGeom>
              <a:blipFill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6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1314</Words>
  <Application>Microsoft Office PowerPoint</Application>
  <PresentationFormat>Widescreen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BISHAROT</dc:creator>
  <cp:lastModifiedBy>BISHAROT</cp:lastModifiedBy>
  <cp:revision>14</cp:revision>
  <dcterms:created xsi:type="dcterms:W3CDTF">2021-10-15T01:31:07Z</dcterms:created>
  <dcterms:modified xsi:type="dcterms:W3CDTF">2021-10-16T16:03:20Z</dcterms:modified>
</cp:coreProperties>
</file>