
<file path=[Content_Types].xml><?xml version="1.0" encoding="utf-8"?>
<Types xmlns="http://schemas.openxmlformats.org/package/2006/content-types">
  <Default Extension="jfif" ContentType="image/j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77" r:id="rId3"/>
    <p:sldId id="278" r:id="rId4"/>
    <p:sldId id="257" r:id="rId5"/>
    <p:sldId id="260" r:id="rId6"/>
    <p:sldId id="270" r:id="rId7"/>
    <p:sldId id="287" r:id="rId8"/>
    <p:sldId id="301" r:id="rId9"/>
    <p:sldId id="302" r:id="rId10"/>
    <p:sldId id="311" r:id="rId11"/>
    <p:sldId id="312" r:id="rId12"/>
    <p:sldId id="313" r:id="rId13"/>
    <p:sldId id="305" r:id="rId14"/>
    <p:sldId id="266" r:id="rId15"/>
    <p:sldId id="267" r:id="rId16"/>
    <p:sldId id="268" r:id="rId17"/>
    <p:sldId id="269" r:id="rId1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161" autoAdjust="0"/>
  </p:normalViewPr>
  <p:slideViewPr>
    <p:cSldViewPr snapToGrid="0">
      <p:cViewPr varScale="1">
        <p:scale>
          <a:sx n="69" d="100"/>
          <a:sy n="69" d="100"/>
        </p:scale>
        <p:origin x="7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10/17/2021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f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fif"/><Relationship Id="rId2" Type="http://schemas.openxmlformats.org/officeDocument/2006/relationships/image" Target="../media/image6.jf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fif"/><Relationship Id="rId4" Type="http://schemas.openxmlformats.org/officeDocument/2006/relationships/image" Target="../media/image8.jfif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f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434" y="2244463"/>
            <a:ext cx="8007531" cy="406489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110343" y="1071154"/>
            <a:ext cx="783771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0772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381865"/>
            <a:ext cx="7606146" cy="427845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36073" y="5126182"/>
            <a:ext cx="7689273" cy="1200329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খ)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বিজ্ঞানীদের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অনবায়নযোগ্য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খুব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ধীর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গতিতে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তাদের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সরবরাহের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পরিমান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অনেক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আছে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যেগুলো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প্রভাবিত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যেমন-কয়লার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মজুত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আকরিক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362604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505" y="539893"/>
            <a:ext cx="7896225" cy="4143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52945" y="5292436"/>
            <a:ext cx="7979785" cy="1077218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জনসংখাকে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উপযুক্ত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প্রশিক্ষণের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8748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574271"/>
            <a:ext cx="7689272" cy="412242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4401" y="5264727"/>
            <a:ext cx="7689272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3)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যেসব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দ্রব্যের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উপযোগ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জোগান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চাহিদার</a:t>
            </a:r>
            <a:endParaRPr lang="en-US" sz="2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সীমাবদ্ধ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হস্তান্তরযোগ্য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বাহ্যিক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সত্তার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অধিকারী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395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46909" y="1149927"/>
            <a:ext cx="4946073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46909" y="2646218"/>
            <a:ext cx="4849091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বিভিন্ন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উদাহরণ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দাও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8835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06286" y="2090057"/>
            <a:ext cx="7276011" cy="923330"/>
          </a:xfrm>
          <a:prstGeom prst="rect">
            <a:avLst/>
          </a:prstGeom>
          <a:ln>
            <a:solidFill>
              <a:srgbClr val="00B050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দলীয়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06285" y="3775167"/>
            <a:ext cx="7276012" cy="646331"/>
          </a:xfrm>
          <a:prstGeom prst="rect">
            <a:avLst/>
          </a:prstGeom>
          <a:ln>
            <a:solidFill>
              <a:schemeClr val="accent5"/>
            </a:solidFill>
          </a:ln>
          <a:effectLst>
            <a:glow rad="228600">
              <a:schemeClr val="accent5">
                <a:satMod val="175000"/>
                <a:alpha val="40000"/>
              </a:schemeClr>
            </a:glow>
          </a:effec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অপচয়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রোধ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9287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62593" y="1280161"/>
            <a:ext cx="5891349" cy="1015663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মূল্যায়নঃ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162595" y="4650377"/>
            <a:ext cx="5891348" cy="646331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কত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62594" y="3317966"/>
            <a:ext cx="5773783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6949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54034" y="1345474"/>
            <a:ext cx="6309360" cy="92333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বাড়ীর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কাজঃ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54034" y="3161211"/>
            <a:ext cx="6309360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হবে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84180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67096" y="705394"/>
            <a:ext cx="7291977" cy="144655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8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67097" y="2325188"/>
            <a:ext cx="7291977" cy="4101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625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6103" y="0"/>
            <a:ext cx="7342806" cy="64399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743200" y="117567"/>
            <a:ext cx="4558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9315" y="948564"/>
            <a:ext cx="2315391" cy="291739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2743200" y="3866606"/>
            <a:ext cx="493776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ওয়াজেদুর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রহমান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উচ্চ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বালক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3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গাইবান্ধা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মো-০১৭১২১৯৭৯৪৬।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793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1" y="274320"/>
            <a:ext cx="7432766" cy="632242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867989" y="470264"/>
            <a:ext cx="51598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428" y="1485928"/>
            <a:ext cx="2937645" cy="30492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89610" y="5055326"/>
            <a:ext cx="61767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ভূগোল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নবম-দশম</a:t>
            </a:r>
            <a:endParaRPr lang="en-US" sz="3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নবম-সম্পদ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কার্যাবলি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1555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72046" y="796834"/>
            <a:ext cx="5920244" cy="1015663"/>
          </a:xfrm>
          <a:prstGeom prst="rect">
            <a:avLst/>
          </a:prstGeom>
          <a:ln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ছবিগুলো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2045" y="5525589"/>
            <a:ext cx="5920245" cy="58477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উপরের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কাজগুলো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দ্বারা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9546" y="1812497"/>
            <a:ext cx="3062744" cy="16869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1831546"/>
            <a:ext cx="2857500" cy="1654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2046" y="3486450"/>
            <a:ext cx="2952750" cy="197145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4320" y="3499430"/>
            <a:ext cx="2957970" cy="19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98935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08069" y="901337"/>
            <a:ext cx="5760719" cy="92333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……..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508069" y="4895354"/>
            <a:ext cx="5760719" cy="584775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নিয়ে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আলোচনা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8068" y="1824667"/>
            <a:ext cx="5760719" cy="3070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894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84664" y="431075"/>
            <a:ext cx="4794068" cy="646331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84663" y="1410791"/>
            <a:ext cx="5878287" cy="646331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4664" y="2334122"/>
            <a:ext cx="5878286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 flipH="1">
            <a:off x="1430382" y="4655127"/>
            <a:ext cx="5832567" cy="58477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.৩)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সংরক্ষণের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উপায়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430382" y="3588327"/>
            <a:ext cx="5832567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9174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6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92777" y="892233"/>
            <a:ext cx="7249886" cy="58477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ধারণা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Concept of resources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):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2777" y="1672046"/>
            <a:ext cx="7249886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কিছু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নির্দিষ্ট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প্রযুক্তি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অর্থনৈতিক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সামাজিক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পেট্রোলিয়াম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উত্তো্লন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সংগে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একটি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রাস্ট্রের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গুরুত্বপুর্ণ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হয়েছে।অবস্থানগত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কারণে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ভুমির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কমবেশী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তেমনি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ব্যাবহার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জানার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অপ্রয়োজনীয়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প্রয়োজন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এভাবেই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কোনো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মুল্যবান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পরিনত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হয়।এক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কথায়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বস্তুর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কার্যকারিতাই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51733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69818" y="623455"/>
            <a:ext cx="7245927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শ্রেণিবিভাগ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Classification of resources ):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সম্পদকে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তিন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শ্রেনিতে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বিভক্ত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817" y="2142986"/>
            <a:ext cx="7245927" cy="288919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69818" y="5583382"/>
            <a:ext cx="7245926" cy="1077218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১)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প্রাকৃতিক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এটিকে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নিম্নোক্ত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ভাগে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ভাগ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998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05345" y="4904509"/>
            <a:ext cx="6996546" cy="1384995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ক)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সম্পদঃ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নবায়নযোগ্য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বোঝাবে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সেই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জাতীয়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সম্পদ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মুলত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পুনঃসংগঠনশীল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ব্যাবধানে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তারা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বিশেষভাবে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পরিবর্তনশীল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যেমন-জলবিদ্যুত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5345" y="637308"/>
            <a:ext cx="6996546" cy="4045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242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2012</TotalTime>
  <Words>321</Words>
  <Application>Microsoft Office PowerPoint</Application>
  <PresentationFormat>Widescreen</PresentationFormat>
  <Paragraphs>48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NikoshBAN</vt:lpstr>
      <vt:lpstr>Trebuchet MS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</dc:title>
  <dc:creator>Sadat Arefin</dc:creator>
  <cp:lastModifiedBy>Sadat Arefin</cp:lastModifiedBy>
  <cp:revision>212</cp:revision>
  <dcterms:created xsi:type="dcterms:W3CDTF">2021-07-28T14:21:43Z</dcterms:created>
  <dcterms:modified xsi:type="dcterms:W3CDTF">2021-10-17T14:54:12Z</dcterms:modified>
</cp:coreProperties>
</file>