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F0A4-287C-4FEB-9E7A-26213A1C133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76D56-0852-4E00-9B9B-F09AE2963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76D56-0852-4E00-9B9B-F09AE2963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best.com/vector-floral-designspng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228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C:\Users\H.A C\Desktop\395c4c5d8c18a7e6-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772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6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20" y="-135226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685" y="1218099"/>
            <a:ext cx="117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কীর্তন</a:t>
            </a:r>
            <a:r>
              <a:rPr lang="bn-BD" sz="2800" dirty="0">
                <a:solidFill>
                  <a:prstClr val="black"/>
                </a:solidFill>
              </a:rPr>
              <a:t>-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84" y="698152"/>
            <a:ext cx="3006215" cy="1563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5629" y="956489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গুণ-বর্ণনা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ভক্তিমূলক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07" y="2750622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86" y="2383973"/>
            <a:ext cx="3006213" cy="12565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5629" y="2464997"/>
            <a:ext cx="3413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 সংস্কৃতি চর্চার একটি ঐতিহ্যবাহী প্রতিষ্ঠান</a:t>
            </a:r>
            <a:r>
              <a:rPr lang="bn-BD" sz="2800" dirty="0">
                <a:solidFill>
                  <a:prstClr val="black"/>
                </a:solidFill>
              </a:rPr>
              <a:t>।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786" y="4296159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মঙ্গল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3)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13AF44-7BEC-4417-8D8D-3E876476C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257" y="3783736"/>
            <a:ext cx="3045542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415629" y="3988382"/>
            <a:ext cx="3413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মানুষের মঙ্গল কামনা করে যে মিছিল করা হয়।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593" y="5776617"/>
            <a:ext cx="112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যাত্রা-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21" y="5352427"/>
            <a:ext cx="3102078" cy="1371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42799" y="5561172"/>
            <a:ext cx="3512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দৃশ্যকাব্য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মঞ্চে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নাট্যাভিনয়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4307" y="-4916"/>
            <a:ext cx="20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1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4" grpId="0"/>
      <p:bldP spid="1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16" y="0"/>
            <a:ext cx="930131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4394" y="164812"/>
            <a:ext cx="167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914400"/>
            <a:ext cx="518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জাতিসত্ত্বার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অনিবার্য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ঐতিহ্যেকে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সুপ্রাচীনকাল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ব্যর্থতা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নৈরাশ্য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ক্লেদ-গ্লানি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মহানন্দে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সুখময়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প্রত্যাশায়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H.A C\Desktop\it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06" y="3200400"/>
            <a:ext cx="3657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.A 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06" y="164812"/>
            <a:ext cx="3657600" cy="30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9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4413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8110" y="-7756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67335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গ্রামে-গঞ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একযোগে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হস্তশিল্পজাত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সাজসজ্জা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গম্ভীরা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আনন্দ-আয়োজন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H.A C\Desktop\নবাবগঞ্জের-ঐতিহ্যবাহী-বান্নির-মেলা-মাটির-তৈজসপত্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10" y="571862"/>
            <a:ext cx="4114800" cy="23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.A C\Desktop\022947kalerkantho-19-04-2017-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029"/>
            <a:ext cx="4630994" cy="23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1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72199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3765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196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শোভাযাত্রার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সর্বজনীন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আনন্দঘন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H.A C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926076"/>
            <a:ext cx="4457701" cy="33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.A C\Desktop\DSC_0072.N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6076"/>
            <a:ext cx="4191000" cy="33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3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4" y="-34919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9329" y="4343400"/>
            <a:ext cx="8749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আনন্দ-উদ্দীপনার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উদযাপিত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ভুলত্রুটি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গ্লানি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সুখ-শান্তি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উদযাপিত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উদযাপন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0BDC489-1D8F-47B4-97B9-7577D1AE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7543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906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-24581"/>
            <a:ext cx="254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3404419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পন্ডিতই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মুগল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ভারতবর্ষের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১৫৫৬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৯৯২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হিজরিতে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গবেষকদের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মহামতি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সর্বভারতীয়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ইলাহি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কোনপ্রতিনিধি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সেজন্যই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onushilon.org/corita/image/akbar.jpg">
            <a:extLst>
              <a:ext uri="{FF2B5EF4-FFF2-40B4-BE49-F238E27FC236}">
                <a16:creationId xmlns:a16="http://schemas.microsoft.com/office/drawing/2014/main" xmlns="" id="{36DE445D-032C-4FCF-A765-A09E88F9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5638799" cy="252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911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8612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877" y="4727773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১৯৫৪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পূর্ব-বাংলার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লীগ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বিপুলভাবে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যুক্তফ্রন্টের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মুখ্যমন্ত্রী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এ.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ফজলুল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দেশবাসীকে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8861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43116"/>
            <a:ext cx="6400800" cy="37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7" y="-14748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351" y="4343400"/>
            <a:ext cx="87236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সুসংগঠিত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সুপরিকল্পিত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(১৯৬১)। ১৯৬৭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পাকুড়মূলে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যে-উৎসব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বাধাহীন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আগ্রহ-উদ্দীপনাময়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অংশগ্রহণে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85685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পাকুড়মূলে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F2E846-1580-4868-92F3-580C7B9A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5" y="914400"/>
            <a:ext cx="739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6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584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8475" y="3505200"/>
            <a:ext cx="89176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পূণ্যাহ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্টিমুখও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পান-সুপারিরও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শিদাবাদের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জমিদারেরাও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জমিদারি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টোগ্রামের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-27667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anose="02000000000000000000" pitchFamily="2" charset="0"/>
              </a:rPr>
              <a:t>পূণ্যাহ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6F2D92-1736-4B8E-B25F-3974D25D4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b="8158"/>
          <a:stretch/>
        </p:blipFill>
        <p:spPr>
          <a:xfrm>
            <a:off x="-78475" y="762000"/>
            <a:ext cx="4402394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7FDFF4-2EC2-41A7-A2E4-484671B4D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0"/>
            <a:ext cx="4284406" cy="26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76200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787173"/>
            <a:ext cx="4743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মিষ্টিমুখ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হালনাগাদ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3D516A-CF75-4340-AA4B-1D511586F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" y="990600"/>
            <a:ext cx="3863867" cy="2812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CE433D-645C-43CA-B076-BBE9CBF6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" y="3657601"/>
            <a:ext cx="38638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9500" y="45474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162032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4495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নাদিরা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হবিরবাড়ী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বাহারুল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ভালুকা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7626" y="162032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667000"/>
            <a:ext cx="3429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F8A97F-7F01-45ED-97D8-E7D25048A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800600" y="1834980"/>
            <a:ext cx="469491" cy="318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" y="5181600"/>
            <a:ext cx="8801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রানীশংকৈল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নেকমরদের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মহামুনির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বৌদ্ধপুর্ণিমা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2300" y="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H.A C\Desktop\ju-bg-5-20190420021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5280"/>
            <a:ext cx="8458200" cy="41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4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50359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চক্রাকারে দোল খাওয়ার দোলনার নাম নাগরদোলা। এটি গ্রামের মেলাগুলোতেই বেশি দেখা যায়। বাংলা নববর্ষ, চৈত্রসংক্রান্তিসহ সর্বজনীন উৎসবগুলোতে নাগরদোলার আসর বসে। পার্কগুলোতে বিভিন্ন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ইডের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পাশাপাশি রয়েছে আধুনিক মানের নাগরদোলা।</a:t>
            </a:r>
          </a:p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নাগরদোলায় দোলনার মতো বেশ কিছু আসন থাকে। আরোহীরা বসার পর এটি ঘোরানো হয়। মেলায় আসা শিশুদের কাছে বিনোদনের অন্যতম মাধ্যম এটি। ছোটদের সঙ্গে বড়দেরও অনেক সময় নাগরদোলায় চড়তে দেখা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593" y="5604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DACB1A-6036-4617-B585-F7E9A80E1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678"/>
            <a:ext cx="7772400" cy="28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914400"/>
            <a:ext cx="586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মাঙ্গলিক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শেষদিনের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ভিজতে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গৃহকত্রী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4447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anose="02000000000000000000" pitchFamily="2" charset="0"/>
              </a:rPr>
              <a:t>মাঙ্গলিক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38D940-D81E-4F90-9202-60CA0C96D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245"/>
            <a:ext cx="2514600" cy="5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1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9664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নবনর্ষের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530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চট্রগ্রামের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আনন্দময়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ক্রীড়া-কৌতুকের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বৈসুব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সাংগ্রাই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বৈসাবী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H.A C\Desktop\000909KK-13-04-17-097-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9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5550" y="76321"/>
            <a:ext cx="384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68" y="51054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গ্রাম-বাংলায়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খেলাধুলারও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মুন্সীগঞ্জে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হা-ডু-ডু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ব্রাহ্মবাড়িয়ায়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মোরগের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নেত্রকোণা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নড়াইলে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ষাঁড়ের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H.A C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1" y="853164"/>
            <a:ext cx="3886200" cy="22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.A C\Desktop\1e9a7f7a-b3ee-46bc-a155-f7232fc00ac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16292"/>
            <a:ext cx="4267849" cy="22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.A C\Desktop\KK_Dhaka360_18-07-25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1" y="3132119"/>
            <a:ext cx="3886200" cy="19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E986AC-22CE-4F7B-95FF-DDEC395EB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09" y="3132119"/>
            <a:ext cx="4267849" cy="197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858" y="271790"/>
            <a:ext cx="20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29" y="495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H.A C\Desktop\Education-pic-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87" y="237029"/>
            <a:ext cx="174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505097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.A C\Desktop\Studen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7029"/>
            <a:ext cx="6781800" cy="45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195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80513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প্রশ্নঃ-০১-লেখক শামসুজ্জামান খান কত সালে জন্ম গ্রহন করেন ?</a:t>
            </a:r>
          </a:p>
          <a:p>
            <a:pPr lvl="0" algn="just">
              <a:tabLst>
                <a:tab pos="6738938" algn="l"/>
              </a:tabLst>
              <a:defRPr/>
            </a:pP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১৯৩৯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সালে            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১৯৪০   সালে  </a:t>
            </a:r>
          </a:p>
          <a:p>
            <a:pPr lvl="0" algn="just">
              <a:defRPr/>
            </a:pP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১৯৪১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সালে                 ঘ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১৯৪২  সালে </a:t>
            </a:r>
            <a:endParaRPr lang="en-US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just">
              <a:defRPr/>
            </a:pP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প্রশ্নঃ-০২-লেখক শামসুজ্জামান খান  কোন গ্রামে জন্ম গ্রহন করেন ? 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চারিগ্রাম                      খ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ঝাওগ্রাম  </a:t>
            </a:r>
          </a:p>
          <a:p>
            <a:pPr lvl="0" algn="just">
              <a:defRPr/>
            </a:pP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বারিগ্রাম                     ঘ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ঢাকিগ্রাম </a:t>
            </a:r>
          </a:p>
          <a:p>
            <a:pPr lvl="0" algn="just">
              <a:defRPr/>
            </a:pP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প্রশ্নঃ-০৩-বর্তমান আমাদের প্রধান জাতীয় উৎসব কোনটি ?</a:t>
            </a:r>
            <a:endParaRPr lang="en-US" sz="2800" b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just">
              <a:defRPr/>
            </a:pP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খ.     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lvl="0" algn="just">
              <a:defRPr/>
            </a:pP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ঘ.   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প্রশ্নঃ-০৬- ‘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প্রতিষ্টিত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b="1" kern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631825" lvl="0" indent="-631825" algn="just">
              <a:defRPr/>
            </a:pP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১৯৬০ 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খ.    ১৯৬১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>
              <a:defRPr/>
            </a:pP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গ.    ১৯৬২ 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ঘ.    ১৯৬৩  </a:t>
            </a:r>
            <a:r>
              <a:rPr lang="en-US" sz="28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kern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>
              <a:defRPr/>
            </a:pPr>
            <a:endParaRPr lang="en-US" sz="2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04316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bn-BD" sz="2000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1225346"/>
            <a:ext cx="315928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2514600"/>
            <a:ext cx="315928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5004426"/>
            <a:ext cx="315928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96795" y="4213484"/>
            <a:ext cx="315928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021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486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পূণ্যাহ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ও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প্রসঙ্গগুলো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H.A C\Desktop\EIB-0003-DP-UNICEF-22-04-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6" y="990600"/>
            <a:ext cx="439256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.A C\Desktop\1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10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7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.A C\Desktop\3d8e083329957df0454f69ce7a6b2e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3810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3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ভ</a:t>
            </a:r>
            <a:endParaRPr lang="en-US" dirty="0"/>
          </a:p>
        </p:txBody>
      </p:sp>
      <p:pic>
        <p:nvPicPr>
          <p:cNvPr id="3074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" y="-1"/>
            <a:ext cx="9144000" cy="70104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7062" y="147606"/>
            <a:ext cx="4903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H.A C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.A C\Desktop\pohela-boishakh-celebration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78" y="990600"/>
            <a:ext cx="2900516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.A C\Desktop\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39" y="990601"/>
            <a:ext cx="2885767" cy="23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.A C\Desktop\dcfgbh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99960"/>
            <a:ext cx="3011129" cy="25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.A C\Desktop\171527479_184499333511897_4252623854357792318_n-21041306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30" y="3883253"/>
            <a:ext cx="3109451" cy="25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.A C\Desktop\Grameen-Mela201701171357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40274"/>
            <a:ext cx="2760405" cy="25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367" y="3458042"/>
            <a:ext cx="150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ইলিশ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43829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151" y="3378608"/>
            <a:ext cx="126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0886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রমনার</a:t>
            </a:r>
            <a:r>
              <a:rPr lang="en-US" dirty="0" smtClean="0"/>
              <a:t> </a:t>
            </a:r>
            <a:r>
              <a:rPr lang="en-US" dirty="0" err="1" smtClean="0"/>
              <a:t>বটমূলে</a:t>
            </a:r>
            <a:r>
              <a:rPr lang="en-US" dirty="0" smtClean="0"/>
              <a:t> </a:t>
            </a:r>
            <a:r>
              <a:rPr lang="en-US" dirty="0" err="1" smtClean="0"/>
              <a:t>ছায়ানট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1730" y="6402796"/>
            <a:ext cx="128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751" y="639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5484" y="103239"/>
            <a:ext cx="244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986" y="821241"/>
            <a:ext cx="468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994" y="143035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594" y="194956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শামসুজ্জামান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675056"/>
            <a:ext cx="4533900" cy="40305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5F62679-DE0C-4474-97CA-EBFAB2785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75056"/>
            <a:ext cx="4267200" cy="4030544"/>
          </a:xfrm>
          <a:prstGeom prst="rect">
            <a:avLst/>
          </a:prstGeom>
        </p:spPr>
      </p:pic>
      <p:pic>
        <p:nvPicPr>
          <p:cNvPr id="11" name="Picture 6" descr="C:\Users\H.A C\Desktop\prothomalo-bangla_2021-04_d49fdb9f-2901-419f-9456-b383ee4a1eeb_IMAGE_236828_1618390915093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294144"/>
            <a:ext cx="2666999" cy="2240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4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100" y="13015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664" y="100731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গল্পটির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ঘটনাপ্রবাহে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43" y="-163841"/>
            <a:ext cx="9549579" cy="7129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9" y="0"/>
            <a:ext cx="239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লেখক-পরিচিতি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29" y="19050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জন্ম</a:t>
            </a:r>
            <a:r>
              <a:rPr lang="en-US" dirty="0" smtClean="0"/>
              <a:t> -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8691" y="1876732"/>
            <a:ext cx="600750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চারিগ্রামে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29" y="2632292"/>
            <a:ext cx="9144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609" y="2478404"/>
            <a:ext cx="799977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কলেজ-বিশ্ববিদ্যালয়ে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মহাপরিচালক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মহাপরিচালক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জাদুঘরের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মহাপরিচালক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30" y="3401057"/>
            <a:ext cx="164936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896" y="3401057"/>
            <a:ext cx="73914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ফোকলোরবিদ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দেশে-বিদেশে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29" y="4169894"/>
            <a:ext cx="19553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3264" y="3970370"/>
            <a:ext cx="6939117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প্রবন্ধগ্রন্থঃ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প্রসঙ্গ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গণসঙ্গীত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মহীবুহ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প্রাসঙ্গিক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কথকতা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মুক্তবুদ্ধি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ধর্মনিরপেক্ষতা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সমকাল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ফোকলোর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ফোকলোর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41" y="5081193"/>
            <a:ext cx="126590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রম্য-রচনা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9690" y="5185447"/>
            <a:ext cx="5385619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রঙ্গরসিকতা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রঙ্গরসিকতা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841" y="5647112"/>
            <a:ext cx="157684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শিশুসাহিত্য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1423" y="5662874"/>
            <a:ext cx="718123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বিশ্বকাপ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তেনালীরাম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2" y="6295194"/>
            <a:ext cx="11577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110" y="6331930"/>
            <a:ext cx="6681019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H.A C\Desktop\prothomalo-bangla_2021-04_d49fdb9f-2901-419f-9456-b383ee4a1eeb_IMAGE_236828_1618390915093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3999" y="-64603"/>
            <a:ext cx="3142021" cy="1835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27670" y="461177"/>
            <a:ext cx="254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শামসুজ্জামান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5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.A C\Desktop\istockphoto-1151018719-612x6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574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476" y="403098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ভালঅভাবে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15730" y="4699575"/>
            <a:ext cx="541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5006" y="5373084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১।সরব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3831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H.A C\Desktop\393811_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67055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116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690" y="206477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.A C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6476"/>
            <a:ext cx="7086600" cy="45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48768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নিদের্শে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মনযোগসহকারে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576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.A C\Desktop\istockphoto-1151018719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9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226" y="228600"/>
            <a:ext cx="1617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.A C\Desktop\eight-bangla-class2-17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22" y="120445"/>
            <a:ext cx="7152353" cy="45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029200"/>
            <a:ext cx="8769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মনযোগী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117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1535</Words>
  <Application>Microsoft Office PowerPoint</Application>
  <PresentationFormat>On-screen Show (4:3)</PresentationFormat>
  <Paragraphs>116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ভ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H.A C</dc:creator>
  <cp:lastModifiedBy>H.A C</cp:lastModifiedBy>
  <cp:revision>196</cp:revision>
  <dcterms:created xsi:type="dcterms:W3CDTF">2006-08-16T00:00:00Z</dcterms:created>
  <dcterms:modified xsi:type="dcterms:W3CDTF">2021-10-16T18:28:44Z</dcterms:modified>
</cp:coreProperties>
</file>