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92" r:id="rId5"/>
    <p:sldId id="269" r:id="rId6"/>
    <p:sldId id="270" r:id="rId7"/>
    <p:sldId id="260" r:id="rId8"/>
    <p:sldId id="276" r:id="rId9"/>
    <p:sldId id="261" r:id="rId10"/>
    <p:sldId id="268" r:id="rId11"/>
    <p:sldId id="262" r:id="rId12"/>
    <p:sldId id="278" r:id="rId13"/>
    <p:sldId id="263" r:id="rId14"/>
    <p:sldId id="295" r:id="rId15"/>
    <p:sldId id="296" r:id="rId16"/>
    <p:sldId id="297" r:id="rId17"/>
    <p:sldId id="298" r:id="rId18"/>
    <p:sldId id="299" r:id="rId19"/>
    <p:sldId id="300" r:id="rId20"/>
    <p:sldId id="293" r:id="rId21"/>
    <p:sldId id="280" r:id="rId22"/>
    <p:sldId id="294"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066" autoAdjust="0"/>
  </p:normalViewPr>
  <p:slideViewPr>
    <p:cSldViewPr snapToGrid="0">
      <p:cViewPr varScale="1">
        <p:scale>
          <a:sx n="65" d="100"/>
          <a:sy n="65" d="100"/>
        </p:scale>
        <p:origin x="9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5F7DD-C9EA-4E36-A52B-A96626DA0D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345C11-6548-4644-AB71-95E05460A4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EA0965-0D69-43BB-9E0B-09055DF15580}"/>
              </a:ext>
            </a:extLst>
          </p:cNvPr>
          <p:cNvSpPr>
            <a:spLocks noGrp="1"/>
          </p:cNvSpPr>
          <p:nvPr>
            <p:ph type="dt" sz="half" idx="10"/>
          </p:nvPr>
        </p:nvSpPr>
        <p:spPr/>
        <p:txBody>
          <a:bodyPr/>
          <a:lstStyle/>
          <a:p>
            <a:fld id="{96A4E1CE-0236-469D-9BA7-BAF4E5AA8BFD}" type="datetimeFigureOut">
              <a:rPr lang="en-US" smtClean="0"/>
              <a:t>17-Oct-21</a:t>
            </a:fld>
            <a:endParaRPr lang="en-US"/>
          </a:p>
        </p:txBody>
      </p:sp>
      <p:sp>
        <p:nvSpPr>
          <p:cNvPr id="5" name="Footer Placeholder 4">
            <a:extLst>
              <a:ext uri="{FF2B5EF4-FFF2-40B4-BE49-F238E27FC236}">
                <a16:creationId xmlns:a16="http://schemas.microsoft.com/office/drawing/2014/main" id="{65B82685-303A-4765-B2FF-99B9C461C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31263-16CA-476F-AB87-D00BBDCA58A1}"/>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300455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565E-7E14-4210-AE6E-FD20DC91B7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E4DE15-DE15-4437-A41A-B936E09E33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DB193-6D9C-41A6-85F6-EF2F808B606C}"/>
              </a:ext>
            </a:extLst>
          </p:cNvPr>
          <p:cNvSpPr>
            <a:spLocks noGrp="1"/>
          </p:cNvSpPr>
          <p:nvPr>
            <p:ph type="dt" sz="half" idx="10"/>
          </p:nvPr>
        </p:nvSpPr>
        <p:spPr/>
        <p:txBody>
          <a:bodyPr/>
          <a:lstStyle/>
          <a:p>
            <a:fld id="{96A4E1CE-0236-469D-9BA7-BAF4E5AA8BFD}" type="datetimeFigureOut">
              <a:rPr lang="en-US" smtClean="0"/>
              <a:t>17-Oct-21</a:t>
            </a:fld>
            <a:endParaRPr lang="en-US"/>
          </a:p>
        </p:txBody>
      </p:sp>
      <p:sp>
        <p:nvSpPr>
          <p:cNvPr id="5" name="Footer Placeholder 4">
            <a:extLst>
              <a:ext uri="{FF2B5EF4-FFF2-40B4-BE49-F238E27FC236}">
                <a16:creationId xmlns:a16="http://schemas.microsoft.com/office/drawing/2014/main" id="{E0869795-E59D-45F1-903C-9F31EC071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2EFB2-2076-4A1D-91D2-18A44F4F6AE8}"/>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224167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CD8E99-3164-42DF-9F7E-E1D8670567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C4A89-4D74-4E8F-9F6B-8652C1C8B3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A1643-79F1-4411-8C8B-30A13E8A040E}"/>
              </a:ext>
            </a:extLst>
          </p:cNvPr>
          <p:cNvSpPr>
            <a:spLocks noGrp="1"/>
          </p:cNvSpPr>
          <p:nvPr>
            <p:ph type="dt" sz="half" idx="10"/>
          </p:nvPr>
        </p:nvSpPr>
        <p:spPr/>
        <p:txBody>
          <a:bodyPr/>
          <a:lstStyle/>
          <a:p>
            <a:fld id="{96A4E1CE-0236-469D-9BA7-BAF4E5AA8BFD}" type="datetimeFigureOut">
              <a:rPr lang="en-US" smtClean="0"/>
              <a:t>17-Oct-21</a:t>
            </a:fld>
            <a:endParaRPr lang="en-US"/>
          </a:p>
        </p:txBody>
      </p:sp>
      <p:sp>
        <p:nvSpPr>
          <p:cNvPr id="5" name="Footer Placeholder 4">
            <a:extLst>
              <a:ext uri="{FF2B5EF4-FFF2-40B4-BE49-F238E27FC236}">
                <a16:creationId xmlns:a16="http://schemas.microsoft.com/office/drawing/2014/main" id="{D730A376-8D3C-47AE-BBA8-8D31550FC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84749-2769-45AA-B0DA-71A489B99DF0}"/>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322114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DC1F6-A8C1-4B6A-B130-AAA665F0D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E4952B-B0E2-484E-87BD-222321D22D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DFC7C-1BD4-4209-9A29-A49C40D01C9E}"/>
              </a:ext>
            </a:extLst>
          </p:cNvPr>
          <p:cNvSpPr>
            <a:spLocks noGrp="1"/>
          </p:cNvSpPr>
          <p:nvPr>
            <p:ph type="dt" sz="half" idx="10"/>
          </p:nvPr>
        </p:nvSpPr>
        <p:spPr/>
        <p:txBody>
          <a:bodyPr/>
          <a:lstStyle/>
          <a:p>
            <a:fld id="{96A4E1CE-0236-469D-9BA7-BAF4E5AA8BFD}" type="datetimeFigureOut">
              <a:rPr lang="en-US" smtClean="0"/>
              <a:t>17-Oct-21</a:t>
            </a:fld>
            <a:endParaRPr lang="en-US"/>
          </a:p>
        </p:txBody>
      </p:sp>
      <p:sp>
        <p:nvSpPr>
          <p:cNvPr id="5" name="Footer Placeholder 4">
            <a:extLst>
              <a:ext uri="{FF2B5EF4-FFF2-40B4-BE49-F238E27FC236}">
                <a16:creationId xmlns:a16="http://schemas.microsoft.com/office/drawing/2014/main" id="{8B7A0194-7CBF-40B2-AC06-5D1068B88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37C66-CF64-49CB-9384-69867003336C}"/>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136435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D5E6-A75F-4783-BE7E-C1A4056188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CB5E43-EB8F-47DA-836C-DE522D1E8B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CDC5B9-5CDD-4A4B-A8E8-C1AB75EB437A}"/>
              </a:ext>
            </a:extLst>
          </p:cNvPr>
          <p:cNvSpPr>
            <a:spLocks noGrp="1"/>
          </p:cNvSpPr>
          <p:nvPr>
            <p:ph type="dt" sz="half" idx="10"/>
          </p:nvPr>
        </p:nvSpPr>
        <p:spPr/>
        <p:txBody>
          <a:bodyPr/>
          <a:lstStyle/>
          <a:p>
            <a:fld id="{96A4E1CE-0236-469D-9BA7-BAF4E5AA8BFD}" type="datetimeFigureOut">
              <a:rPr lang="en-US" smtClean="0"/>
              <a:t>17-Oct-21</a:t>
            </a:fld>
            <a:endParaRPr lang="en-US"/>
          </a:p>
        </p:txBody>
      </p:sp>
      <p:sp>
        <p:nvSpPr>
          <p:cNvPr id="5" name="Footer Placeholder 4">
            <a:extLst>
              <a:ext uri="{FF2B5EF4-FFF2-40B4-BE49-F238E27FC236}">
                <a16:creationId xmlns:a16="http://schemas.microsoft.com/office/drawing/2014/main" id="{A7DC005B-5087-4D6C-9CCA-D68468402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B5C42-A1E0-46B9-A4B6-C83F9C1C2148}"/>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169021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625B-38B0-42A5-91F3-0A54D8D96A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17D30D-E8BB-419A-9CE0-CB1968A7BE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533E78-CE90-4AAF-92CB-FA2BCB52C3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75671A-7F5F-4DE7-8A2F-5022C9259A17}"/>
              </a:ext>
            </a:extLst>
          </p:cNvPr>
          <p:cNvSpPr>
            <a:spLocks noGrp="1"/>
          </p:cNvSpPr>
          <p:nvPr>
            <p:ph type="dt" sz="half" idx="10"/>
          </p:nvPr>
        </p:nvSpPr>
        <p:spPr/>
        <p:txBody>
          <a:bodyPr/>
          <a:lstStyle/>
          <a:p>
            <a:fld id="{96A4E1CE-0236-469D-9BA7-BAF4E5AA8BFD}" type="datetimeFigureOut">
              <a:rPr lang="en-US" smtClean="0"/>
              <a:t>17-Oct-21</a:t>
            </a:fld>
            <a:endParaRPr lang="en-US"/>
          </a:p>
        </p:txBody>
      </p:sp>
      <p:sp>
        <p:nvSpPr>
          <p:cNvPr id="6" name="Footer Placeholder 5">
            <a:extLst>
              <a:ext uri="{FF2B5EF4-FFF2-40B4-BE49-F238E27FC236}">
                <a16:creationId xmlns:a16="http://schemas.microsoft.com/office/drawing/2014/main" id="{6BF34696-C32C-42DC-9679-F260053BCF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02DA7-A3B8-4B14-AE48-01BDE768F8F4}"/>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339386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09A8-99C8-480C-8E3B-C638AD2ADC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884B6F-B10A-4445-9A54-354D89B1EF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40078A-5FEB-49D0-8EE0-1590F68EFF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F7EA76-E886-4BD3-AD43-C155956166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4D4861-5CA1-45C2-9529-B7E80F6A1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B4B890-021B-4BDE-A7F9-C54F6172F1C5}"/>
              </a:ext>
            </a:extLst>
          </p:cNvPr>
          <p:cNvSpPr>
            <a:spLocks noGrp="1"/>
          </p:cNvSpPr>
          <p:nvPr>
            <p:ph type="dt" sz="half" idx="10"/>
          </p:nvPr>
        </p:nvSpPr>
        <p:spPr/>
        <p:txBody>
          <a:bodyPr/>
          <a:lstStyle/>
          <a:p>
            <a:fld id="{96A4E1CE-0236-469D-9BA7-BAF4E5AA8BFD}" type="datetimeFigureOut">
              <a:rPr lang="en-US" smtClean="0"/>
              <a:t>17-Oct-21</a:t>
            </a:fld>
            <a:endParaRPr lang="en-US"/>
          </a:p>
        </p:txBody>
      </p:sp>
      <p:sp>
        <p:nvSpPr>
          <p:cNvPr id="8" name="Footer Placeholder 7">
            <a:extLst>
              <a:ext uri="{FF2B5EF4-FFF2-40B4-BE49-F238E27FC236}">
                <a16:creationId xmlns:a16="http://schemas.microsoft.com/office/drawing/2014/main" id="{06B785A0-3720-4C44-AA29-D3F5F32DBB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89DBFA-18E1-4680-B528-92E033F549EB}"/>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44414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4EAE8-0BB8-48A5-AA56-9197DD1E8C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8D5C0F-293E-46AB-B56A-20B21D1BD2BE}"/>
              </a:ext>
            </a:extLst>
          </p:cNvPr>
          <p:cNvSpPr>
            <a:spLocks noGrp="1"/>
          </p:cNvSpPr>
          <p:nvPr>
            <p:ph type="dt" sz="half" idx="10"/>
          </p:nvPr>
        </p:nvSpPr>
        <p:spPr/>
        <p:txBody>
          <a:bodyPr/>
          <a:lstStyle/>
          <a:p>
            <a:fld id="{96A4E1CE-0236-469D-9BA7-BAF4E5AA8BFD}" type="datetimeFigureOut">
              <a:rPr lang="en-US" smtClean="0"/>
              <a:t>17-Oct-21</a:t>
            </a:fld>
            <a:endParaRPr lang="en-US"/>
          </a:p>
        </p:txBody>
      </p:sp>
      <p:sp>
        <p:nvSpPr>
          <p:cNvPr id="4" name="Footer Placeholder 3">
            <a:extLst>
              <a:ext uri="{FF2B5EF4-FFF2-40B4-BE49-F238E27FC236}">
                <a16:creationId xmlns:a16="http://schemas.microsoft.com/office/drawing/2014/main" id="{6A7898E3-3B3D-46A3-A540-9FBEC5E090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464A61-84CA-483F-AC08-0E0F4D258AE1}"/>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54916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99B96-9F86-4D7B-8086-B028068DD944}"/>
              </a:ext>
            </a:extLst>
          </p:cNvPr>
          <p:cNvSpPr>
            <a:spLocks noGrp="1"/>
          </p:cNvSpPr>
          <p:nvPr>
            <p:ph type="dt" sz="half" idx="10"/>
          </p:nvPr>
        </p:nvSpPr>
        <p:spPr/>
        <p:txBody>
          <a:bodyPr/>
          <a:lstStyle/>
          <a:p>
            <a:fld id="{96A4E1CE-0236-469D-9BA7-BAF4E5AA8BFD}" type="datetimeFigureOut">
              <a:rPr lang="en-US" smtClean="0"/>
              <a:t>17-Oct-21</a:t>
            </a:fld>
            <a:endParaRPr lang="en-US"/>
          </a:p>
        </p:txBody>
      </p:sp>
      <p:sp>
        <p:nvSpPr>
          <p:cNvPr id="3" name="Footer Placeholder 2">
            <a:extLst>
              <a:ext uri="{FF2B5EF4-FFF2-40B4-BE49-F238E27FC236}">
                <a16:creationId xmlns:a16="http://schemas.microsoft.com/office/drawing/2014/main" id="{3F6E6E87-1553-4121-ADE5-E95234D96D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DD91F7-009D-46AA-A38E-BC2F66C13814}"/>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121660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87DC-FE8B-4809-8D2C-C27146EF2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47D2D1-7AF9-4535-A93B-E694952C0E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B65108-9289-44A1-BBAC-CB14208CA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96729D-342A-4457-B9DC-69502A1A2DFA}"/>
              </a:ext>
            </a:extLst>
          </p:cNvPr>
          <p:cNvSpPr>
            <a:spLocks noGrp="1"/>
          </p:cNvSpPr>
          <p:nvPr>
            <p:ph type="dt" sz="half" idx="10"/>
          </p:nvPr>
        </p:nvSpPr>
        <p:spPr/>
        <p:txBody>
          <a:bodyPr/>
          <a:lstStyle/>
          <a:p>
            <a:fld id="{96A4E1CE-0236-469D-9BA7-BAF4E5AA8BFD}" type="datetimeFigureOut">
              <a:rPr lang="en-US" smtClean="0"/>
              <a:t>17-Oct-21</a:t>
            </a:fld>
            <a:endParaRPr lang="en-US"/>
          </a:p>
        </p:txBody>
      </p:sp>
      <p:sp>
        <p:nvSpPr>
          <p:cNvPr id="6" name="Footer Placeholder 5">
            <a:extLst>
              <a:ext uri="{FF2B5EF4-FFF2-40B4-BE49-F238E27FC236}">
                <a16:creationId xmlns:a16="http://schemas.microsoft.com/office/drawing/2014/main" id="{EB05272E-CDD4-4189-A905-ED8B09EF3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4E6806-E11A-4C51-BAC8-94C5F06B1DE7}"/>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210448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D41C9-8D9C-4982-8270-4B8F2A517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876AAA-65D8-41F2-B817-4A05F02D4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FC1028-2472-456A-8979-879E11CA2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AAF607-29F7-48EF-9E67-6A0EC6914E7E}"/>
              </a:ext>
            </a:extLst>
          </p:cNvPr>
          <p:cNvSpPr>
            <a:spLocks noGrp="1"/>
          </p:cNvSpPr>
          <p:nvPr>
            <p:ph type="dt" sz="half" idx="10"/>
          </p:nvPr>
        </p:nvSpPr>
        <p:spPr/>
        <p:txBody>
          <a:bodyPr/>
          <a:lstStyle/>
          <a:p>
            <a:fld id="{96A4E1CE-0236-469D-9BA7-BAF4E5AA8BFD}" type="datetimeFigureOut">
              <a:rPr lang="en-US" smtClean="0"/>
              <a:t>17-Oct-21</a:t>
            </a:fld>
            <a:endParaRPr lang="en-US"/>
          </a:p>
        </p:txBody>
      </p:sp>
      <p:sp>
        <p:nvSpPr>
          <p:cNvPr id="6" name="Footer Placeholder 5">
            <a:extLst>
              <a:ext uri="{FF2B5EF4-FFF2-40B4-BE49-F238E27FC236}">
                <a16:creationId xmlns:a16="http://schemas.microsoft.com/office/drawing/2014/main" id="{880B3D90-20A9-41A3-AC9E-123957A10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3E67DA-178D-4196-9F53-78CA86C1FF96}"/>
              </a:ext>
            </a:extLst>
          </p:cNvPr>
          <p:cNvSpPr>
            <a:spLocks noGrp="1"/>
          </p:cNvSpPr>
          <p:nvPr>
            <p:ph type="sldNum" sz="quarter" idx="12"/>
          </p:nvPr>
        </p:nvSpPr>
        <p:spPr/>
        <p:txBody>
          <a:bodyPr/>
          <a:lstStyle/>
          <a:p>
            <a:fld id="{D863E84E-43A2-4BC1-8D00-5FE5E66BF868}" type="slidenum">
              <a:rPr lang="en-US" smtClean="0"/>
              <a:t>‹#›</a:t>
            </a:fld>
            <a:endParaRPr lang="en-US"/>
          </a:p>
        </p:txBody>
      </p:sp>
    </p:spTree>
    <p:extLst>
      <p:ext uri="{BB962C8B-B14F-4D97-AF65-F5344CB8AC3E}">
        <p14:creationId xmlns:p14="http://schemas.microsoft.com/office/powerpoint/2010/main" val="195451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A03153-FEB1-4070-BB09-C03EAE9879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FEB01B-819D-4B62-89B5-722B16F6D0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2ED4D-5029-4E6A-B7F1-63BB195CEE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4E1CE-0236-469D-9BA7-BAF4E5AA8BFD}" type="datetimeFigureOut">
              <a:rPr lang="en-US" smtClean="0"/>
              <a:t>17-Oct-21</a:t>
            </a:fld>
            <a:endParaRPr lang="en-US"/>
          </a:p>
        </p:txBody>
      </p:sp>
      <p:sp>
        <p:nvSpPr>
          <p:cNvPr id="5" name="Footer Placeholder 4">
            <a:extLst>
              <a:ext uri="{FF2B5EF4-FFF2-40B4-BE49-F238E27FC236}">
                <a16:creationId xmlns:a16="http://schemas.microsoft.com/office/drawing/2014/main" id="{2CA8E618-061D-48BC-8AD1-A189D0EA9B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DAF50F-FDD7-4213-9D75-C3ADE88166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3E84E-43A2-4BC1-8D00-5FE5E66BF868}" type="slidenum">
              <a:rPr lang="en-US" smtClean="0"/>
              <a:t>‹#›</a:t>
            </a:fld>
            <a:endParaRPr lang="en-US"/>
          </a:p>
        </p:txBody>
      </p:sp>
    </p:spTree>
    <p:extLst>
      <p:ext uri="{BB962C8B-B14F-4D97-AF65-F5344CB8AC3E}">
        <p14:creationId xmlns:p14="http://schemas.microsoft.com/office/powerpoint/2010/main" val="3161933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gif"/><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gif"/><Relationship Id="rId5" Type="http://schemas.openxmlformats.org/officeDocument/2006/relationships/image" Target="../media/image29.jpeg"/><Relationship Id="rId10" Type="http://schemas.openxmlformats.org/officeDocument/2006/relationships/image" Target="../media/image1.jpg"/><Relationship Id="rId4" Type="http://schemas.openxmlformats.org/officeDocument/2006/relationships/image" Target="../media/image28.jpe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0.gif"/><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bn.wikipedia.org/wiki/%E0%A6%95%E0%A6%B2%E0%A6%95%E0%A6%BE%E0%A6%A4%E0%A6%BE_%E0%A6%AA%E0%A7%8D%E0%A6%B0%E0%A7%87%E0%A6%B8%E0%A6%BF%E0%A6%A1%E0%A7%87%E0%A6%A8%E0%A7%8D%E0%A6%B8%E0%A6%BF_%E0%A6%95%E0%A6%B2%E0%A7%87%E0%A6%9C"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41C21E2C-0841-4A29-B11C-421B2B5B21F5}"/>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DA621989-346B-47EC-89AE-9AB3F498D256}"/>
              </a:ext>
            </a:extLst>
          </p:cNvPr>
          <p:cNvSpPr txBox="1"/>
          <p:nvPr/>
        </p:nvSpPr>
        <p:spPr>
          <a:xfrm>
            <a:off x="994741" y="2591499"/>
            <a:ext cx="10307781" cy="1323439"/>
          </a:xfrm>
          <a:prstGeom prst="rect">
            <a:avLst/>
          </a:prstGeom>
          <a:noFill/>
        </p:spPr>
        <p:txBody>
          <a:bodyPr wrap="square" rtlCol="0">
            <a:spAutoFit/>
          </a:bodyPr>
          <a:lstStyle/>
          <a:p>
            <a:r>
              <a:rPr lang="en-US" sz="8000" dirty="0" err="1">
                <a:latin typeface="NikoshBAN" panose="02000000000000000000" pitchFamily="2" charset="0"/>
                <a:cs typeface="NikoshBAN" panose="02000000000000000000" pitchFamily="2" charset="0"/>
              </a:rPr>
              <a:t>আজকের</a:t>
            </a:r>
            <a:r>
              <a:rPr lang="en-US" sz="8000" dirty="0">
                <a:latin typeface="NikoshBAN" panose="02000000000000000000" pitchFamily="2" charset="0"/>
                <a:cs typeface="NikoshBAN" panose="02000000000000000000" pitchFamily="2" charset="0"/>
              </a:rPr>
              <a:t> </a:t>
            </a:r>
            <a:r>
              <a:rPr lang="en-US" sz="8000" dirty="0" err="1">
                <a:latin typeface="NikoshBAN" panose="02000000000000000000" pitchFamily="2" charset="0"/>
                <a:cs typeface="NikoshBAN" panose="02000000000000000000" pitchFamily="2" charset="0"/>
              </a:rPr>
              <a:t>পাঠে</a:t>
            </a:r>
            <a:r>
              <a:rPr lang="en-US" sz="8000" dirty="0">
                <a:latin typeface="NikoshBAN" panose="02000000000000000000" pitchFamily="2" charset="0"/>
                <a:cs typeface="NikoshBAN" panose="02000000000000000000" pitchFamily="2" charset="0"/>
              </a:rPr>
              <a:t> </a:t>
            </a:r>
            <a:r>
              <a:rPr lang="en-US" sz="8000" dirty="0" err="1">
                <a:latin typeface="NikoshBAN" panose="02000000000000000000" pitchFamily="2" charset="0"/>
                <a:cs typeface="NikoshBAN" panose="02000000000000000000" pitchFamily="2" charset="0"/>
              </a:rPr>
              <a:t>সবাইকে</a:t>
            </a:r>
            <a:r>
              <a:rPr lang="en-US" sz="8000" dirty="0">
                <a:latin typeface="NikoshBAN" panose="02000000000000000000" pitchFamily="2" charset="0"/>
                <a:cs typeface="NikoshBAN" panose="02000000000000000000" pitchFamily="2" charset="0"/>
              </a:rPr>
              <a:t> </a:t>
            </a:r>
            <a:r>
              <a:rPr lang="en-US" sz="8000" dirty="0" err="1">
                <a:latin typeface="NikoshBAN" panose="02000000000000000000" pitchFamily="2" charset="0"/>
                <a:cs typeface="NikoshBAN" panose="02000000000000000000" pitchFamily="2" charset="0"/>
              </a:rPr>
              <a:t>স্বাগত</a:t>
            </a:r>
            <a:r>
              <a:rPr lang="en-US" sz="8000" dirty="0">
                <a:latin typeface="NikoshBAN" panose="02000000000000000000" pitchFamily="2" charset="0"/>
                <a:cs typeface="NikoshBAN" panose="02000000000000000000" pitchFamily="2" charset="0"/>
              </a:rPr>
              <a:t> </a:t>
            </a:r>
          </a:p>
        </p:txBody>
      </p:sp>
      <p:pic>
        <p:nvPicPr>
          <p:cNvPr id="7" name="Picture 6">
            <a:extLst>
              <a:ext uri="{FF2B5EF4-FFF2-40B4-BE49-F238E27FC236}">
                <a16:creationId xmlns:a16="http://schemas.microsoft.com/office/drawing/2014/main" id="{BBBBEC07-14E9-47D3-B265-08F88B4D0E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427" y="3321627"/>
            <a:ext cx="3429000" cy="3429000"/>
          </a:xfrm>
          <a:prstGeom prst="rect">
            <a:avLst/>
          </a:prstGeom>
        </p:spPr>
      </p:pic>
      <p:pic>
        <p:nvPicPr>
          <p:cNvPr id="8" name="Picture 7">
            <a:extLst>
              <a:ext uri="{FF2B5EF4-FFF2-40B4-BE49-F238E27FC236}">
                <a16:creationId xmlns:a16="http://schemas.microsoft.com/office/drawing/2014/main" id="{121CE837-78D0-4579-A7EF-88B04D746D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8565575" y="3321627"/>
            <a:ext cx="3429000" cy="3429000"/>
          </a:xfrm>
          <a:prstGeom prst="rect">
            <a:avLst/>
          </a:prstGeom>
        </p:spPr>
      </p:pic>
      <p:pic>
        <p:nvPicPr>
          <p:cNvPr id="9" name="Picture 8">
            <a:extLst>
              <a:ext uri="{FF2B5EF4-FFF2-40B4-BE49-F238E27FC236}">
                <a16:creationId xmlns:a16="http://schemas.microsoft.com/office/drawing/2014/main" id="{D79DD166-01BA-4D6A-8D00-3783FD2E68C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0" y="-53686"/>
            <a:ext cx="3429000" cy="3429000"/>
          </a:xfrm>
          <a:prstGeom prst="rect">
            <a:avLst/>
          </a:prstGeom>
        </p:spPr>
      </p:pic>
      <p:pic>
        <p:nvPicPr>
          <p:cNvPr id="10" name="Picture 9">
            <a:extLst>
              <a:ext uri="{FF2B5EF4-FFF2-40B4-BE49-F238E27FC236}">
                <a16:creationId xmlns:a16="http://schemas.microsoft.com/office/drawing/2014/main" id="{D17C9972-51C2-4FB0-BD28-0CC406AD68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1415986">
            <a:off x="8738433" y="-53686"/>
            <a:ext cx="3429000" cy="3429000"/>
          </a:xfrm>
          <a:prstGeom prst="rect">
            <a:avLst/>
          </a:prstGeom>
        </p:spPr>
      </p:pic>
    </p:spTree>
    <p:extLst>
      <p:ext uri="{BB962C8B-B14F-4D97-AF65-F5344CB8AC3E}">
        <p14:creationId xmlns:p14="http://schemas.microsoft.com/office/powerpoint/2010/main" val="1403014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72F257-3996-4620-AC66-91DC7F8F4BE7}"/>
              </a:ext>
            </a:extLst>
          </p:cNvPr>
          <p:cNvSpPr txBox="1"/>
          <p:nvPr/>
        </p:nvSpPr>
        <p:spPr>
          <a:xfrm>
            <a:off x="4419998" y="304800"/>
            <a:ext cx="2712242" cy="1107996"/>
          </a:xfrm>
          <a:prstGeom prst="rect">
            <a:avLst/>
          </a:prstGeom>
          <a:noFill/>
        </p:spPr>
        <p:txBody>
          <a:bodyPr wrap="square" rtlCol="0">
            <a:spAutoFit/>
          </a:bodyPr>
          <a:lstStyle/>
          <a:p>
            <a:r>
              <a:rPr lang="en-US" sz="6600" dirty="0" err="1">
                <a:latin typeface="NikoshBAN" panose="02000000000000000000" pitchFamily="2" charset="0"/>
                <a:cs typeface="NikoshBAN" panose="02000000000000000000" pitchFamily="2" charset="0"/>
              </a:rPr>
              <a:t>সরব</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পাঠ</a:t>
            </a:r>
            <a:r>
              <a:rPr lang="en-US" sz="6600" dirty="0">
                <a:latin typeface="NikoshBAN" panose="02000000000000000000" pitchFamily="2" charset="0"/>
                <a:cs typeface="NikoshBAN" panose="02000000000000000000" pitchFamily="2" charset="0"/>
              </a:rPr>
              <a:t> </a:t>
            </a:r>
          </a:p>
        </p:txBody>
      </p:sp>
      <p:sp>
        <p:nvSpPr>
          <p:cNvPr id="6" name="Frame 5">
            <a:extLst>
              <a:ext uri="{FF2B5EF4-FFF2-40B4-BE49-F238E27FC236}">
                <a16:creationId xmlns:a16="http://schemas.microsoft.com/office/drawing/2014/main" id="{40A86D74-D253-4580-A2B5-7BA14DABC86B}"/>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EFBF266A-EE9E-465A-964E-15F069C801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5820" y="1412796"/>
            <a:ext cx="6644148" cy="4611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182041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E49E5BDB-A215-4754-A397-22FD0E1ECEF0}"/>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2CE7B987-5131-40D4-B94A-072BECA4ED47}"/>
              </a:ext>
            </a:extLst>
          </p:cNvPr>
          <p:cNvSpPr txBox="1"/>
          <p:nvPr/>
        </p:nvSpPr>
        <p:spPr>
          <a:xfrm>
            <a:off x="4118116" y="223574"/>
            <a:ext cx="3766930" cy="707886"/>
          </a:xfrm>
          <a:prstGeom prst="rect">
            <a:avLst/>
          </a:prstGeom>
          <a:solidFill>
            <a:schemeClr val="bg1"/>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4000" b="1" dirty="0">
                <a:ln w="11430">
                  <a:solidFill>
                    <a:schemeClr val="tx1"/>
                  </a:solidFill>
                </a:ln>
                <a:latin typeface="NikoshBAN" pitchFamily="2" charset="0"/>
                <a:cs typeface="NikoshBAN" pitchFamily="2" charset="0"/>
              </a:rPr>
              <a:t>নতুন শব্দ ও বাক্যগঠন</a:t>
            </a:r>
            <a:endParaRPr lang="en-US" sz="4000" b="1" dirty="0">
              <a:ln w="11430">
                <a:solidFill>
                  <a:schemeClr val="tx1"/>
                </a:solidFill>
              </a:ln>
              <a:latin typeface="NikoshBAN" pitchFamily="2" charset="0"/>
              <a:cs typeface="NikoshBAN" pitchFamily="2" charset="0"/>
            </a:endParaRPr>
          </a:p>
        </p:txBody>
      </p:sp>
      <p:sp>
        <p:nvSpPr>
          <p:cNvPr id="8" name="Pentagon 3">
            <a:extLst>
              <a:ext uri="{FF2B5EF4-FFF2-40B4-BE49-F238E27FC236}">
                <a16:creationId xmlns:a16="http://schemas.microsoft.com/office/drawing/2014/main" id="{F639E7D3-5E52-4203-9942-C01A6C15C1D9}"/>
              </a:ext>
            </a:extLst>
          </p:cNvPr>
          <p:cNvSpPr/>
          <p:nvPr/>
        </p:nvSpPr>
        <p:spPr>
          <a:xfrm>
            <a:off x="838200" y="1384854"/>
            <a:ext cx="3505200" cy="609600"/>
          </a:xfrm>
          <a:prstGeom prst="homePlate">
            <a:avLst/>
          </a:prstGeom>
          <a:solidFill>
            <a:srgbClr val="FDCBE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prst="angle"/>
            </a:sp3d>
          </a:bodyPr>
          <a:lstStyle/>
          <a:p>
            <a:pPr algn="ctr"/>
            <a:r>
              <a:rPr lang="bn-BD" sz="3600" dirty="0">
                <a:ln>
                  <a:solidFill>
                    <a:schemeClr val="tx1"/>
                  </a:solidFill>
                </a:ln>
                <a:solidFill>
                  <a:srgbClr val="002060"/>
                </a:solidFill>
                <a:latin typeface="NikoshBAN" pitchFamily="2" charset="0"/>
                <a:cs typeface="NikoshBAN" pitchFamily="2" charset="0"/>
              </a:rPr>
              <a:t>প্রকান্ড</a:t>
            </a:r>
            <a:endParaRPr lang="en-US" sz="3600" dirty="0">
              <a:ln>
                <a:solidFill>
                  <a:schemeClr val="tx1"/>
                </a:solidFill>
              </a:ln>
              <a:solidFill>
                <a:srgbClr val="002060"/>
              </a:solidFill>
              <a:latin typeface="NikoshBAN" pitchFamily="2" charset="0"/>
              <a:cs typeface="NikoshBAN" pitchFamily="2" charset="0"/>
            </a:endParaRPr>
          </a:p>
        </p:txBody>
      </p:sp>
      <p:sp>
        <p:nvSpPr>
          <p:cNvPr id="9" name="TextBox 8">
            <a:extLst>
              <a:ext uri="{FF2B5EF4-FFF2-40B4-BE49-F238E27FC236}">
                <a16:creationId xmlns:a16="http://schemas.microsoft.com/office/drawing/2014/main" id="{A7A3AD65-9E2E-4202-A264-3EA0789C818D}"/>
              </a:ext>
            </a:extLst>
          </p:cNvPr>
          <p:cNvSpPr txBox="1"/>
          <p:nvPr/>
        </p:nvSpPr>
        <p:spPr>
          <a:xfrm>
            <a:off x="7885046" y="1282151"/>
            <a:ext cx="3766930" cy="646331"/>
          </a:xfrm>
          <a:prstGeom prst="rect">
            <a:avLst/>
          </a:prstGeom>
          <a:solidFill>
            <a:schemeClr val="accent3">
              <a:lumMod val="40000"/>
              <a:lumOff val="60000"/>
            </a:schemeClr>
          </a:solidFill>
          <a:ln>
            <a:solidFill>
              <a:srgbClr val="6C0000"/>
            </a:solidFill>
          </a:ln>
        </p:spPr>
        <p:txBody>
          <a:bodyPr wrap="square" rtlCol="0">
            <a:spAutoFit/>
            <a:scene3d>
              <a:camera prst="perspectiveFront"/>
              <a:lightRig rig="threePt" dir="t"/>
            </a:scene3d>
            <a:sp3d extrusionH="57150">
              <a:bevelT w="38100" h="38100" prst="angle"/>
            </a:sp3d>
          </a:bodyPr>
          <a:lstStyle/>
          <a:p>
            <a:pPr algn="just"/>
            <a:r>
              <a:rPr lang="bn-BD" sz="3600" dirty="0">
                <a:ln>
                  <a:solidFill>
                    <a:schemeClr val="tx1"/>
                  </a:solidFill>
                </a:ln>
                <a:solidFill>
                  <a:srgbClr val="002060"/>
                </a:solidFill>
                <a:latin typeface="NikoshBAN" pitchFamily="2" charset="0"/>
                <a:cs typeface="NikoshBAN" pitchFamily="2" charset="0"/>
              </a:rPr>
              <a:t>অত্যন্ত বৃহৎ, অতিশয় বড়</a:t>
            </a:r>
            <a:endParaRPr lang="en-US" sz="3600" dirty="0">
              <a:ln>
                <a:solidFill>
                  <a:schemeClr val="tx1"/>
                </a:solidFill>
              </a:ln>
              <a:solidFill>
                <a:srgbClr val="002060"/>
              </a:solidFill>
              <a:latin typeface="NikoshBAN" pitchFamily="2" charset="0"/>
              <a:cs typeface="NikoshBAN" pitchFamily="2" charset="0"/>
            </a:endParaRPr>
          </a:p>
        </p:txBody>
      </p:sp>
      <p:pic>
        <p:nvPicPr>
          <p:cNvPr id="10" name="Picture 9">
            <a:extLst>
              <a:ext uri="{FF2B5EF4-FFF2-40B4-BE49-F238E27FC236}">
                <a16:creationId xmlns:a16="http://schemas.microsoft.com/office/drawing/2014/main" id="{DC09CA7F-A9AD-4124-BD2F-DCC7756DB7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1053552"/>
            <a:ext cx="28956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Pentagon 7">
            <a:extLst>
              <a:ext uri="{FF2B5EF4-FFF2-40B4-BE49-F238E27FC236}">
                <a16:creationId xmlns:a16="http://schemas.microsoft.com/office/drawing/2014/main" id="{C38C73C8-08FC-4E5B-9C6C-DBFA475F4EDF}"/>
              </a:ext>
            </a:extLst>
          </p:cNvPr>
          <p:cNvSpPr/>
          <p:nvPr/>
        </p:nvSpPr>
        <p:spPr>
          <a:xfrm>
            <a:off x="914400" y="3561523"/>
            <a:ext cx="3505200" cy="609600"/>
          </a:xfrm>
          <a:prstGeom prst="homePlate">
            <a:avLst/>
          </a:prstGeom>
          <a:solidFill>
            <a:srgbClr val="FDCBE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prst="angle"/>
            </a:sp3d>
          </a:bodyPr>
          <a:lstStyle/>
          <a:p>
            <a:pPr algn="ctr"/>
            <a:r>
              <a:rPr lang="bn-BD" sz="3600" dirty="0">
                <a:ln>
                  <a:solidFill>
                    <a:schemeClr val="tx1"/>
                  </a:solidFill>
                </a:ln>
                <a:solidFill>
                  <a:srgbClr val="002060"/>
                </a:solidFill>
                <a:latin typeface="NikoshBAN" pitchFamily="2" charset="0"/>
                <a:cs typeface="NikoshBAN" pitchFamily="2" charset="0"/>
              </a:rPr>
              <a:t>প্রেতাত্মা</a:t>
            </a:r>
            <a:endParaRPr lang="en-US" sz="3600" dirty="0">
              <a:ln>
                <a:solidFill>
                  <a:schemeClr val="tx1"/>
                </a:solidFill>
              </a:ln>
              <a:solidFill>
                <a:srgbClr val="002060"/>
              </a:solidFill>
              <a:latin typeface="NikoshBAN" pitchFamily="2" charset="0"/>
              <a:cs typeface="NikoshBAN" pitchFamily="2" charset="0"/>
            </a:endParaRPr>
          </a:p>
        </p:txBody>
      </p:sp>
      <p:pic>
        <p:nvPicPr>
          <p:cNvPr id="12" name="Picture 11">
            <a:extLst>
              <a:ext uri="{FF2B5EF4-FFF2-40B4-BE49-F238E27FC236}">
                <a16:creationId xmlns:a16="http://schemas.microsoft.com/office/drawing/2014/main" id="{C8D057C9-E4FE-4D51-B08E-31863D9BC5A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4400" y="2951924"/>
            <a:ext cx="2895600" cy="1828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CEB5119A-2E78-4123-88DC-6A3393F1D0D7}"/>
              </a:ext>
            </a:extLst>
          </p:cNvPr>
          <p:cNvSpPr txBox="1"/>
          <p:nvPr/>
        </p:nvSpPr>
        <p:spPr>
          <a:xfrm>
            <a:off x="7885045" y="3543157"/>
            <a:ext cx="3766929" cy="646331"/>
          </a:xfrm>
          <a:prstGeom prst="rect">
            <a:avLst/>
          </a:prstGeom>
          <a:solidFill>
            <a:schemeClr val="accent3">
              <a:lumMod val="40000"/>
              <a:lumOff val="60000"/>
            </a:schemeClr>
          </a:solidFill>
          <a:ln>
            <a:solidFill>
              <a:srgbClr val="6C0000"/>
            </a:solidFill>
          </a:ln>
        </p:spPr>
        <p:txBody>
          <a:bodyPr wrap="square" rtlCol="0">
            <a:spAutoFit/>
            <a:scene3d>
              <a:camera prst="perspectiveFront"/>
              <a:lightRig rig="threePt" dir="t"/>
            </a:scene3d>
            <a:sp3d extrusionH="57150">
              <a:bevelT w="38100" h="38100" prst="angle"/>
            </a:sp3d>
          </a:bodyPr>
          <a:lstStyle/>
          <a:p>
            <a:pPr algn="just"/>
            <a:r>
              <a:rPr lang="bn-BD" sz="3600" dirty="0">
                <a:ln>
                  <a:solidFill>
                    <a:schemeClr val="tx1"/>
                  </a:solidFill>
                </a:ln>
                <a:solidFill>
                  <a:srgbClr val="002060"/>
                </a:solidFill>
                <a:latin typeface="NikoshBAN" pitchFamily="2" charset="0"/>
                <a:cs typeface="NikoshBAN" pitchFamily="2" charset="0"/>
              </a:rPr>
              <a:t>মৃতের আত্মা, ভূত</a:t>
            </a:r>
            <a:endParaRPr lang="en-US" sz="3600" dirty="0">
              <a:ln>
                <a:solidFill>
                  <a:schemeClr val="tx1"/>
                </a:solidFill>
              </a:ln>
              <a:solidFill>
                <a:srgbClr val="002060"/>
              </a:solidFill>
              <a:latin typeface="NikoshBAN" pitchFamily="2" charset="0"/>
              <a:cs typeface="NikoshBAN" pitchFamily="2" charset="0"/>
            </a:endParaRPr>
          </a:p>
        </p:txBody>
      </p:sp>
      <p:sp>
        <p:nvSpPr>
          <p:cNvPr id="14" name="Pentagon 10">
            <a:extLst>
              <a:ext uri="{FF2B5EF4-FFF2-40B4-BE49-F238E27FC236}">
                <a16:creationId xmlns:a16="http://schemas.microsoft.com/office/drawing/2014/main" id="{3D5CAE7D-7348-4AED-AC72-F9E28F7184DE}"/>
              </a:ext>
            </a:extLst>
          </p:cNvPr>
          <p:cNvSpPr/>
          <p:nvPr/>
        </p:nvSpPr>
        <p:spPr>
          <a:xfrm>
            <a:off x="838200" y="5498141"/>
            <a:ext cx="3505200" cy="609600"/>
          </a:xfrm>
          <a:prstGeom prst="homePlate">
            <a:avLst/>
          </a:prstGeom>
          <a:solidFill>
            <a:srgbClr val="FDCBE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Front"/>
              <a:lightRig rig="threePt" dir="t"/>
            </a:scene3d>
            <a:sp3d extrusionH="57150">
              <a:bevelT w="38100" h="38100" prst="angle"/>
            </a:sp3d>
          </a:bodyPr>
          <a:lstStyle/>
          <a:p>
            <a:pPr algn="ctr"/>
            <a:r>
              <a:rPr lang="bn-BD" sz="3600" dirty="0">
                <a:ln>
                  <a:solidFill>
                    <a:schemeClr val="tx1"/>
                  </a:solidFill>
                </a:ln>
                <a:solidFill>
                  <a:srgbClr val="002060"/>
                </a:solidFill>
                <a:latin typeface="NikoshBAN" pitchFamily="2" charset="0"/>
                <a:cs typeface="NikoshBAN" pitchFamily="2" charset="0"/>
              </a:rPr>
              <a:t>প্রণাম</a:t>
            </a:r>
            <a:endParaRPr lang="en-US" sz="3600" dirty="0">
              <a:ln>
                <a:solidFill>
                  <a:schemeClr val="tx1"/>
                </a:solidFill>
              </a:ln>
              <a:solidFill>
                <a:srgbClr val="002060"/>
              </a:solidFill>
              <a:latin typeface="NikoshBAN" pitchFamily="2" charset="0"/>
              <a:cs typeface="NikoshBAN" pitchFamily="2" charset="0"/>
            </a:endParaRPr>
          </a:p>
        </p:txBody>
      </p:sp>
      <p:pic>
        <p:nvPicPr>
          <p:cNvPr id="15" name="Picture 14">
            <a:extLst>
              <a:ext uri="{FF2B5EF4-FFF2-40B4-BE49-F238E27FC236}">
                <a16:creationId xmlns:a16="http://schemas.microsoft.com/office/drawing/2014/main" id="{BED17A47-6D9E-49E5-B684-22397A9EEF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24400" y="4929812"/>
            <a:ext cx="2895600" cy="15607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a:extLst>
              <a:ext uri="{FF2B5EF4-FFF2-40B4-BE49-F238E27FC236}">
                <a16:creationId xmlns:a16="http://schemas.microsoft.com/office/drawing/2014/main" id="{48DB396B-5930-47EC-8338-407F3F6BDDC3}"/>
              </a:ext>
            </a:extLst>
          </p:cNvPr>
          <p:cNvSpPr txBox="1"/>
          <p:nvPr/>
        </p:nvSpPr>
        <p:spPr>
          <a:xfrm>
            <a:off x="7885046" y="5387012"/>
            <a:ext cx="3766928" cy="646331"/>
          </a:xfrm>
          <a:prstGeom prst="rect">
            <a:avLst/>
          </a:prstGeom>
          <a:solidFill>
            <a:schemeClr val="accent3">
              <a:lumMod val="40000"/>
              <a:lumOff val="60000"/>
            </a:schemeClr>
          </a:solidFill>
          <a:ln>
            <a:solidFill>
              <a:srgbClr val="6C0000"/>
            </a:solidFill>
          </a:ln>
        </p:spPr>
        <p:txBody>
          <a:bodyPr wrap="square" rtlCol="0">
            <a:spAutoFit/>
            <a:scene3d>
              <a:camera prst="perspectiveFront"/>
              <a:lightRig rig="threePt" dir="t"/>
            </a:scene3d>
            <a:sp3d extrusionH="57150">
              <a:bevelT w="38100" h="38100" prst="angle"/>
            </a:sp3d>
          </a:bodyPr>
          <a:lstStyle/>
          <a:p>
            <a:pPr algn="just"/>
            <a:r>
              <a:rPr lang="bn-BD" sz="3600" dirty="0">
                <a:ln>
                  <a:solidFill>
                    <a:schemeClr val="tx1"/>
                  </a:solidFill>
                </a:ln>
                <a:solidFill>
                  <a:srgbClr val="002060"/>
                </a:solidFill>
                <a:latin typeface="NikoshBAN" pitchFamily="2" charset="0"/>
                <a:cs typeface="NikoshBAN" pitchFamily="2" charset="0"/>
              </a:rPr>
              <a:t>ভক্তিশ্রদ্ধা, সালাম</a:t>
            </a:r>
            <a:endParaRPr lang="en-US" sz="3600" dirty="0">
              <a:ln>
                <a:solidFill>
                  <a:schemeClr val="tx1"/>
                </a:solidFill>
              </a:ln>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41442066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3" grpId="0" animBg="1"/>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RIS | Page 5: Pair Students">
            <a:extLst>
              <a:ext uri="{FF2B5EF4-FFF2-40B4-BE49-F238E27FC236}">
                <a16:creationId xmlns:a16="http://schemas.microsoft.com/office/drawing/2014/main" id="{2A95C8C8-D334-43B8-BD80-E51255F1632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559690" y="1141154"/>
            <a:ext cx="2771443" cy="34542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RIS | Page 5: Pair Students">
            <a:extLst>
              <a:ext uri="{FF2B5EF4-FFF2-40B4-BE49-F238E27FC236}">
                <a16:creationId xmlns:a16="http://schemas.microsoft.com/office/drawing/2014/main" id="{DCD64281-550A-43A3-959C-4B28FDE7A71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37283" y="1152040"/>
            <a:ext cx="2382644" cy="34542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DE8205-65B7-457D-841D-07F3B1BE3293}"/>
              </a:ext>
            </a:extLst>
          </p:cNvPr>
          <p:cNvSpPr txBox="1"/>
          <p:nvPr/>
        </p:nvSpPr>
        <p:spPr>
          <a:xfrm>
            <a:off x="664438" y="394982"/>
            <a:ext cx="2743200" cy="707886"/>
          </a:xfrm>
          <a:prstGeom prst="rect">
            <a:avLst/>
          </a:prstGeom>
          <a:noFill/>
        </p:spPr>
        <p:txBody>
          <a:bodyPr wrap="square" rtlCol="0">
            <a:spAutoFit/>
          </a:bodyPr>
          <a:lstStyle/>
          <a:p>
            <a:r>
              <a:rPr lang="en-US" sz="4000" dirty="0" err="1">
                <a:latin typeface="NikoshBAN" panose="02000000000000000000" pitchFamily="2" charset="0"/>
                <a:cs typeface="NikoshBAN" panose="02000000000000000000" pitchFamily="2" charset="0"/>
              </a:rPr>
              <a:t>জোড়ায়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কাজ</a:t>
            </a:r>
            <a:endParaRPr lang="en-US" sz="40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A3A1FAA1-653D-4E71-968B-F148CCCEE8F5}"/>
              </a:ext>
            </a:extLst>
          </p:cNvPr>
          <p:cNvSpPr txBox="1"/>
          <p:nvPr/>
        </p:nvSpPr>
        <p:spPr>
          <a:xfrm>
            <a:off x="9261441" y="456537"/>
            <a:ext cx="2450282" cy="646331"/>
          </a:xfrm>
          <a:prstGeom prst="rect">
            <a:avLst/>
          </a:prstGeom>
          <a:noFill/>
        </p:spPr>
        <p:txBody>
          <a:bodyPr wrap="square">
            <a:spAutoFit/>
          </a:bodyPr>
          <a:lstStyle/>
          <a:p>
            <a:r>
              <a:rPr lang="en-US" sz="3600" dirty="0" err="1">
                <a:latin typeface="NikoshBAN" panose="02000000000000000000" pitchFamily="2" charset="0"/>
                <a:cs typeface="NikoshBAN" panose="02000000000000000000" pitchFamily="2" charset="0"/>
              </a:rPr>
              <a:t>সময়</a:t>
            </a:r>
            <a:r>
              <a:rPr lang="en-US" sz="3600" dirty="0">
                <a:latin typeface="NikoshBAN" panose="02000000000000000000" pitchFamily="2" charset="0"/>
                <a:cs typeface="NikoshBAN" panose="02000000000000000000" pitchFamily="2" charset="0"/>
              </a:rPr>
              <a:t> : ৫ </a:t>
            </a:r>
            <a:r>
              <a:rPr lang="en-US" sz="3600" dirty="0" err="1">
                <a:latin typeface="NikoshBAN" panose="02000000000000000000" pitchFamily="2" charset="0"/>
                <a:cs typeface="NikoshBAN" panose="02000000000000000000" pitchFamily="2" charset="0"/>
              </a:rPr>
              <a:t>মিনিট</a:t>
            </a:r>
            <a:endParaRPr lang="en-US" sz="3600" dirty="0"/>
          </a:p>
        </p:txBody>
      </p:sp>
      <p:sp>
        <p:nvSpPr>
          <p:cNvPr id="6" name="Frame 5">
            <a:extLst>
              <a:ext uri="{FF2B5EF4-FFF2-40B4-BE49-F238E27FC236}">
                <a16:creationId xmlns:a16="http://schemas.microsoft.com/office/drawing/2014/main" id="{A6665675-8F5C-4CDF-A560-EA5469946582}"/>
              </a:ext>
            </a:extLst>
          </p:cNvPr>
          <p:cNvSpPr/>
          <p:nvPr/>
        </p:nvSpPr>
        <p:spPr>
          <a:xfrm>
            <a:off x="0" y="0"/>
            <a:ext cx="12192000" cy="6858000"/>
          </a:xfrm>
          <a:prstGeom prst="frame">
            <a:avLst>
              <a:gd name="adj1" fmla="val 2197"/>
            </a:avLst>
          </a:prstGeom>
          <a:blipFill dpi="0" rotWithShape="1">
            <a:blip r:embed="rId4">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9E08301A-E085-4E27-845A-9C71450468F8}"/>
              </a:ext>
            </a:extLst>
          </p:cNvPr>
          <p:cNvSpPr txBox="1"/>
          <p:nvPr/>
        </p:nvSpPr>
        <p:spPr>
          <a:xfrm>
            <a:off x="1526438" y="4871980"/>
            <a:ext cx="9139124" cy="707886"/>
          </a:xfrm>
          <a:prstGeom prst="rect">
            <a:avLst/>
          </a:prstGeom>
          <a:noFill/>
        </p:spPr>
        <p:txBody>
          <a:bodyPr wrap="square">
            <a:spAutoFit/>
          </a:bodyPr>
          <a:lstStyle/>
          <a:p>
            <a:pPr algn="ctr"/>
            <a:r>
              <a:rPr lang="en-US" sz="4000" b="1" dirty="0">
                <a:ln w="0"/>
                <a:solidFill>
                  <a:srgbClr val="0070C0"/>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4000" dirty="0">
                <a:ln>
                  <a:solidFill>
                    <a:schemeClr val="tx1"/>
                  </a:solidFill>
                </a:ln>
                <a:solidFill>
                  <a:srgbClr val="0070C0"/>
                </a:solidFill>
                <a:latin typeface="NikoshBAN" pitchFamily="2" charset="0"/>
                <a:cs typeface="NikoshBAN" pitchFamily="2" charset="0"/>
              </a:rPr>
              <a:t>প্রকান্ড</a:t>
            </a:r>
            <a:r>
              <a:rPr lang="en-US" sz="4000" dirty="0">
                <a:ln>
                  <a:solidFill>
                    <a:schemeClr val="tx1"/>
                  </a:solidFill>
                </a:ln>
                <a:solidFill>
                  <a:srgbClr val="0070C0"/>
                </a:solidFill>
                <a:latin typeface="NikoshBAN" pitchFamily="2" charset="0"/>
                <a:cs typeface="NikoshBAN" pitchFamily="2" charset="0"/>
              </a:rPr>
              <a:t>, </a:t>
            </a:r>
            <a:r>
              <a:rPr lang="bn-BD" sz="4000" dirty="0">
                <a:ln>
                  <a:solidFill>
                    <a:schemeClr val="tx1"/>
                  </a:solidFill>
                </a:ln>
                <a:solidFill>
                  <a:srgbClr val="0070C0"/>
                </a:solidFill>
                <a:latin typeface="NikoshBAN" pitchFamily="2" charset="0"/>
                <a:cs typeface="NikoshBAN" pitchFamily="2" charset="0"/>
              </a:rPr>
              <a:t>প্রেতাত্মা</a:t>
            </a:r>
            <a:r>
              <a:rPr lang="en-US" sz="4000" dirty="0">
                <a:ln>
                  <a:solidFill>
                    <a:schemeClr val="tx1"/>
                  </a:solidFill>
                </a:ln>
                <a:solidFill>
                  <a:srgbClr val="0070C0"/>
                </a:solidFill>
                <a:latin typeface="NikoshBAN" pitchFamily="2" charset="0"/>
                <a:cs typeface="NikoshBAN" pitchFamily="2" charset="0"/>
              </a:rPr>
              <a:t>, </a:t>
            </a:r>
            <a:r>
              <a:rPr lang="bn-BD" sz="4000" dirty="0">
                <a:ln>
                  <a:solidFill>
                    <a:schemeClr val="tx1"/>
                  </a:solidFill>
                </a:ln>
                <a:solidFill>
                  <a:srgbClr val="0070C0"/>
                </a:solidFill>
                <a:latin typeface="NikoshBAN" pitchFamily="2" charset="0"/>
                <a:cs typeface="NikoshBAN" pitchFamily="2" charset="0"/>
              </a:rPr>
              <a:t>প্রণাম</a:t>
            </a:r>
            <a:r>
              <a:rPr lang="en-US" sz="4000" dirty="0">
                <a:ln>
                  <a:solidFill>
                    <a:schemeClr val="tx1"/>
                  </a:solidFill>
                </a:ln>
                <a:solidFill>
                  <a:srgbClr val="0070C0"/>
                </a:solidFill>
                <a:latin typeface="NikoshBAN" pitchFamily="2" charset="0"/>
                <a:cs typeface="NikoshBAN" pitchFamily="2" charset="0"/>
              </a:rPr>
              <a:t> </a:t>
            </a:r>
            <a:r>
              <a:rPr lang="en-US" sz="4000" dirty="0" err="1">
                <a:ln>
                  <a:solidFill>
                    <a:schemeClr val="tx1"/>
                  </a:solidFill>
                </a:ln>
                <a:solidFill>
                  <a:srgbClr val="0070C0"/>
                </a:solidFill>
                <a:latin typeface="NikoshBAN" pitchFamily="2" charset="0"/>
                <a:cs typeface="NikoshBAN" pitchFamily="2" charset="0"/>
              </a:rPr>
              <a:t>শব্দ</a:t>
            </a:r>
            <a:r>
              <a:rPr lang="en-US" sz="4000" dirty="0">
                <a:ln>
                  <a:solidFill>
                    <a:schemeClr val="tx1"/>
                  </a:solidFill>
                </a:ln>
                <a:solidFill>
                  <a:srgbClr val="0070C0"/>
                </a:solidFill>
                <a:latin typeface="NikoshBAN" pitchFamily="2" charset="0"/>
                <a:cs typeface="NikoshBAN" pitchFamily="2" charset="0"/>
              </a:rPr>
              <a:t> </a:t>
            </a:r>
            <a:r>
              <a:rPr lang="en-US" sz="4000" dirty="0" err="1">
                <a:ln>
                  <a:solidFill>
                    <a:schemeClr val="tx1"/>
                  </a:solidFill>
                </a:ln>
                <a:solidFill>
                  <a:srgbClr val="0070C0"/>
                </a:solidFill>
                <a:latin typeface="NikoshBAN" pitchFamily="2" charset="0"/>
                <a:cs typeface="NikoshBAN" pitchFamily="2" charset="0"/>
              </a:rPr>
              <a:t>দিয়ে</a:t>
            </a:r>
            <a:r>
              <a:rPr lang="en-US" sz="4000" dirty="0">
                <a:ln>
                  <a:solidFill>
                    <a:schemeClr val="tx1"/>
                  </a:solidFill>
                </a:ln>
                <a:solidFill>
                  <a:srgbClr val="0070C0"/>
                </a:solidFill>
                <a:latin typeface="NikoshBAN" pitchFamily="2" charset="0"/>
                <a:cs typeface="NikoshBAN" pitchFamily="2" charset="0"/>
              </a:rPr>
              <a:t> </a:t>
            </a:r>
            <a:r>
              <a:rPr lang="en-US" sz="4000" dirty="0" err="1">
                <a:ln>
                  <a:solidFill>
                    <a:schemeClr val="tx1"/>
                  </a:solidFill>
                </a:ln>
                <a:solidFill>
                  <a:srgbClr val="0070C0"/>
                </a:solidFill>
                <a:latin typeface="NikoshBAN" pitchFamily="2" charset="0"/>
                <a:cs typeface="NikoshBAN" pitchFamily="2" charset="0"/>
              </a:rPr>
              <a:t>দুটি</a:t>
            </a:r>
            <a:r>
              <a:rPr lang="en-US" sz="4000" dirty="0">
                <a:ln>
                  <a:solidFill>
                    <a:schemeClr val="tx1"/>
                  </a:solidFill>
                </a:ln>
                <a:solidFill>
                  <a:srgbClr val="0070C0"/>
                </a:solidFill>
                <a:latin typeface="NikoshBAN" pitchFamily="2" charset="0"/>
                <a:cs typeface="NikoshBAN" pitchFamily="2" charset="0"/>
              </a:rPr>
              <a:t> </a:t>
            </a:r>
            <a:r>
              <a:rPr lang="en-US" sz="4000" dirty="0" err="1">
                <a:ln>
                  <a:solidFill>
                    <a:schemeClr val="tx1"/>
                  </a:solidFill>
                </a:ln>
                <a:solidFill>
                  <a:srgbClr val="0070C0"/>
                </a:solidFill>
                <a:latin typeface="NikoshBAN" pitchFamily="2" charset="0"/>
                <a:cs typeface="NikoshBAN" pitchFamily="2" charset="0"/>
              </a:rPr>
              <a:t>করে</a:t>
            </a:r>
            <a:r>
              <a:rPr lang="en-US" sz="4000" dirty="0">
                <a:ln>
                  <a:solidFill>
                    <a:schemeClr val="tx1"/>
                  </a:solidFill>
                </a:ln>
                <a:solidFill>
                  <a:srgbClr val="0070C0"/>
                </a:solidFill>
                <a:latin typeface="NikoshBAN" pitchFamily="2" charset="0"/>
                <a:cs typeface="NikoshBAN" pitchFamily="2" charset="0"/>
              </a:rPr>
              <a:t> </a:t>
            </a:r>
            <a:r>
              <a:rPr lang="en-US" sz="4000" dirty="0" err="1">
                <a:ln>
                  <a:solidFill>
                    <a:schemeClr val="tx1"/>
                  </a:solidFill>
                </a:ln>
                <a:solidFill>
                  <a:srgbClr val="0070C0"/>
                </a:solidFill>
                <a:latin typeface="NikoshBAN" pitchFamily="2" charset="0"/>
                <a:cs typeface="NikoshBAN" pitchFamily="2" charset="0"/>
              </a:rPr>
              <a:t>কাক্য</a:t>
            </a:r>
            <a:r>
              <a:rPr lang="en-US" sz="4000" dirty="0">
                <a:ln>
                  <a:solidFill>
                    <a:schemeClr val="tx1"/>
                  </a:solidFill>
                </a:ln>
                <a:solidFill>
                  <a:srgbClr val="0070C0"/>
                </a:solidFill>
                <a:latin typeface="NikoshBAN" pitchFamily="2" charset="0"/>
                <a:cs typeface="NikoshBAN" pitchFamily="2" charset="0"/>
              </a:rPr>
              <a:t> </a:t>
            </a:r>
            <a:r>
              <a:rPr lang="en-US" sz="4000" dirty="0" err="1">
                <a:ln>
                  <a:solidFill>
                    <a:schemeClr val="tx1"/>
                  </a:solidFill>
                </a:ln>
                <a:solidFill>
                  <a:srgbClr val="0070C0"/>
                </a:solidFill>
                <a:latin typeface="NikoshBAN" pitchFamily="2" charset="0"/>
                <a:cs typeface="NikoshBAN" pitchFamily="2" charset="0"/>
              </a:rPr>
              <a:t>লিখ</a:t>
            </a:r>
            <a:r>
              <a:rPr lang="en-US" sz="4000" dirty="0">
                <a:ln>
                  <a:solidFill>
                    <a:schemeClr val="tx1"/>
                  </a:solidFill>
                </a:ln>
                <a:solidFill>
                  <a:srgbClr val="0070C0"/>
                </a:solidFill>
                <a:latin typeface="NikoshBAN" pitchFamily="2" charset="0"/>
                <a:cs typeface="NikoshBAN" pitchFamily="2" charset="0"/>
              </a:rPr>
              <a:t>।</a:t>
            </a:r>
            <a:endParaRPr lang="en-US" sz="40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6517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250" fill="hold"/>
                                        <p:tgtEl>
                                          <p:spTgt spid="2"/>
                                        </p:tgtEl>
                                        <p:attrNameLst>
                                          <p:attrName>ppt_x</p:attrName>
                                        </p:attrNameLst>
                                      </p:cBhvr>
                                      <p:tavLst>
                                        <p:tav tm="0">
                                          <p:val>
                                            <p:strVal val="0-#ppt_w/2"/>
                                          </p:val>
                                        </p:tav>
                                        <p:tav tm="100000">
                                          <p:val>
                                            <p:strVal val="#ppt_x"/>
                                          </p:val>
                                        </p:tav>
                                      </p:tavLst>
                                    </p:anim>
                                    <p:anim calcmode="lin" valueType="num">
                                      <p:cBhvr additive="base">
                                        <p:cTn id="8" dur="3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250" fill="hold"/>
                                        <p:tgtEl>
                                          <p:spTgt spid="3"/>
                                        </p:tgtEl>
                                        <p:attrNameLst>
                                          <p:attrName>ppt_x</p:attrName>
                                        </p:attrNameLst>
                                      </p:cBhvr>
                                      <p:tavLst>
                                        <p:tav tm="0">
                                          <p:val>
                                            <p:strVal val="1+#ppt_w/2"/>
                                          </p:val>
                                        </p:tav>
                                        <p:tav tm="100000">
                                          <p:val>
                                            <p:strVal val="#ppt_x"/>
                                          </p:val>
                                        </p:tav>
                                      </p:tavLst>
                                    </p:anim>
                                    <p:anim calcmode="lin" valueType="num">
                                      <p:cBhvr additive="base">
                                        <p:cTn id="12" dur="32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F540B4D4-6ADC-4203-BAA4-6E3B599E5D49}"/>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D0DB5DB9-D49C-4E35-B99E-A9F9A3808B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8027" y="2965743"/>
            <a:ext cx="4647322" cy="2980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0F482625-0AD2-434C-957D-94D573D850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2364" y="3110656"/>
            <a:ext cx="3617905" cy="2362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1CDEF7C5-8103-44F9-84FA-45CAEEAE70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7368" y="3334524"/>
            <a:ext cx="3908640" cy="2506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5DA9B8F5-0795-48C7-872F-EA912B1EB5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28344" y="3066528"/>
            <a:ext cx="4614456" cy="2960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75BB69EB-DF4B-4502-BB82-8447EFDC62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08236" y="3013550"/>
            <a:ext cx="4614456" cy="2945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1D1A0B68-2DF7-4AF8-AF6B-7E393DD87C6A}"/>
              </a:ext>
            </a:extLst>
          </p:cNvPr>
          <p:cNvSpPr txBox="1"/>
          <p:nvPr/>
        </p:nvSpPr>
        <p:spPr>
          <a:xfrm>
            <a:off x="1179871" y="6038908"/>
            <a:ext cx="10692581" cy="646331"/>
          </a:xfrm>
          <a:prstGeom prst="rect">
            <a:avLst/>
          </a:prstGeom>
          <a:noFill/>
        </p:spPr>
        <p:txBody>
          <a:bodyPr wrap="square" rtlCol="0">
            <a:spAutoFit/>
          </a:bodyPr>
          <a:lstStyle/>
          <a:p>
            <a:r>
              <a:rPr lang="en-US" sz="3600" b="1" dirty="0" err="1"/>
              <a:t>নগেন</a:t>
            </a:r>
            <a:r>
              <a:rPr lang="en-US" sz="3600" b="1" dirty="0"/>
              <a:t> </a:t>
            </a:r>
            <a:r>
              <a:rPr lang="en-US" sz="3600" b="1" dirty="0" err="1"/>
              <a:t>তার</a:t>
            </a:r>
            <a:r>
              <a:rPr lang="en-US" sz="3600" b="1" dirty="0"/>
              <a:t> </a:t>
            </a:r>
            <a:r>
              <a:rPr lang="en-US" sz="3600" b="1" dirty="0" err="1"/>
              <a:t>মামারবাড়ি</a:t>
            </a:r>
            <a:r>
              <a:rPr lang="en-US" sz="3600" b="1" dirty="0"/>
              <a:t> </a:t>
            </a:r>
            <a:r>
              <a:rPr lang="en-US" sz="3600" b="1" dirty="0" err="1"/>
              <a:t>থেকে</a:t>
            </a:r>
            <a:r>
              <a:rPr lang="en-US" sz="3600" b="1" dirty="0"/>
              <a:t> </a:t>
            </a:r>
            <a:r>
              <a:rPr lang="en-US" sz="3600" b="1" dirty="0" err="1"/>
              <a:t>পড়াশুনা</a:t>
            </a:r>
            <a:r>
              <a:rPr lang="en-US" sz="3600" b="1" dirty="0"/>
              <a:t> </a:t>
            </a:r>
            <a:r>
              <a:rPr lang="en-US" sz="3600" b="1" dirty="0" err="1"/>
              <a:t>করে</a:t>
            </a:r>
            <a:r>
              <a:rPr lang="en-US" sz="3600" b="1" dirty="0"/>
              <a:t> , </a:t>
            </a:r>
            <a:r>
              <a:rPr lang="en-US" sz="3600" b="1" dirty="0" err="1"/>
              <a:t>একদিন</a:t>
            </a:r>
            <a:r>
              <a:rPr lang="en-US" sz="3600" b="1" dirty="0"/>
              <a:t> </a:t>
            </a:r>
            <a:r>
              <a:rPr lang="en-US" sz="3600" b="1" dirty="0" err="1"/>
              <a:t>সকাল</a:t>
            </a:r>
            <a:r>
              <a:rPr lang="en-US" sz="3600" b="1" dirty="0"/>
              <a:t> </a:t>
            </a:r>
            <a:r>
              <a:rPr lang="en-US" sz="3600" b="1" dirty="0" err="1"/>
              <a:t>বেলা</a:t>
            </a:r>
            <a:r>
              <a:rPr lang="en-US" sz="3600" b="1" dirty="0"/>
              <a:t> …</a:t>
            </a:r>
          </a:p>
        </p:txBody>
      </p:sp>
    </p:spTree>
    <p:extLst>
      <p:ext uri="{BB962C8B-B14F-4D97-AF65-F5344CB8AC3E}">
        <p14:creationId xmlns:p14="http://schemas.microsoft.com/office/powerpoint/2010/main" val="18267007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1107 0.01852 L -0.36744 -0.41088 " pathEditMode="relative" rAng="0" ptsTypes="AA">
                                      <p:cBhvr>
                                        <p:cTn id="6" dur="2000" fill="hold"/>
                                        <p:tgtEl>
                                          <p:spTgt spid="6"/>
                                        </p:tgtEl>
                                        <p:attrNameLst>
                                          <p:attrName>ppt_x</p:attrName>
                                          <p:attrName>ppt_y</p:attrName>
                                        </p:attrNameLst>
                                      </p:cBhvr>
                                      <p:rCtr x="-18932" y="-21481"/>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6.25E-7 -4.44444E-6 L 0.00443 -0.40856 " pathEditMode="relative" rAng="0" ptsTypes="AA">
                                      <p:cBhvr>
                                        <p:cTn id="10" dur="2000" fill="hold"/>
                                        <p:tgtEl>
                                          <p:spTgt spid="7"/>
                                        </p:tgtEl>
                                        <p:attrNameLst>
                                          <p:attrName>ppt_x</p:attrName>
                                          <p:attrName>ppt_y</p:attrName>
                                        </p:attrNameLst>
                                      </p:cBhvr>
                                      <p:rCtr x="221" y="-20440"/>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3.54167E-6 -1.48148E-6 L 0.26498 -0.4669 " pathEditMode="relative" rAng="0" ptsTypes="AA">
                                      <p:cBhvr>
                                        <p:cTn id="14" dur="2000" fill="hold"/>
                                        <p:tgtEl>
                                          <p:spTgt spid="8"/>
                                        </p:tgtEl>
                                        <p:attrNameLst>
                                          <p:attrName>ppt_x</p:attrName>
                                          <p:attrName>ppt_y</p:attrName>
                                        </p:attrNameLst>
                                      </p:cBhvr>
                                      <p:rCtr x="13242" y="-23356"/>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06536 0.00764 L 0.22318 0.0081 " pathEditMode="relative" rAng="0" ptsTypes="AA">
                                      <p:cBhvr>
                                        <p:cTn id="18" dur="2000" fill="hold"/>
                                        <p:tgtEl>
                                          <p:spTgt spid="9"/>
                                        </p:tgtEl>
                                        <p:attrNameLst>
                                          <p:attrName>ppt_x</p:attrName>
                                          <p:attrName>ppt_y</p:attrName>
                                        </p:attrNameLst>
                                      </p:cBhvr>
                                      <p:rCtr x="14427" y="23"/>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0.02774 4.81481E-6 L -0.35795 -0.00024 " pathEditMode="relative" rAng="0" ptsTypes="AA">
                                      <p:cBhvr>
                                        <p:cTn id="22" dur="2000" fill="hold"/>
                                        <p:tgtEl>
                                          <p:spTgt spid="10"/>
                                        </p:tgtEl>
                                        <p:attrNameLst>
                                          <p:attrName>ppt_x</p:attrName>
                                          <p:attrName>ppt_y</p:attrName>
                                        </p:attrNameLst>
                                      </p:cBhvr>
                                      <p:rCtr x="-16510"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76C6B5-1987-44AD-824E-EA95F27B1B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60094" y="196644"/>
            <a:ext cx="3326206" cy="48030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D316A741-CFEE-4055-A0EB-2796BB8E05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7810385" y="196645"/>
            <a:ext cx="4102822" cy="4803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D3643958-BA7C-493F-9DEA-513F6BAF8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8378" y="806245"/>
            <a:ext cx="1397607" cy="1626802"/>
          </a:xfrm>
          <a:prstGeom prst="rect">
            <a:avLst/>
          </a:prstGeom>
        </p:spPr>
      </p:pic>
      <p:pic>
        <p:nvPicPr>
          <p:cNvPr id="9" name="Picture 8">
            <a:extLst>
              <a:ext uri="{FF2B5EF4-FFF2-40B4-BE49-F238E27FC236}">
                <a16:creationId xmlns:a16="http://schemas.microsoft.com/office/drawing/2014/main" id="{846D51C1-B38F-4CC3-9B9D-070F7A1300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0178" y="958645"/>
            <a:ext cx="1335169" cy="1309925"/>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a:extLst>
              <a:ext uri="{FF2B5EF4-FFF2-40B4-BE49-F238E27FC236}">
                <a16:creationId xmlns:a16="http://schemas.microsoft.com/office/drawing/2014/main" id="{DF0726A5-65A7-47B0-A1F8-A343DDC062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75178" y="958645"/>
            <a:ext cx="1323491" cy="1309925"/>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F790227B-730B-4085-B25B-C5FBB1F00A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19853" y="789171"/>
            <a:ext cx="1455840" cy="1633883"/>
          </a:xfrm>
          <a:prstGeom prst="rect">
            <a:avLst/>
          </a:prstGeom>
        </p:spPr>
      </p:pic>
      <p:pic>
        <p:nvPicPr>
          <p:cNvPr id="12" name="Picture 11">
            <a:extLst>
              <a:ext uri="{FF2B5EF4-FFF2-40B4-BE49-F238E27FC236}">
                <a16:creationId xmlns:a16="http://schemas.microsoft.com/office/drawing/2014/main" id="{7CD985D4-DA7E-4B0A-AE2D-0510A2A2F64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53069">
            <a:off x="5477239" y="397335"/>
            <a:ext cx="501744" cy="656879"/>
          </a:xfrm>
          <a:prstGeom prst="ellipse">
            <a:avLst/>
          </a:prstGeom>
          <a:ln>
            <a:noFill/>
          </a:ln>
          <a:effectLst>
            <a:softEdge rad="112500"/>
          </a:effectLst>
        </p:spPr>
      </p:pic>
      <p:pic>
        <p:nvPicPr>
          <p:cNvPr id="13" name="Picture 12">
            <a:extLst>
              <a:ext uri="{FF2B5EF4-FFF2-40B4-BE49-F238E27FC236}">
                <a16:creationId xmlns:a16="http://schemas.microsoft.com/office/drawing/2014/main" id="{399F9D6E-EAEE-4CCB-8E67-E1C59E2697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53069">
            <a:off x="6848839" y="473535"/>
            <a:ext cx="501744" cy="656879"/>
          </a:xfrm>
          <a:prstGeom prst="ellipse">
            <a:avLst/>
          </a:prstGeom>
          <a:ln>
            <a:noFill/>
          </a:ln>
          <a:effectLst>
            <a:softEdge rad="112500"/>
          </a:effectLst>
        </p:spPr>
      </p:pic>
      <p:pic>
        <p:nvPicPr>
          <p:cNvPr id="14" name="Picture 13">
            <a:extLst>
              <a:ext uri="{FF2B5EF4-FFF2-40B4-BE49-F238E27FC236}">
                <a16:creationId xmlns:a16="http://schemas.microsoft.com/office/drawing/2014/main" id="{7E44D64E-5D4C-4D03-9639-627FA9D8B865}"/>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213" b="99717" l="239" r="99124">
                        <a14:foregroundMark x1="3426" y1="1914" x2="56096" y2="99717"/>
                        <a14:foregroundMark x1="56414" y1="98016" x2="99124" y2="213"/>
                        <a14:foregroundMark x1="96574" y1="50390" x2="84781" y2="99717"/>
                        <a14:foregroundMark x1="5020" y1="79022" x2="239" y2="98016"/>
                        <a14:foregroundMark x1="93705" y1="44153" x2="79363" y2="99150"/>
                        <a14:foregroundMark x1="96892" y1="60595" x2="92430" y2="98583"/>
                      </a14:backgroundRemoval>
                    </a14:imgEffect>
                  </a14:imgLayer>
                </a14:imgProps>
              </a:ext>
              <a:ext uri="{28A0092B-C50C-407E-A947-70E740481C1C}">
                <a14:useLocalDpi xmlns:a14="http://schemas.microsoft.com/office/drawing/2010/main"/>
              </a:ext>
            </a:extLst>
          </a:blip>
          <a:stretch>
            <a:fillRect/>
          </a:stretch>
        </p:blipFill>
        <p:spPr>
          <a:xfrm>
            <a:off x="252021" y="196645"/>
            <a:ext cx="4208072" cy="4803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Frame 15">
            <a:extLst>
              <a:ext uri="{FF2B5EF4-FFF2-40B4-BE49-F238E27FC236}">
                <a16:creationId xmlns:a16="http://schemas.microsoft.com/office/drawing/2014/main" id="{E6D5EA4E-5E28-433C-A9CA-249AECCDB9A0}"/>
              </a:ext>
            </a:extLst>
          </p:cNvPr>
          <p:cNvSpPr/>
          <p:nvPr/>
        </p:nvSpPr>
        <p:spPr>
          <a:xfrm>
            <a:off x="0" y="0"/>
            <a:ext cx="12192000" cy="6858000"/>
          </a:xfrm>
          <a:prstGeom prst="frame">
            <a:avLst>
              <a:gd name="adj1" fmla="val 2197"/>
            </a:avLst>
          </a:prstGeom>
          <a:blipFill dpi="0" rotWithShape="1">
            <a:blip r:embed="rId10">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15DFDF10-95DE-4790-9882-120DFF0BF59F}"/>
              </a:ext>
            </a:extLst>
          </p:cNvPr>
          <p:cNvSpPr txBox="1"/>
          <p:nvPr/>
        </p:nvSpPr>
        <p:spPr>
          <a:xfrm>
            <a:off x="419560" y="5276237"/>
            <a:ext cx="11656425" cy="1200329"/>
          </a:xfrm>
          <a:prstGeom prst="rect">
            <a:avLst/>
          </a:prstGeom>
          <a:noFill/>
        </p:spPr>
        <p:txBody>
          <a:bodyPr wrap="square" rtlCol="0">
            <a:spAutoFit/>
          </a:bodyPr>
          <a:lstStyle/>
          <a:p>
            <a:r>
              <a:rPr lang="en-US" sz="3600" b="1" dirty="0" err="1">
                <a:latin typeface="NikoshBAN" panose="02000000000000000000" pitchFamily="2" charset="0"/>
                <a:cs typeface="NikoshBAN" panose="02000000000000000000" pitchFamily="2" charset="0"/>
              </a:rPr>
              <a:t>লাইব্রেরিটি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নগেনের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দাদামশায়ের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আমলের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যার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একদিকে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দেয়ালের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মাঝখানে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নগেনের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মামার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ছবি</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অন্যদিকে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দেয়ালের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পাশাপাশি</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দাদামশায়ের</a:t>
            </a:r>
            <a:r>
              <a:rPr lang="en-US" sz="3600" b="1" dirty="0">
                <a:latin typeface="NikoshBAN" panose="02000000000000000000" pitchFamily="2" charset="0"/>
                <a:cs typeface="NikoshBAN" panose="02000000000000000000" pitchFamily="2" charset="0"/>
              </a:rPr>
              <a:t> ও </a:t>
            </a:r>
            <a:r>
              <a:rPr lang="en-US" sz="3600" b="1" dirty="0" err="1">
                <a:latin typeface="NikoshBAN" panose="02000000000000000000" pitchFamily="2" charset="0"/>
                <a:cs typeface="NikoshBAN" panose="02000000000000000000" pitchFamily="2" charset="0"/>
              </a:rPr>
              <a:t>দিদিমার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ছবি</a:t>
            </a:r>
            <a:r>
              <a:rPr lang="en-US" sz="3600" b="1" dirty="0">
                <a:latin typeface="NikoshBAN" panose="02000000000000000000" pitchFamily="2" charset="0"/>
                <a:cs typeface="NikoshBAN" panose="02000000000000000000" pitchFamily="2" charset="0"/>
              </a:rPr>
              <a:t>।  </a:t>
            </a:r>
          </a:p>
        </p:txBody>
      </p:sp>
      <p:pic>
        <p:nvPicPr>
          <p:cNvPr id="15" name="Picture 14">
            <a:extLst>
              <a:ext uri="{FF2B5EF4-FFF2-40B4-BE49-F238E27FC236}">
                <a16:creationId xmlns:a16="http://schemas.microsoft.com/office/drawing/2014/main" id="{275196C2-6694-40FB-8FEE-4DD3F7A641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6866" y="174522"/>
            <a:ext cx="3326206" cy="48030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71A9CAF6-293F-45B8-97A9-2E34BEADCB90}"/>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213" b="99717" l="239" r="99124">
                        <a14:foregroundMark x1="3426" y1="1914" x2="56096" y2="99717"/>
                        <a14:foregroundMark x1="56414" y1="98016" x2="99124" y2="213"/>
                        <a14:foregroundMark x1="96574" y1="50390" x2="84781" y2="99717"/>
                        <a14:foregroundMark x1="5020" y1="79022" x2="239" y2="98016"/>
                        <a14:foregroundMark x1="93705" y1="44153" x2="79363" y2="99150"/>
                        <a14:foregroundMark x1="96892" y1="60595" x2="92430" y2="98583"/>
                      </a14:backgroundRemoval>
                    </a14:imgEffect>
                  </a14:imgLayer>
                </a14:imgProps>
              </a:ext>
              <a:ext uri="{28A0092B-C50C-407E-A947-70E740481C1C}">
                <a14:useLocalDpi xmlns:a14="http://schemas.microsoft.com/office/drawing/2010/main"/>
              </a:ext>
            </a:extLst>
          </a:blip>
          <a:stretch>
            <a:fillRect/>
          </a:stretch>
        </p:blipFill>
        <p:spPr>
          <a:xfrm>
            <a:off x="278793" y="174523"/>
            <a:ext cx="4208072" cy="4803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264636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par>
                                <p:cTn id="29" presetID="9"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par>
                                <p:cTn id="35" presetID="9"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A9C6E1-3656-4A96-8012-6E7085CA668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0" y="489307"/>
            <a:ext cx="3728737" cy="45652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8209D23B-0B8E-4821-AA41-AE0349A4F9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53650" y="522397"/>
            <a:ext cx="4350173" cy="4566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rame 4">
            <a:extLst>
              <a:ext uri="{FF2B5EF4-FFF2-40B4-BE49-F238E27FC236}">
                <a16:creationId xmlns:a16="http://schemas.microsoft.com/office/drawing/2014/main" id="{D68C28D6-A8D6-49A6-B05A-B68647E8C507}"/>
              </a:ext>
            </a:extLst>
          </p:cNvPr>
          <p:cNvSpPr/>
          <p:nvPr/>
        </p:nvSpPr>
        <p:spPr>
          <a:xfrm>
            <a:off x="0" y="0"/>
            <a:ext cx="12192000" cy="6858000"/>
          </a:xfrm>
          <a:prstGeom prst="frame">
            <a:avLst>
              <a:gd name="adj1" fmla="val 2197"/>
            </a:avLst>
          </a:prstGeom>
          <a:blipFill dpi="0" rotWithShape="1">
            <a:blip r:embed="rId4">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D8E063E3-E7B0-4382-85B7-78249D78AD61}"/>
              </a:ext>
            </a:extLst>
          </p:cNvPr>
          <p:cNvSpPr txBox="1"/>
          <p:nvPr/>
        </p:nvSpPr>
        <p:spPr>
          <a:xfrm>
            <a:off x="1115962" y="5543857"/>
            <a:ext cx="11076038" cy="646331"/>
          </a:xfrm>
          <a:prstGeom prst="rect">
            <a:avLst/>
          </a:prstGeom>
          <a:noFill/>
        </p:spPr>
        <p:txBody>
          <a:bodyPr wrap="square" rtlCol="0">
            <a:spAutoFit/>
          </a:bodyPr>
          <a:lstStyle/>
          <a:p>
            <a:r>
              <a:rPr lang="en-US" sz="3600" b="1" dirty="0" err="1">
                <a:latin typeface="NikoshBAN" panose="02000000000000000000" pitchFamily="2" charset="0"/>
                <a:cs typeface="NikoshBAN" panose="02000000000000000000" pitchFamily="2" charset="0"/>
              </a:rPr>
              <a:t>নগেন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তার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মামাকে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প্রায়ই</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মিথ্যা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শ্রদ্ধাভক্তি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দেখিয়ে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টাকা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আদায়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করত</a:t>
            </a:r>
            <a:r>
              <a:rPr lang="en-US" sz="36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670269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6E529C-5ACA-4FD3-AACA-5E9099E5E7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5274" y="263628"/>
            <a:ext cx="3870551" cy="52528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BD2E30EA-E3A4-4133-AAD9-1D2A80DF03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63628"/>
            <a:ext cx="3870550" cy="52528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6094D93F-518E-44F3-9238-CCDA6C6949B7}"/>
              </a:ext>
            </a:extLst>
          </p:cNvPr>
          <p:cNvSpPr txBox="1"/>
          <p:nvPr/>
        </p:nvSpPr>
        <p:spPr>
          <a:xfrm>
            <a:off x="737419" y="5516517"/>
            <a:ext cx="11267768" cy="1200329"/>
          </a:xfrm>
          <a:prstGeom prst="rect">
            <a:avLst/>
          </a:prstGeom>
          <a:noFill/>
        </p:spPr>
        <p:txBody>
          <a:bodyPr wrap="square" rtlCol="0">
            <a:spAutoFit/>
          </a:bodyPr>
          <a:lstStyle/>
          <a:p>
            <a:r>
              <a:rPr lang="en-US" sz="3600" b="1" dirty="0" err="1">
                <a:latin typeface="NikoshBAN" panose="02000000000000000000" pitchFamily="2" charset="0"/>
                <a:cs typeface="NikoshBAN" panose="02000000000000000000" pitchFamily="2" charset="0"/>
              </a:rPr>
              <a:t>কিন্তু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নগেনের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মামা</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মৃত্যুর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সময়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নগেনের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নামে</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অনেক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টাকা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উইল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রেখে</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যাওয়ায়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নগেন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অনুতপ্ত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এবং</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সত্যি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সত্যি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মামার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শ্রদ্ধাভক্তি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জেগে</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উঠে</a:t>
            </a:r>
            <a:r>
              <a:rPr lang="en-US" sz="3600" b="1" dirty="0">
                <a:latin typeface="NikoshBAN" panose="02000000000000000000" pitchFamily="2" charset="0"/>
                <a:cs typeface="NikoshBAN" panose="02000000000000000000" pitchFamily="2" charset="0"/>
              </a:rPr>
              <a:t>।</a:t>
            </a:r>
          </a:p>
        </p:txBody>
      </p:sp>
      <p:sp>
        <p:nvSpPr>
          <p:cNvPr id="7" name="Frame 6">
            <a:extLst>
              <a:ext uri="{FF2B5EF4-FFF2-40B4-BE49-F238E27FC236}">
                <a16:creationId xmlns:a16="http://schemas.microsoft.com/office/drawing/2014/main" id="{3D3EAAFC-0333-474F-BFE9-51347F6F8761}"/>
              </a:ext>
            </a:extLst>
          </p:cNvPr>
          <p:cNvSpPr/>
          <p:nvPr/>
        </p:nvSpPr>
        <p:spPr>
          <a:xfrm>
            <a:off x="0" y="0"/>
            <a:ext cx="12192000" cy="6858000"/>
          </a:xfrm>
          <a:prstGeom prst="frame">
            <a:avLst>
              <a:gd name="adj1" fmla="val 2197"/>
            </a:avLst>
          </a:prstGeom>
          <a:blipFill dpi="0" rotWithShape="1">
            <a:blip r:embed="rId4">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02953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8C629C64-2A2E-4DD6-A158-A39040DB5427}"/>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2763C70F-3388-4451-A6E0-E6FE5350C4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2785" y="3087340"/>
            <a:ext cx="3342730" cy="2268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02222243-83B0-4E8B-A029-90726BACBE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2785" y="3087341"/>
            <a:ext cx="334273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201A81E4-50EA-4F14-8F17-96DC925019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2785" y="3087340"/>
            <a:ext cx="334273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115C7BE5-5B7C-446F-896D-1066A329C3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49186" y="3696940"/>
            <a:ext cx="817902" cy="876300"/>
          </a:xfrm>
          <a:prstGeom prst="rect">
            <a:avLst/>
          </a:prstGeom>
        </p:spPr>
      </p:pic>
      <p:pic>
        <p:nvPicPr>
          <p:cNvPr id="8" name="Picture 7">
            <a:extLst>
              <a:ext uri="{FF2B5EF4-FFF2-40B4-BE49-F238E27FC236}">
                <a16:creationId xmlns:a16="http://schemas.microsoft.com/office/drawing/2014/main" id="{02CD40F5-E999-4C27-9311-D0FB9C3699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48985" y="3087340"/>
            <a:ext cx="3203449" cy="22675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81736F47-2E5B-4E19-A107-9271759465A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48985" y="3087340"/>
            <a:ext cx="3203449" cy="2272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DF45A80E-8872-492B-BA3D-484FAEAF171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72785" y="3087340"/>
            <a:ext cx="3373371" cy="2419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52090648-E0D7-4E50-8509-5886B0059B7C}"/>
              </a:ext>
            </a:extLst>
          </p:cNvPr>
          <p:cNvSpPr txBox="1"/>
          <p:nvPr/>
        </p:nvSpPr>
        <p:spPr>
          <a:xfrm>
            <a:off x="322917" y="5798481"/>
            <a:ext cx="10751574" cy="646331"/>
          </a:xfrm>
          <a:prstGeom prst="rect">
            <a:avLst/>
          </a:prstGeom>
          <a:noFill/>
        </p:spPr>
        <p:txBody>
          <a:bodyPr wrap="square" rtlCol="0">
            <a:spAutoFit/>
          </a:bodyPr>
          <a:lstStyle/>
          <a:p>
            <a:r>
              <a:rPr lang="en-US" sz="3600" b="1" dirty="0" err="1">
                <a:latin typeface="NikoshBAN" panose="02000000000000000000" pitchFamily="2" charset="0"/>
                <a:cs typeface="NikoshBAN" panose="02000000000000000000" pitchFamily="2" charset="0"/>
              </a:rPr>
              <a:t>মামাকে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ভক্তি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শ্রদ্ধা</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জানাতে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নগেনের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চমকপ্রদ</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অবিশ্বাস্য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কাহিনি</a:t>
            </a:r>
            <a:r>
              <a:rPr lang="en-US" sz="36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10360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7.40741E-7 L -0.3582 -0.41852 " pathEditMode="relative" rAng="0" ptsTypes="AA">
                                      <p:cBhvr>
                                        <p:cTn id="6" dur="2000" fill="hold"/>
                                        <p:tgtEl>
                                          <p:spTgt spid="4"/>
                                        </p:tgtEl>
                                        <p:attrNameLst>
                                          <p:attrName>ppt_x</p:attrName>
                                          <p:attrName>ppt_y</p:attrName>
                                        </p:attrNameLst>
                                      </p:cBhvr>
                                      <p:rCtr x="-17917" y="-20926"/>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2.5E-6 1.85185E-6 L -0.02031 -0.41991 " pathEditMode="relative" rAng="0" ptsTypes="AA">
                                      <p:cBhvr>
                                        <p:cTn id="10" dur="2000" fill="hold"/>
                                        <p:tgtEl>
                                          <p:spTgt spid="5"/>
                                        </p:tgtEl>
                                        <p:attrNameLst>
                                          <p:attrName>ppt_x</p:attrName>
                                          <p:attrName>ppt_y</p:attrName>
                                        </p:attrNameLst>
                                      </p:cBhvr>
                                      <p:rCtr x="-1016" y="-20995"/>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0.03008 0.03032 L 0.2539 -0.42107 " pathEditMode="relative" rAng="0" ptsTypes="AA">
                                      <p:cBhvr>
                                        <p:cTn id="14" dur="2000" fill="hold"/>
                                        <p:tgtEl>
                                          <p:spTgt spid="7"/>
                                        </p:tgtEl>
                                        <p:attrNameLst>
                                          <p:attrName>ppt_x</p:attrName>
                                          <p:attrName>ppt_y</p:attrName>
                                        </p:attrNameLst>
                                      </p:cBhvr>
                                      <p:rCtr x="14193" y="-22569"/>
                                    </p:animMotion>
                                  </p:childTnLst>
                                </p:cTn>
                              </p:par>
                              <p:par>
                                <p:cTn id="15" presetID="64" presetClass="path" presetSubtype="0" accel="50000" decel="50000" fill="hold" nodeType="withEffect">
                                  <p:stCondLst>
                                    <p:cond delay="0"/>
                                  </p:stCondLst>
                                  <p:childTnLst>
                                    <p:animMotion origin="layout" path="M -2.5E-6 -0.00209 L 0.2767 -0.41991 " pathEditMode="relative" rAng="0" ptsTypes="AA">
                                      <p:cBhvr>
                                        <p:cTn id="16" dur="2000" fill="hold"/>
                                        <p:tgtEl>
                                          <p:spTgt spid="6"/>
                                        </p:tgtEl>
                                        <p:attrNameLst>
                                          <p:attrName>ppt_x</p:attrName>
                                          <p:attrName>ppt_y</p:attrName>
                                        </p:attrNameLst>
                                      </p:cBhvr>
                                      <p:rCtr x="13828" y="-20903"/>
                                    </p:animMotion>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nodeType="clickEffect">
                                  <p:stCondLst>
                                    <p:cond delay="0"/>
                                  </p:stCondLst>
                                  <p:childTnLst>
                                    <p:animMotion origin="layout" path="M -3.33333E-6 7.40741E-7 L 0.31107 -0.0081 " pathEditMode="relative" rAng="0" ptsTypes="AA">
                                      <p:cBhvr>
                                        <p:cTn id="20" dur="2000" fill="hold"/>
                                        <p:tgtEl>
                                          <p:spTgt spid="8"/>
                                        </p:tgtEl>
                                        <p:attrNameLst>
                                          <p:attrName>ppt_x</p:attrName>
                                          <p:attrName>ppt_y</p:attrName>
                                        </p:attrNameLst>
                                      </p:cBhvr>
                                      <p:rCtr x="15547" y="-417"/>
                                    </p:animMotion>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3.33333E-6 -7.40741E-7 L -0.32773 -0.00856 " pathEditMode="relative" rAng="0" ptsTypes="AA">
                                      <p:cBhvr>
                                        <p:cTn id="24" dur="2000" fill="hold"/>
                                        <p:tgtEl>
                                          <p:spTgt spid="9"/>
                                        </p:tgtEl>
                                        <p:attrNameLst>
                                          <p:attrName>ppt_x</p:attrName>
                                          <p:attrName>ppt_y</p:attrName>
                                        </p:attrNameLst>
                                      </p:cBhvr>
                                      <p:rCtr x="-16393" y="-440"/>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EB9250-E326-4CD9-B60E-B73610D00F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9019" y="274918"/>
            <a:ext cx="8185410" cy="4547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91E8FBC5-34E8-43C5-9088-6455E3C86B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4600" y="407654"/>
            <a:ext cx="1253915" cy="1305096"/>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2642B80F-CA9B-4519-970E-FBE460D9C5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9998" y="407654"/>
            <a:ext cx="1242948" cy="1305096"/>
          </a:xfrm>
          <a:prstGeom prst="rect">
            <a:avLst/>
          </a:prstGeom>
          <a:ln w="889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4E38BE2A-1299-479E-B7AF-2A9745FEBD89}"/>
              </a:ext>
            </a:extLst>
          </p:cNvPr>
          <p:cNvSpPr txBox="1"/>
          <p:nvPr/>
        </p:nvSpPr>
        <p:spPr>
          <a:xfrm>
            <a:off x="688258" y="5005985"/>
            <a:ext cx="11238271" cy="1569660"/>
          </a:xfrm>
          <a:prstGeom prst="rect">
            <a:avLst/>
          </a:prstGeom>
          <a:noFill/>
          <a:ln w="19050">
            <a:solidFill>
              <a:schemeClr val="tx1"/>
            </a:solidFill>
          </a:ln>
        </p:spPr>
        <p:txBody>
          <a:bodyPr wrap="square" rtlCol="0">
            <a:spAutoFit/>
          </a:bodyPr>
          <a:lstStyle/>
          <a:p>
            <a:r>
              <a:rPr lang="en-US" sz="4800" b="1" dirty="0" err="1">
                <a:latin typeface="NikoshBAN" panose="02000000000000000000" pitchFamily="2" charset="0"/>
                <a:cs typeface="NikoshBAN" panose="02000000000000000000" pitchFamily="2" charset="0"/>
              </a:rPr>
              <a:t>নগেনের</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বিশ্বাস</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মিথ্যা</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শ্রদ্ধাভক্তি</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জানানোর</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কারনে</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তার</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মামার</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প্রেতাত্মা</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রাগকরে</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তাকে</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ধাক্কা</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দিয়ে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ফেলেদেয়</a:t>
            </a:r>
            <a:r>
              <a:rPr lang="en-US" sz="4800" b="1" dirty="0">
                <a:latin typeface="NikoshBAN" panose="02000000000000000000" pitchFamily="2" charset="0"/>
                <a:cs typeface="NikoshBAN" panose="02000000000000000000" pitchFamily="2" charset="0"/>
              </a:rPr>
              <a:t>।</a:t>
            </a:r>
          </a:p>
        </p:txBody>
      </p:sp>
      <p:sp>
        <p:nvSpPr>
          <p:cNvPr id="7" name="Frame 6">
            <a:extLst>
              <a:ext uri="{FF2B5EF4-FFF2-40B4-BE49-F238E27FC236}">
                <a16:creationId xmlns:a16="http://schemas.microsoft.com/office/drawing/2014/main" id="{B6B8D234-B64B-4514-9E64-4A338779D93E}"/>
              </a:ext>
            </a:extLst>
          </p:cNvPr>
          <p:cNvSpPr/>
          <p:nvPr/>
        </p:nvSpPr>
        <p:spPr>
          <a:xfrm>
            <a:off x="0" y="0"/>
            <a:ext cx="12192000" cy="6858000"/>
          </a:xfrm>
          <a:prstGeom prst="frame">
            <a:avLst>
              <a:gd name="adj1" fmla="val 2197"/>
            </a:avLst>
          </a:prstGeom>
          <a:blipFill dpi="0" rotWithShape="1">
            <a:blip r:embed="rId5">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52293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2E07B9B3-D3AB-4C5D-A40C-8417AD5509B0}"/>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EDC78A97-20DF-468A-9632-64838EDBA0A5}"/>
              </a:ext>
            </a:extLst>
          </p:cNvPr>
          <p:cNvSpPr txBox="1"/>
          <p:nvPr/>
        </p:nvSpPr>
        <p:spPr>
          <a:xfrm>
            <a:off x="4781676" y="456038"/>
            <a:ext cx="2628648" cy="707886"/>
          </a:xfrm>
          <a:prstGeom prst="rect">
            <a:avLst/>
          </a:prstGeom>
          <a:noFill/>
        </p:spPr>
        <p:txBody>
          <a:bodyPr wrap="square" rtlCol="0">
            <a:spAutoFit/>
          </a:bodyPr>
          <a:lstStyle/>
          <a:p>
            <a:r>
              <a:rPr lang="en-US" sz="4000" b="1" dirty="0" err="1">
                <a:latin typeface="NikoshBAN" panose="02000000000000000000" pitchFamily="2" charset="0"/>
                <a:cs typeface="NikoshBAN" panose="02000000000000000000" pitchFamily="2" charset="0"/>
              </a:rPr>
              <a:t>দলগত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কাজ</a:t>
            </a:r>
            <a:endParaRPr lang="en-US" sz="40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0F6EE57E-1A2E-4D04-AD76-E90BCE524BD9}"/>
              </a:ext>
            </a:extLst>
          </p:cNvPr>
          <p:cNvSpPr txBox="1"/>
          <p:nvPr/>
        </p:nvSpPr>
        <p:spPr>
          <a:xfrm>
            <a:off x="309715" y="5579775"/>
            <a:ext cx="14140983" cy="707886"/>
          </a:xfrm>
          <a:prstGeom prst="rect">
            <a:avLst/>
          </a:prstGeom>
          <a:noFill/>
        </p:spPr>
        <p:txBody>
          <a:bodyPr wrap="square" rtlCol="0">
            <a:spAutoFit/>
          </a:bodyPr>
          <a:lstStyle/>
          <a:p>
            <a:r>
              <a:rPr lang="en-US" sz="4000" b="1" dirty="0" err="1">
                <a:latin typeface="NikoshBAN" panose="02000000000000000000" pitchFamily="2" charset="0"/>
                <a:cs typeface="NikoshBAN" panose="02000000000000000000" pitchFamily="2" charset="0"/>
              </a:rPr>
              <a:t>তৈলচিত্রের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ভূত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গল্প</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অবলম্বনে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নগেনের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কুসংস্কারাচ্ছন্ন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মনসিকতা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ব্যাখ্যা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a:t>
            </a:r>
            <a:r>
              <a:rPr lang="en-US" sz="4000" b="1" dirty="0">
                <a:latin typeface="NikoshBAN" panose="02000000000000000000" pitchFamily="2" charset="0"/>
                <a:cs typeface="NikoshBAN" panose="02000000000000000000" pitchFamily="2" charset="0"/>
              </a:rPr>
              <a:t>।</a:t>
            </a:r>
          </a:p>
        </p:txBody>
      </p:sp>
      <p:pic>
        <p:nvPicPr>
          <p:cNvPr id="6" name="Picture 5">
            <a:extLst>
              <a:ext uri="{FF2B5EF4-FFF2-40B4-BE49-F238E27FC236}">
                <a16:creationId xmlns:a16="http://schemas.microsoft.com/office/drawing/2014/main" id="{B24FAD90-0AAB-49F3-BF48-104F84F900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6504" y="1513188"/>
            <a:ext cx="6939619" cy="3661143"/>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175579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FC9CCB6A-CD88-4E9B-92FE-F235718B49F5}"/>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3AF9394D-554B-45D5-942F-DC348FBE63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49246" y="1750278"/>
            <a:ext cx="1314836" cy="3510396"/>
          </a:xfrm>
          <a:prstGeom prst="rect">
            <a:avLst/>
          </a:prstGeom>
        </p:spPr>
      </p:pic>
      <p:pic>
        <p:nvPicPr>
          <p:cNvPr id="6" name="Picture 5">
            <a:extLst>
              <a:ext uri="{FF2B5EF4-FFF2-40B4-BE49-F238E27FC236}">
                <a16:creationId xmlns:a16="http://schemas.microsoft.com/office/drawing/2014/main" id="{FE7F2163-1411-418E-9B76-452FA9F4DA8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9527" y="193970"/>
            <a:ext cx="5567949" cy="5403218"/>
          </a:xfrm>
          <a:prstGeom prst="rect">
            <a:avLst/>
          </a:prstGeom>
        </p:spPr>
      </p:pic>
      <p:sp>
        <p:nvSpPr>
          <p:cNvPr id="7" name="TextBox 6">
            <a:extLst>
              <a:ext uri="{FF2B5EF4-FFF2-40B4-BE49-F238E27FC236}">
                <a16:creationId xmlns:a16="http://schemas.microsoft.com/office/drawing/2014/main" id="{D0D18D0C-72BA-4EEC-8572-E83DAC36149A}"/>
              </a:ext>
            </a:extLst>
          </p:cNvPr>
          <p:cNvSpPr txBox="1"/>
          <p:nvPr/>
        </p:nvSpPr>
        <p:spPr>
          <a:xfrm>
            <a:off x="5156352" y="620267"/>
            <a:ext cx="2466109" cy="1107996"/>
          </a:xfrm>
          <a:prstGeom prst="rect">
            <a:avLst/>
          </a:prstGeom>
          <a:noFill/>
        </p:spPr>
        <p:txBody>
          <a:bodyPr wrap="square" rtlCol="0">
            <a:spAutoFit/>
          </a:bodyPr>
          <a:lstStyle/>
          <a:p>
            <a:r>
              <a:rPr lang="en-US" sz="6600" b="1" dirty="0" err="1"/>
              <a:t>পরিচিতি</a:t>
            </a:r>
            <a:r>
              <a:rPr lang="en-US" sz="6600" b="1" dirty="0"/>
              <a:t> </a:t>
            </a:r>
          </a:p>
        </p:txBody>
      </p:sp>
      <p:sp>
        <p:nvSpPr>
          <p:cNvPr id="8" name="TextBox 7">
            <a:extLst>
              <a:ext uri="{FF2B5EF4-FFF2-40B4-BE49-F238E27FC236}">
                <a16:creationId xmlns:a16="http://schemas.microsoft.com/office/drawing/2014/main" id="{E90E8F4C-FA52-4123-A14A-F9965DCF6062}"/>
              </a:ext>
            </a:extLst>
          </p:cNvPr>
          <p:cNvSpPr txBox="1"/>
          <p:nvPr/>
        </p:nvSpPr>
        <p:spPr>
          <a:xfrm>
            <a:off x="7066715" y="3882298"/>
            <a:ext cx="4433455" cy="1446550"/>
          </a:xfrm>
          <a:prstGeom prst="rect">
            <a:avLst/>
          </a:prstGeom>
          <a:noFill/>
        </p:spPr>
        <p:txBody>
          <a:bodyPr wrap="square" lIns="0" tIns="0" rIns="0" bIns="0" rtlCol="0">
            <a:spAutoFit/>
          </a:bodyPr>
          <a:lstStyle/>
          <a:p>
            <a:r>
              <a:rPr lang="en-US" sz="5400" b="1" dirty="0" err="1">
                <a:solidFill>
                  <a:srgbClr val="002060"/>
                </a:solidFill>
                <a:latin typeface="NikoshBAN" panose="02000000000000000000" pitchFamily="2" charset="0"/>
                <a:cs typeface="NikoshBAN" panose="02000000000000000000" pitchFamily="2" charset="0"/>
              </a:rPr>
              <a:t>মজিবর</a:t>
            </a:r>
            <a:r>
              <a:rPr lang="en-US" sz="5400" b="1" dirty="0">
                <a:solidFill>
                  <a:srgbClr val="002060"/>
                </a:solidFill>
                <a:latin typeface="NikoshBAN" panose="02000000000000000000" pitchFamily="2" charset="0"/>
                <a:cs typeface="NikoshBAN" panose="02000000000000000000" pitchFamily="2" charset="0"/>
              </a:rPr>
              <a:t> </a:t>
            </a:r>
            <a:r>
              <a:rPr lang="en-US" sz="5400" b="1" dirty="0" err="1">
                <a:solidFill>
                  <a:srgbClr val="002060"/>
                </a:solidFill>
                <a:latin typeface="NikoshBAN" panose="02000000000000000000" pitchFamily="2" charset="0"/>
                <a:cs typeface="NikoshBAN" panose="02000000000000000000" pitchFamily="2" charset="0"/>
              </a:rPr>
              <a:t>রহমান</a:t>
            </a:r>
            <a:r>
              <a:rPr lang="en-US" sz="5400" b="1" dirty="0">
                <a:solidFill>
                  <a:srgbClr val="002060"/>
                </a:solidFill>
                <a:latin typeface="NikoshBAN" panose="02000000000000000000" pitchFamily="2" charset="0"/>
                <a:cs typeface="NikoshBAN" panose="02000000000000000000" pitchFamily="2" charset="0"/>
              </a:rPr>
              <a:t> </a:t>
            </a:r>
          </a:p>
          <a:p>
            <a:r>
              <a:rPr lang="en-US" sz="4000" b="1" dirty="0" err="1">
                <a:solidFill>
                  <a:srgbClr val="002060"/>
                </a:solidFill>
                <a:latin typeface="NikoshBAN" panose="02000000000000000000" pitchFamily="2" charset="0"/>
                <a:cs typeface="NikoshBAN" panose="02000000000000000000" pitchFamily="2" charset="0"/>
              </a:rPr>
              <a:t>সহকারি</a:t>
            </a:r>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শিক্ষক</a:t>
            </a:r>
            <a:endParaRPr lang="en-US" sz="4000" b="1" dirty="0">
              <a:solidFill>
                <a:srgbClr val="002060"/>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FA5DAC5E-C3F8-4A07-B219-1A634D1FB386}"/>
              </a:ext>
            </a:extLst>
          </p:cNvPr>
          <p:cNvSpPr txBox="1"/>
          <p:nvPr/>
        </p:nvSpPr>
        <p:spPr>
          <a:xfrm>
            <a:off x="418793" y="5711260"/>
            <a:ext cx="11773207" cy="830997"/>
          </a:xfrm>
          <a:prstGeom prst="rect">
            <a:avLst/>
          </a:prstGeom>
          <a:noFill/>
        </p:spPr>
        <p:txBody>
          <a:bodyPr wrap="square">
            <a:spAutoFit/>
          </a:bodyPr>
          <a:lstStyle/>
          <a:p>
            <a:r>
              <a:rPr lang="en-US" sz="4800" b="1" dirty="0" err="1">
                <a:latin typeface="NikoshBAN" panose="02000000000000000000" pitchFamily="2" charset="0"/>
                <a:cs typeface="NikoshBAN" panose="02000000000000000000" pitchFamily="2" charset="0"/>
              </a:rPr>
              <a:t>বাট্টা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মিলন</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বহুমুখী</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উচ্চ</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বিদ্যালয়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তারাকান্দা</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ময়মনসিংহ</a:t>
            </a:r>
            <a:r>
              <a:rPr lang="en-US" sz="4800" b="1" dirty="0">
                <a:latin typeface="NikoshBAN" panose="02000000000000000000" pitchFamily="2" charset="0"/>
                <a:cs typeface="NikoshBAN" panose="02000000000000000000" pitchFamily="2" charset="0"/>
              </a:rPr>
              <a:t>।  </a:t>
            </a:r>
          </a:p>
        </p:txBody>
      </p:sp>
      <p:pic>
        <p:nvPicPr>
          <p:cNvPr id="5" name="Picture 4">
            <a:extLst>
              <a:ext uri="{FF2B5EF4-FFF2-40B4-BE49-F238E27FC236}">
                <a16:creationId xmlns:a16="http://schemas.microsoft.com/office/drawing/2014/main" id="{3C5BFB32-7722-4E8A-99C5-AF529D7D3E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1426628">
            <a:off x="10665824" y="234238"/>
            <a:ext cx="1156772" cy="1156772"/>
          </a:xfrm>
          <a:prstGeom prst="rect">
            <a:avLst/>
          </a:prstGeom>
        </p:spPr>
      </p:pic>
      <p:pic>
        <p:nvPicPr>
          <p:cNvPr id="17" name="Picture 16">
            <a:extLst>
              <a:ext uri="{FF2B5EF4-FFF2-40B4-BE49-F238E27FC236}">
                <a16:creationId xmlns:a16="http://schemas.microsoft.com/office/drawing/2014/main" id="{DA3727B6-9A78-4633-8D52-E64F80FBD07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1444770">
            <a:off x="10878357" y="1433499"/>
            <a:ext cx="1008225" cy="4440259"/>
          </a:xfrm>
          <a:prstGeom prst="rect">
            <a:avLst/>
          </a:prstGeom>
        </p:spPr>
      </p:pic>
      <p:pic>
        <p:nvPicPr>
          <p:cNvPr id="18" name="Picture 17">
            <a:extLst>
              <a:ext uri="{FF2B5EF4-FFF2-40B4-BE49-F238E27FC236}">
                <a16:creationId xmlns:a16="http://schemas.microsoft.com/office/drawing/2014/main" id="{1FF3A042-20EF-4E1D-96B7-03D69B8CEB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692724">
            <a:off x="293126" y="223049"/>
            <a:ext cx="1156772" cy="1156772"/>
          </a:xfrm>
          <a:prstGeom prst="rect">
            <a:avLst/>
          </a:prstGeom>
        </p:spPr>
      </p:pic>
      <p:sp>
        <p:nvSpPr>
          <p:cNvPr id="3" name="TextBox 2">
            <a:extLst>
              <a:ext uri="{FF2B5EF4-FFF2-40B4-BE49-F238E27FC236}">
                <a16:creationId xmlns:a16="http://schemas.microsoft.com/office/drawing/2014/main" id="{5F33EEA8-DC64-4591-BF6B-688D45CB977C}"/>
              </a:ext>
            </a:extLst>
          </p:cNvPr>
          <p:cNvSpPr txBox="1"/>
          <p:nvPr/>
        </p:nvSpPr>
        <p:spPr>
          <a:xfrm>
            <a:off x="5767476" y="5196889"/>
            <a:ext cx="5530434" cy="646331"/>
          </a:xfrm>
          <a:prstGeom prst="rect">
            <a:avLst/>
          </a:prstGeom>
          <a:noFill/>
        </p:spPr>
        <p:txBody>
          <a:bodyPr wrap="square" rtlCol="0">
            <a:spAutoFit/>
          </a:bodyPr>
          <a:lstStyle/>
          <a:p>
            <a:r>
              <a:rPr lang="en-US" sz="3600" dirty="0">
                <a:solidFill>
                  <a:srgbClr val="002060"/>
                </a:solidFill>
              </a:rPr>
              <a:t>mozib27101978@gmail.com</a:t>
            </a:r>
          </a:p>
        </p:txBody>
      </p:sp>
    </p:spTree>
    <p:extLst>
      <p:ext uri="{BB962C8B-B14F-4D97-AF65-F5344CB8AC3E}">
        <p14:creationId xmlns:p14="http://schemas.microsoft.com/office/powerpoint/2010/main" val="3325958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1B117C-4AE3-4625-A534-220F61FA85FC}"/>
              </a:ext>
            </a:extLst>
          </p:cNvPr>
          <p:cNvSpPr txBox="1"/>
          <p:nvPr/>
        </p:nvSpPr>
        <p:spPr>
          <a:xfrm>
            <a:off x="513735" y="438407"/>
            <a:ext cx="11164529" cy="6001643"/>
          </a:xfrm>
          <a:prstGeom prst="rect">
            <a:avLst/>
          </a:prstGeom>
          <a:noFill/>
        </p:spPr>
        <p:txBody>
          <a:bodyPr wrap="square">
            <a:spAutoFit/>
          </a:bodyPr>
          <a:lstStyle/>
          <a:p>
            <a:r>
              <a:rPr lang="bn-BD" sz="3200" b="1" i="0" dirty="0">
                <a:solidFill>
                  <a:srgbClr val="333333"/>
                </a:solidFill>
                <a:effectLst/>
                <a:latin typeface="NikoshBAN" panose="02000000000000000000" pitchFamily="2" charset="0"/>
                <a:cs typeface="NikoshBAN" panose="02000000000000000000" pitchFamily="2" charset="0"/>
              </a:rPr>
              <a:t>তৈলচিত্রের ভূত’ মানিক বন্দ্যোপাধ্যায়ের লেখা একটি কিশোর-উপযোগী ছোটগল্প। ১৯৪১ সালের ফেব্রুয়ারি মাসে মৌচাক পত্রিকায় প্রকাশিত হয় এ গল্পটি। ভূত-বিশ্বাস নিয়ে মানুষের মধ্যে বিরাজমান কুসংস্কার যে ভিত্তিহীন, মানিক বন্দ্যোপাধ্যায় এ গল্পে তা তুলে ধরেছেন। এ গল্পে তিনি দেখিয়েছেন বিজ্ঞানবুদ্ধির জয়। কুসংস্কারাচ্ছন্নতার কারণে মানুষ নানা অশরীরী শক্তির প্রতি বিশ্বাস স্থাপন করে বিভ্রামত হয়ে পড়ে। কিন্তু মানুষকে যদি বিজ্ঞান চেতনা দিয়ে ঘটনা বিশ্লেষণে উদ্বুদ্ধ করা যায় তাহলে ঐসব বিশ্বাসের অমতঃসারশূন্যতা ধরা পড়ে। মানিক বন্দ্যোপাধ্যায় এ গল্পে নগেন-চরিত্রের মধ্যে ভূত-বিশ্বাসের স্বরূপ ব্যাখ্যা করেছেন। অন্যদিকে পরাশর ডাক্তারের মধ্যকার বিজ্ঞানসম্মত বিচারবুদ্ধির মাধ্যমে স্পষ্ট করে তুলেছেন নগেনের বিশ্বাস ও কুসংস্কারের ভিত্তিহীনতাকে। মৃত ব্যক্তির আত্মা ভূতে পরিণত হয়-এরকম বিশ্বাস সমাজে প্রচলিত থাকায় নগেন বৈদ্যুতিক শককে ভূতের কাজ বলে সহজে বিশ্বাস করেছে। অন্যদিকে পরাশর ডাক্তার সবকিছু যুক্তি দিয়ে বিচার করেন বলে তার কাছে বৈদ্যুতিক শকের বিষয়টি সহজেই ধরা পড়েছে।</a:t>
            </a:r>
            <a:endParaRPr lang="en-US" sz="3200" b="1" dirty="0">
              <a:latin typeface="NikoshBAN" panose="02000000000000000000" pitchFamily="2" charset="0"/>
              <a:cs typeface="NikoshBAN" panose="02000000000000000000" pitchFamily="2" charset="0"/>
            </a:endParaRPr>
          </a:p>
        </p:txBody>
      </p:sp>
      <p:sp>
        <p:nvSpPr>
          <p:cNvPr id="4" name="Frame 3">
            <a:extLst>
              <a:ext uri="{FF2B5EF4-FFF2-40B4-BE49-F238E27FC236}">
                <a16:creationId xmlns:a16="http://schemas.microsoft.com/office/drawing/2014/main" id="{A5839992-FCBA-4039-B8AF-6768171AB73B}"/>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71086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8BDFD943-703D-43B1-9F2A-2F1B6653386A}"/>
              </a:ext>
            </a:extLst>
          </p:cNvPr>
          <p:cNvSpPr/>
          <p:nvPr/>
        </p:nvSpPr>
        <p:spPr>
          <a:xfrm>
            <a:off x="0" y="29028"/>
            <a:ext cx="12192000" cy="6858000"/>
          </a:xfrm>
          <a:prstGeom prst="frame">
            <a:avLst>
              <a:gd name="adj1" fmla="val 2197"/>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F2497BDF-AB46-4B82-A015-5FEAC0E2ED63}"/>
              </a:ext>
            </a:extLst>
          </p:cNvPr>
          <p:cNvSpPr txBox="1"/>
          <p:nvPr/>
        </p:nvSpPr>
        <p:spPr>
          <a:xfrm>
            <a:off x="373450" y="1030296"/>
            <a:ext cx="11445100" cy="2237151"/>
          </a:xfrm>
          <a:prstGeom prst="rect">
            <a:avLst/>
          </a:prstGeom>
          <a:noFill/>
        </p:spPr>
        <p:txBody>
          <a:bodyPr wrap="square" rtlCol="0">
            <a:spAutoFit/>
          </a:bodyPr>
          <a:lstStyle/>
          <a:p>
            <a:pPr marL="0" marR="0" algn="just">
              <a:lnSpc>
                <a:spcPts val="2250"/>
              </a:lnSpc>
              <a:spcBef>
                <a:spcPts val="1500"/>
              </a:spcBef>
              <a:spcAft>
                <a:spcPts val="750"/>
              </a:spcAft>
            </a:pP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১।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পরাশর</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ডাক্তার</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কোথায়</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বসে</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চিঠি</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লিখেছিলেন</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a:t>
            </a:r>
            <a:endParaRPr lang="en-US" sz="4000" b="1" dirty="0">
              <a:effectLst/>
              <a:latin typeface="NikoshBAN" panose="02000000000000000000" pitchFamily="2" charset="0"/>
              <a:ea typeface="Times New Roman" panose="02020603050405020304" pitchFamily="18" charset="0"/>
              <a:cs typeface="NikoshBAN" panose="02000000000000000000" pitchFamily="2" charset="0"/>
            </a:endParaRPr>
          </a:p>
          <a:p>
            <a:pPr marL="0" marR="0" algn="just">
              <a:lnSpc>
                <a:spcPts val="2250"/>
              </a:lnSpc>
              <a:spcBef>
                <a:spcPts val="1500"/>
              </a:spcBef>
              <a:spcAft>
                <a:spcPts val="750"/>
              </a:spcAft>
            </a:pP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২।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নগেন</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কিভাবে</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ঘরে</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ঢুকল</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a:t>
            </a:r>
            <a:endParaRPr lang="en-US" sz="4000" b="1" dirty="0">
              <a:effectLst/>
              <a:latin typeface="NikoshBAN" panose="02000000000000000000" pitchFamily="2" charset="0"/>
              <a:ea typeface="Times New Roman" panose="02020603050405020304" pitchFamily="18" charset="0"/>
              <a:cs typeface="NikoshBAN" panose="02000000000000000000" pitchFamily="2" charset="0"/>
            </a:endParaRPr>
          </a:p>
          <a:p>
            <a:pPr marL="0" marR="0" algn="just">
              <a:lnSpc>
                <a:spcPts val="2250"/>
              </a:lnSpc>
              <a:spcBef>
                <a:spcPts val="1500"/>
              </a:spcBef>
              <a:spcAft>
                <a:spcPts val="750"/>
              </a:spcAft>
            </a:pP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৩।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নগেনের</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মামা</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নগেনের</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নামে</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কী</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উইল</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করে</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রেখে</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গিয়েছিলেন</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a:t>
            </a:r>
            <a:endParaRPr lang="en-US" sz="4000" b="1" dirty="0">
              <a:effectLst/>
              <a:latin typeface="NikoshBAN" panose="02000000000000000000" pitchFamily="2" charset="0"/>
              <a:ea typeface="Times New Roman" panose="02020603050405020304" pitchFamily="18" charset="0"/>
              <a:cs typeface="NikoshBAN" panose="02000000000000000000" pitchFamily="2" charset="0"/>
            </a:endParaRPr>
          </a:p>
          <a:p>
            <a:pPr marL="0" marR="0" algn="just">
              <a:lnSpc>
                <a:spcPts val="2250"/>
              </a:lnSpc>
              <a:spcBef>
                <a:spcPts val="1500"/>
              </a:spcBef>
              <a:spcAft>
                <a:spcPts val="750"/>
              </a:spcAft>
            </a:pP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৪।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নগেনের</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লাইব্রেরিটি</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কোন</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0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আমলের</a:t>
            </a:r>
            <a:r>
              <a:rPr lang="en-US" sz="40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a:t>
            </a:r>
            <a:endParaRPr lang="en-US" sz="4000" b="1" dirty="0">
              <a:effectLst/>
              <a:latin typeface="NikoshBAN" panose="02000000000000000000" pitchFamily="2" charset="0"/>
              <a:ea typeface="Times New Roman" panose="02020603050405020304" pitchFamily="18" charset="0"/>
              <a:cs typeface="NikoshBAN" panose="02000000000000000000" pitchFamily="2" charset="0"/>
            </a:endParaRPr>
          </a:p>
        </p:txBody>
      </p:sp>
      <p:sp>
        <p:nvSpPr>
          <p:cNvPr id="15" name="TextBox 14">
            <a:extLst>
              <a:ext uri="{FF2B5EF4-FFF2-40B4-BE49-F238E27FC236}">
                <a16:creationId xmlns:a16="http://schemas.microsoft.com/office/drawing/2014/main" id="{EBD64F39-AFA9-4B86-AA59-0E783659F5E9}"/>
              </a:ext>
            </a:extLst>
          </p:cNvPr>
          <p:cNvSpPr txBox="1"/>
          <p:nvPr/>
        </p:nvSpPr>
        <p:spPr>
          <a:xfrm>
            <a:off x="4935774" y="129711"/>
            <a:ext cx="1712685" cy="830997"/>
          </a:xfrm>
          <a:prstGeom prst="rect">
            <a:avLst/>
          </a:prstGeom>
          <a:noFill/>
        </p:spPr>
        <p:txBody>
          <a:bodyPr wrap="square" rtlCol="0">
            <a:spAutoFit/>
          </a:bodyPr>
          <a:lstStyle/>
          <a:p>
            <a:r>
              <a:rPr lang="en-US" sz="4800" b="1" dirty="0" err="1">
                <a:latin typeface="NikoshBAN" panose="02000000000000000000" pitchFamily="2" charset="0"/>
                <a:cs typeface="NikoshBAN" panose="02000000000000000000" pitchFamily="2" charset="0"/>
              </a:rPr>
              <a:t>মূল্যায়ন</a:t>
            </a:r>
            <a:r>
              <a:rPr lang="en-US" sz="4800" b="1" dirty="0">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6C34ACF9-7336-4E71-B51D-DC44DAE4DE4A}"/>
              </a:ext>
            </a:extLst>
          </p:cNvPr>
          <p:cNvSpPr txBox="1"/>
          <p:nvPr/>
        </p:nvSpPr>
        <p:spPr>
          <a:xfrm>
            <a:off x="373450" y="3576476"/>
            <a:ext cx="10871615" cy="452047"/>
          </a:xfrm>
          <a:prstGeom prst="rect">
            <a:avLst/>
          </a:prstGeom>
          <a:noFill/>
        </p:spPr>
        <p:txBody>
          <a:bodyPr wrap="square">
            <a:spAutoFit/>
          </a:bodyPr>
          <a:lstStyle/>
          <a:p>
            <a:pPr marL="0" marR="0" algn="just">
              <a:lnSpc>
                <a:spcPts val="2250"/>
              </a:lnSpc>
              <a:spcBef>
                <a:spcPts val="1500"/>
              </a:spcBef>
              <a:spcAft>
                <a:spcPts val="750"/>
              </a:spcAft>
            </a:pP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১।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পরাশর</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ডাক্তার</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তাঁর</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প্রকাণ্ড</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লাইব্রেরিতে</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বসে</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চিঠি</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লিখেছিলেন</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a:t>
            </a:r>
            <a:endParaRPr lang="en-US" sz="3600" b="1" dirty="0">
              <a:effectLst/>
              <a:latin typeface="NikoshBAN" panose="02000000000000000000" pitchFamily="2" charset="0"/>
              <a:ea typeface="Times New Roman" panose="02020603050405020304" pitchFamily="18" charset="0"/>
              <a:cs typeface="NikoshBAN" panose="02000000000000000000" pitchFamily="2" charset="0"/>
            </a:endParaRPr>
          </a:p>
        </p:txBody>
      </p:sp>
      <p:sp>
        <p:nvSpPr>
          <p:cNvPr id="8" name="TextBox 7">
            <a:extLst>
              <a:ext uri="{FF2B5EF4-FFF2-40B4-BE49-F238E27FC236}">
                <a16:creationId xmlns:a16="http://schemas.microsoft.com/office/drawing/2014/main" id="{F37FC84B-61BF-42C2-A8C8-A1DE887715DE}"/>
              </a:ext>
            </a:extLst>
          </p:cNvPr>
          <p:cNvSpPr txBox="1"/>
          <p:nvPr/>
        </p:nvSpPr>
        <p:spPr>
          <a:xfrm>
            <a:off x="393791" y="4179954"/>
            <a:ext cx="7529050" cy="452047"/>
          </a:xfrm>
          <a:prstGeom prst="rect">
            <a:avLst/>
          </a:prstGeom>
          <a:noFill/>
        </p:spPr>
        <p:txBody>
          <a:bodyPr wrap="square">
            <a:spAutoFit/>
          </a:bodyPr>
          <a:lstStyle/>
          <a:p>
            <a:pPr marL="0" marR="0" algn="just">
              <a:lnSpc>
                <a:spcPts val="2250"/>
              </a:lnSpc>
              <a:spcBef>
                <a:spcPts val="1500"/>
              </a:spcBef>
              <a:spcAft>
                <a:spcPts val="750"/>
              </a:spcAft>
            </a:pP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২।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নগেন</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চোরের</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মতো</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নিঃশব্দে</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ঘরে</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ঢুকল</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a:t>
            </a:r>
            <a:endParaRPr lang="en-US" sz="3600" b="1" dirty="0">
              <a:effectLst/>
              <a:latin typeface="NikoshBAN" panose="02000000000000000000" pitchFamily="2" charset="0"/>
              <a:ea typeface="Times New Roman" panose="02020603050405020304" pitchFamily="18" charset="0"/>
              <a:cs typeface="NikoshBAN" panose="02000000000000000000" pitchFamily="2" charset="0"/>
            </a:endParaRPr>
          </a:p>
        </p:txBody>
      </p:sp>
      <p:sp>
        <p:nvSpPr>
          <p:cNvPr id="10" name="TextBox 9">
            <a:extLst>
              <a:ext uri="{FF2B5EF4-FFF2-40B4-BE49-F238E27FC236}">
                <a16:creationId xmlns:a16="http://schemas.microsoft.com/office/drawing/2014/main" id="{7817AAB2-9CE7-4E18-9E42-6E2C99BBC0C8}"/>
              </a:ext>
            </a:extLst>
          </p:cNvPr>
          <p:cNvSpPr txBox="1"/>
          <p:nvPr/>
        </p:nvSpPr>
        <p:spPr>
          <a:xfrm>
            <a:off x="393791" y="4743710"/>
            <a:ext cx="7097416" cy="452047"/>
          </a:xfrm>
          <a:prstGeom prst="rect">
            <a:avLst/>
          </a:prstGeom>
          <a:noFill/>
        </p:spPr>
        <p:txBody>
          <a:bodyPr wrap="square">
            <a:spAutoFit/>
          </a:bodyPr>
          <a:lstStyle/>
          <a:p>
            <a:pPr marL="0" marR="0" algn="just">
              <a:lnSpc>
                <a:spcPts val="2250"/>
              </a:lnSpc>
              <a:spcBef>
                <a:spcPts val="1500"/>
              </a:spcBef>
              <a:spcAft>
                <a:spcPts val="750"/>
              </a:spcAft>
            </a:pP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৩।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মোটা</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অঙ্কের</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টাকা</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রেখে</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গিয়েছিলেন</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a:t>
            </a:r>
            <a:endParaRPr lang="en-US" sz="3600" b="1" dirty="0">
              <a:effectLst/>
              <a:latin typeface="NikoshBAN" panose="02000000000000000000" pitchFamily="2" charset="0"/>
              <a:ea typeface="Times New Roman" panose="02020603050405020304" pitchFamily="18" charset="0"/>
              <a:cs typeface="NikoshBAN" panose="02000000000000000000" pitchFamily="2" charset="0"/>
            </a:endParaRPr>
          </a:p>
        </p:txBody>
      </p:sp>
      <p:sp>
        <p:nvSpPr>
          <p:cNvPr id="12" name="TextBox 11">
            <a:extLst>
              <a:ext uri="{FF2B5EF4-FFF2-40B4-BE49-F238E27FC236}">
                <a16:creationId xmlns:a16="http://schemas.microsoft.com/office/drawing/2014/main" id="{3E8FA7EE-B127-4CC6-A8A8-BA0AA3D2C988}"/>
              </a:ext>
            </a:extLst>
          </p:cNvPr>
          <p:cNvSpPr txBox="1"/>
          <p:nvPr/>
        </p:nvSpPr>
        <p:spPr>
          <a:xfrm>
            <a:off x="393791" y="5307467"/>
            <a:ext cx="5772080" cy="452047"/>
          </a:xfrm>
          <a:prstGeom prst="rect">
            <a:avLst/>
          </a:prstGeom>
          <a:noFill/>
        </p:spPr>
        <p:txBody>
          <a:bodyPr wrap="square">
            <a:spAutoFit/>
          </a:bodyPr>
          <a:lstStyle/>
          <a:p>
            <a:pPr marL="0" marR="0" algn="just">
              <a:lnSpc>
                <a:spcPts val="2250"/>
              </a:lnSpc>
              <a:spcBef>
                <a:spcPts val="1500"/>
              </a:spcBef>
              <a:spcAft>
                <a:spcPts val="750"/>
              </a:spcAft>
            </a:pP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৪।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দাদামশায়ের</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আমলের</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a:t>
            </a:r>
            <a:endParaRPr lang="en-US" sz="3600" b="1" dirty="0">
              <a:effectLst/>
              <a:latin typeface="NikoshBAN" panose="02000000000000000000" pitchFamily="2" charset="0"/>
              <a:ea typeface="Times New Roman" panose="02020603050405020304" pitchFamily="18" charset="0"/>
              <a:cs typeface="NikoshBAN" panose="02000000000000000000" pitchFamily="2" charset="0"/>
            </a:endParaRPr>
          </a:p>
        </p:txBody>
      </p:sp>
    </p:spTree>
    <p:extLst>
      <p:ext uri="{BB962C8B-B14F-4D97-AF65-F5344CB8AC3E}">
        <p14:creationId xmlns:p14="http://schemas.microsoft.com/office/powerpoint/2010/main" val="1139101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92FC43-C53E-4209-BEBE-49EA892C4536}"/>
              </a:ext>
            </a:extLst>
          </p:cNvPr>
          <p:cNvSpPr txBox="1"/>
          <p:nvPr/>
        </p:nvSpPr>
        <p:spPr>
          <a:xfrm>
            <a:off x="806245" y="1825947"/>
            <a:ext cx="11238271" cy="2521203"/>
          </a:xfrm>
          <a:prstGeom prst="rect">
            <a:avLst/>
          </a:prstGeom>
          <a:noFill/>
        </p:spPr>
        <p:txBody>
          <a:bodyPr wrap="square">
            <a:spAutoFit/>
          </a:bodyPr>
          <a:lstStyle/>
          <a:p>
            <a:pPr marL="0" marR="0" algn="just">
              <a:lnSpc>
                <a:spcPts val="2250"/>
              </a:lnSpc>
              <a:spcBef>
                <a:spcPts val="1500"/>
              </a:spcBef>
              <a:spcAft>
                <a:spcPts val="750"/>
              </a:spcAft>
            </a:pPr>
            <a:r>
              <a:rPr lang="en-US" sz="44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৫। </a:t>
            </a:r>
            <a:r>
              <a:rPr lang="en-US" sz="44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নগেন</a:t>
            </a:r>
            <a:r>
              <a:rPr lang="en-US" sz="44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4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দ্বিতীয়বার</a:t>
            </a:r>
            <a:r>
              <a:rPr lang="en-US" sz="44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4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কখন</a:t>
            </a:r>
            <a:r>
              <a:rPr lang="en-US" sz="44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4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তৈলচিত্রকে</a:t>
            </a:r>
            <a:r>
              <a:rPr lang="en-US" sz="44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4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প্রণাম</a:t>
            </a:r>
            <a:r>
              <a:rPr lang="en-US" sz="44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4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করতে</a:t>
            </a:r>
            <a:r>
              <a:rPr lang="en-US" sz="44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 </a:t>
            </a:r>
            <a:r>
              <a:rPr lang="en-US" sz="44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গেল</a:t>
            </a:r>
            <a:r>
              <a:rPr lang="en-US" sz="44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a:t>
            </a:r>
            <a:endParaRPr lang="en-US" sz="4400" b="1" dirty="0">
              <a:effectLst/>
              <a:latin typeface="NikoshBAN" panose="02000000000000000000" pitchFamily="2" charset="0"/>
              <a:ea typeface="Times New Roman" panose="02020603050405020304" pitchFamily="18" charset="0"/>
              <a:cs typeface="NikoshBAN" panose="02000000000000000000" pitchFamily="2" charset="0"/>
            </a:endParaRPr>
          </a:p>
          <a:p>
            <a:pPr algn="just"/>
            <a:r>
              <a:rPr lang="en-US" sz="4400" b="1" i="0" dirty="0">
                <a:solidFill>
                  <a:srgbClr val="333333"/>
                </a:solidFill>
                <a:effectLst/>
                <a:latin typeface="NikoshBAN" panose="02000000000000000000" pitchFamily="2" charset="0"/>
                <a:cs typeface="NikoshBAN" panose="02000000000000000000" pitchFamily="2" charset="0"/>
              </a:rPr>
              <a:t>৬</a:t>
            </a:r>
            <a:r>
              <a:rPr lang="bn-BD" sz="4400" b="1" i="0" dirty="0">
                <a:solidFill>
                  <a:srgbClr val="333333"/>
                </a:solidFill>
                <a:effectLst/>
                <a:latin typeface="NikoshBAN" panose="02000000000000000000" pitchFamily="2" charset="0"/>
                <a:cs typeface="NikoshBAN" panose="02000000000000000000" pitchFamily="2" charset="0"/>
              </a:rPr>
              <a:t>। মানিক বন্দ্যোপাধ্যায় কোথায় জন্মগ্রহণ করেন?</a:t>
            </a:r>
          </a:p>
          <a:p>
            <a:pPr algn="just"/>
            <a:r>
              <a:rPr lang="en-US" sz="4400" b="1" i="0" dirty="0">
                <a:solidFill>
                  <a:srgbClr val="333333"/>
                </a:solidFill>
                <a:effectLst/>
                <a:latin typeface="NikoshBAN" panose="02000000000000000000" pitchFamily="2" charset="0"/>
                <a:cs typeface="NikoshBAN" panose="02000000000000000000" pitchFamily="2" charset="0"/>
              </a:rPr>
              <a:t>৭</a:t>
            </a:r>
            <a:r>
              <a:rPr lang="bn-BD" sz="4400" b="1" i="0" dirty="0">
                <a:solidFill>
                  <a:srgbClr val="333333"/>
                </a:solidFill>
                <a:effectLst/>
                <a:latin typeface="NikoshBAN" panose="02000000000000000000" pitchFamily="2" charset="0"/>
                <a:cs typeface="NikoshBAN" panose="02000000000000000000" pitchFamily="2" charset="0"/>
              </a:rPr>
              <a:t>। অশরীরী শব্দটির অর্থ কী?</a:t>
            </a:r>
          </a:p>
          <a:p>
            <a:pPr algn="just"/>
            <a:r>
              <a:rPr lang="bn-BD" sz="4400" b="1" i="0" dirty="0">
                <a:solidFill>
                  <a:srgbClr val="333333"/>
                </a:solidFill>
                <a:effectLst/>
                <a:latin typeface="NikoshBAN" panose="02000000000000000000" pitchFamily="2" charset="0"/>
                <a:cs typeface="NikoshBAN" panose="02000000000000000000" pitchFamily="2" charset="0"/>
              </a:rPr>
              <a:t> </a:t>
            </a:r>
          </a:p>
        </p:txBody>
      </p:sp>
      <p:sp>
        <p:nvSpPr>
          <p:cNvPr id="4" name="Frame 3">
            <a:extLst>
              <a:ext uri="{FF2B5EF4-FFF2-40B4-BE49-F238E27FC236}">
                <a16:creationId xmlns:a16="http://schemas.microsoft.com/office/drawing/2014/main" id="{82E63859-F94F-49D5-B457-B2D2D530FE57}"/>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3F134470-4236-4404-A309-66C14BE0B363}"/>
              </a:ext>
            </a:extLst>
          </p:cNvPr>
          <p:cNvSpPr txBox="1"/>
          <p:nvPr/>
        </p:nvSpPr>
        <p:spPr>
          <a:xfrm>
            <a:off x="806245" y="4018902"/>
            <a:ext cx="5341080" cy="452047"/>
          </a:xfrm>
          <a:prstGeom prst="rect">
            <a:avLst/>
          </a:prstGeom>
          <a:noFill/>
        </p:spPr>
        <p:txBody>
          <a:bodyPr wrap="square">
            <a:spAutoFit/>
          </a:bodyPr>
          <a:lstStyle/>
          <a:p>
            <a:pPr marL="0" marR="0" algn="just">
              <a:lnSpc>
                <a:spcPts val="2250"/>
              </a:lnSpc>
              <a:spcBef>
                <a:spcPts val="1500"/>
              </a:spcBef>
              <a:spcAft>
                <a:spcPts val="750"/>
              </a:spcAft>
            </a:pP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৫। </a:t>
            </a:r>
            <a:r>
              <a:rPr lang="en-US" sz="3600" b="1" dirty="0" err="1">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দুপুরবেলা</a:t>
            </a:r>
            <a:r>
              <a:rPr lang="en-US" sz="3600" b="1" dirty="0">
                <a:solidFill>
                  <a:srgbClr val="333333"/>
                </a:solidFill>
                <a:effectLst/>
                <a:latin typeface="NikoshBAN" panose="02000000000000000000" pitchFamily="2" charset="0"/>
                <a:ea typeface="Times New Roman" panose="02020603050405020304" pitchFamily="18" charset="0"/>
                <a:cs typeface="NikoshBAN" panose="02000000000000000000" pitchFamily="2" charset="0"/>
              </a:rPr>
              <a:t>।</a:t>
            </a:r>
            <a:endParaRPr lang="en-US" sz="3600" b="1" dirty="0">
              <a:effectLst/>
              <a:latin typeface="NikoshBAN" panose="02000000000000000000" pitchFamily="2" charset="0"/>
              <a:ea typeface="Times New Roman" panose="02020603050405020304" pitchFamily="18" charset="0"/>
              <a:cs typeface="NikoshBAN" panose="02000000000000000000" pitchFamily="2" charset="0"/>
            </a:endParaRPr>
          </a:p>
        </p:txBody>
      </p:sp>
      <p:sp>
        <p:nvSpPr>
          <p:cNvPr id="8" name="TextBox 7">
            <a:extLst>
              <a:ext uri="{FF2B5EF4-FFF2-40B4-BE49-F238E27FC236}">
                <a16:creationId xmlns:a16="http://schemas.microsoft.com/office/drawing/2014/main" id="{C153AADE-FEEC-4419-9210-A926E443171D}"/>
              </a:ext>
            </a:extLst>
          </p:cNvPr>
          <p:cNvSpPr txBox="1"/>
          <p:nvPr/>
        </p:nvSpPr>
        <p:spPr>
          <a:xfrm>
            <a:off x="806244" y="4606421"/>
            <a:ext cx="6768035" cy="646331"/>
          </a:xfrm>
          <a:prstGeom prst="rect">
            <a:avLst/>
          </a:prstGeom>
          <a:noFill/>
        </p:spPr>
        <p:txBody>
          <a:bodyPr wrap="square">
            <a:spAutoFit/>
          </a:bodyPr>
          <a:lstStyle/>
          <a:p>
            <a:pPr algn="just"/>
            <a:r>
              <a:rPr lang="en-US" sz="3600" b="1" i="0" dirty="0">
                <a:solidFill>
                  <a:srgbClr val="333333"/>
                </a:solidFill>
                <a:effectLst/>
                <a:latin typeface="NikoshBAN" panose="02000000000000000000" pitchFamily="2" charset="0"/>
                <a:cs typeface="NikoshBAN" panose="02000000000000000000" pitchFamily="2" charset="0"/>
              </a:rPr>
              <a:t>৬। </a:t>
            </a:r>
            <a:r>
              <a:rPr lang="bn-BD" sz="3600" b="1" i="0" dirty="0">
                <a:solidFill>
                  <a:srgbClr val="333333"/>
                </a:solidFill>
                <a:effectLst/>
                <a:latin typeface="NikoshBAN" panose="02000000000000000000" pitchFamily="2" charset="0"/>
                <a:cs typeface="NikoshBAN" panose="02000000000000000000" pitchFamily="2" charset="0"/>
              </a:rPr>
              <a:t>সাঁওতাল পরগনার দুমকা গ্রামে।</a:t>
            </a:r>
          </a:p>
        </p:txBody>
      </p:sp>
      <p:sp>
        <p:nvSpPr>
          <p:cNvPr id="10" name="TextBox 9">
            <a:extLst>
              <a:ext uri="{FF2B5EF4-FFF2-40B4-BE49-F238E27FC236}">
                <a16:creationId xmlns:a16="http://schemas.microsoft.com/office/drawing/2014/main" id="{8AFF3472-5616-4210-8D49-EBC22AD14063}"/>
              </a:ext>
            </a:extLst>
          </p:cNvPr>
          <p:cNvSpPr txBox="1"/>
          <p:nvPr/>
        </p:nvSpPr>
        <p:spPr>
          <a:xfrm>
            <a:off x="806244" y="5388224"/>
            <a:ext cx="6768035" cy="646331"/>
          </a:xfrm>
          <a:prstGeom prst="rect">
            <a:avLst/>
          </a:prstGeom>
          <a:noFill/>
        </p:spPr>
        <p:txBody>
          <a:bodyPr wrap="square">
            <a:spAutoFit/>
          </a:bodyPr>
          <a:lstStyle/>
          <a:p>
            <a:r>
              <a:rPr lang="en-US" sz="3600" b="1" i="0" dirty="0">
                <a:solidFill>
                  <a:srgbClr val="333333"/>
                </a:solidFill>
                <a:effectLst/>
                <a:latin typeface="NikoshBAN" panose="02000000000000000000" pitchFamily="2" charset="0"/>
                <a:cs typeface="NikoshBAN" panose="02000000000000000000" pitchFamily="2" charset="0"/>
              </a:rPr>
              <a:t>৭। </a:t>
            </a:r>
            <a:r>
              <a:rPr lang="bn-BD" sz="3600" b="1" i="0" dirty="0">
                <a:solidFill>
                  <a:srgbClr val="333333"/>
                </a:solidFill>
                <a:effectLst/>
                <a:latin typeface="NikoshBAN" panose="02000000000000000000" pitchFamily="2" charset="0"/>
                <a:cs typeface="NikoshBAN" panose="02000000000000000000" pitchFamily="2" charset="0"/>
              </a:rPr>
              <a:t>দেহহীন।</a:t>
            </a:r>
            <a:endParaRPr lang="en-US" sz="3600" dirty="0"/>
          </a:p>
        </p:txBody>
      </p:sp>
    </p:spTree>
    <p:extLst>
      <p:ext uri="{BB962C8B-B14F-4D97-AF65-F5344CB8AC3E}">
        <p14:creationId xmlns:p14="http://schemas.microsoft.com/office/powerpoint/2010/main" val="2863202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1039725-1AFD-49FA-8EE6-93D36A5E3F59}"/>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AE340154-160A-4A73-A0C6-E1F76CB5570C}"/>
              </a:ext>
            </a:extLst>
          </p:cNvPr>
          <p:cNvSpPr txBox="1"/>
          <p:nvPr/>
        </p:nvSpPr>
        <p:spPr>
          <a:xfrm>
            <a:off x="817419" y="735955"/>
            <a:ext cx="10557162" cy="5386090"/>
          </a:xfrm>
          <a:prstGeom prst="rect">
            <a:avLst/>
          </a:prstGeom>
          <a:noFill/>
          <a:ln w="76200">
            <a:solidFill>
              <a:schemeClr val="tx1"/>
            </a:solidFill>
          </a:ln>
        </p:spPr>
        <p:txBody>
          <a:bodyPr wrap="square" rtlCol="0">
            <a:spAutoFit/>
          </a:bodyPr>
          <a:lstStyle/>
          <a:p>
            <a:r>
              <a:rPr lang="en-US" sz="34400" b="1" dirty="0" err="1">
                <a:ln w="13462">
                  <a:solidFill>
                    <a:schemeClr val="bg1"/>
                  </a:solidFill>
                  <a:prstDash val="solid"/>
                </a:ln>
                <a:solidFill>
                  <a:srgbClr val="7030A0"/>
                </a:solidFill>
                <a:effectLst>
                  <a:outerShdw dist="38100" dir="2700000" algn="bl" rotWithShape="0">
                    <a:schemeClr val="accent5"/>
                  </a:outerShdw>
                </a:effectLst>
                <a:latin typeface="NikoshBAN" panose="02000000000000000000" pitchFamily="2" charset="0"/>
                <a:cs typeface="NikoshBAN" panose="02000000000000000000" pitchFamily="2" charset="0"/>
              </a:rPr>
              <a:t>ধন্যবাদ</a:t>
            </a:r>
            <a:r>
              <a:rPr lang="en-US" sz="34400" b="1" dirty="0">
                <a:ln w="13462">
                  <a:solidFill>
                    <a:schemeClr val="bg1"/>
                  </a:solidFill>
                  <a:prstDash val="solid"/>
                </a:ln>
                <a:solidFill>
                  <a:srgbClr val="7030A0"/>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p>
        </p:txBody>
      </p:sp>
      <p:sp>
        <p:nvSpPr>
          <p:cNvPr id="6" name="Frame 5">
            <a:extLst>
              <a:ext uri="{FF2B5EF4-FFF2-40B4-BE49-F238E27FC236}">
                <a16:creationId xmlns:a16="http://schemas.microsoft.com/office/drawing/2014/main" id="{EBBC59B7-DC74-4FB3-8D79-AF64F258687A}"/>
              </a:ext>
            </a:extLst>
          </p:cNvPr>
          <p:cNvSpPr/>
          <p:nvPr/>
        </p:nvSpPr>
        <p:spPr>
          <a:xfrm>
            <a:off x="277091" y="249382"/>
            <a:ext cx="11651673" cy="6373091"/>
          </a:xfrm>
          <a:prstGeom prst="frame">
            <a:avLst>
              <a:gd name="adj1" fmla="val 27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99C3F0E0-D2EE-461C-9410-E363B26F96D2}"/>
              </a:ext>
            </a:extLst>
          </p:cNvPr>
          <p:cNvSpPr/>
          <p:nvPr/>
        </p:nvSpPr>
        <p:spPr>
          <a:xfrm>
            <a:off x="547255" y="505691"/>
            <a:ext cx="11097491" cy="5846618"/>
          </a:xfrm>
          <a:prstGeom prst="frame">
            <a:avLst>
              <a:gd name="adj1" fmla="val 183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8913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364FEE4-6731-4263-B8F6-037E034E3806}"/>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83C196B1-362A-41BC-AD94-0AAEB7D47045}"/>
              </a:ext>
            </a:extLst>
          </p:cNvPr>
          <p:cNvSpPr txBox="1"/>
          <p:nvPr/>
        </p:nvSpPr>
        <p:spPr>
          <a:xfrm>
            <a:off x="5751486" y="335845"/>
            <a:ext cx="872835" cy="6186309"/>
          </a:xfrm>
          <a:prstGeom prst="rect">
            <a:avLst/>
          </a:prstGeom>
          <a:noFill/>
          <a:ln w="12700">
            <a:solidFill>
              <a:schemeClr val="tx1"/>
            </a:solidFill>
          </a:ln>
        </p:spPr>
        <p:txBody>
          <a:bodyPr wrap="square" rtlCol="0">
            <a:spAutoFit/>
          </a:bodyPr>
          <a:lstStyle/>
          <a:p>
            <a:pPr algn="ctr"/>
            <a:r>
              <a:rPr lang="en-US" sz="6600" dirty="0" err="1">
                <a:latin typeface="NikoshBAN" panose="02000000000000000000" pitchFamily="2" charset="0"/>
                <a:cs typeface="NikoshBAN" panose="02000000000000000000" pitchFamily="2" charset="0"/>
              </a:rPr>
              <a:t>পাঠপ</a:t>
            </a:r>
            <a:endParaRPr lang="en-US" sz="6600" dirty="0">
              <a:latin typeface="NikoshBAN" panose="02000000000000000000" pitchFamily="2" charset="0"/>
              <a:cs typeface="NikoshBAN" panose="02000000000000000000" pitchFamily="2" charset="0"/>
            </a:endParaRPr>
          </a:p>
          <a:p>
            <a:pPr algn="ctr"/>
            <a:r>
              <a:rPr lang="en-US" sz="6600" dirty="0" err="1">
                <a:latin typeface="NikoshBAN" panose="02000000000000000000" pitchFamily="2" charset="0"/>
                <a:cs typeface="NikoshBAN" panose="02000000000000000000" pitchFamily="2" charset="0"/>
              </a:rPr>
              <a:t>রি</a:t>
            </a:r>
            <a:endParaRPr lang="en-US" sz="6600" dirty="0">
              <a:latin typeface="NikoshBAN" panose="02000000000000000000" pitchFamily="2" charset="0"/>
              <a:cs typeface="NikoshBAN" panose="02000000000000000000" pitchFamily="2" charset="0"/>
            </a:endParaRPr>
          </a:p>
          <a:p>
            <a:pPr algn="ctr"/>
            <a:r>
              <a:rPr lang="en-US" sz="6600" dirty="0" err="1">
                <a:latin typeface="NikoshBAN" panose="02000000000000000000" pitchFamily="2" charset="0"/>
                <a:cs typeface="NikoshBAN" panose="02000000000000000000" pitchFamily="2" charset="0"/>
              </a:rPr>
              <a:t>চি</a:t>
            </a:r>
            <a:endParaRPr lang="en-US" sz="6600" dirty="0">
              <a:latin typeface="NikoshBAN" panose="02000000000000000000" pitchFamily="2" charset="0"/>
              <a:cs typeface="NikoshBAN" panose="02000000000000000000" pitchFamily="2" charset="0"/>
            </a:endParaRPr>
          </a:p>
          <a:p>
            <a:pPr algn="ctr"/>
            <a:r>
              <a:rPr lang="en-US" sz="6600" dirty="0" err="1">
                <a:latin typeface="NikoshBAN" panose="02000000000000000000" pitchFamily="2" charset="0"/>
                <a:cs typeface="NikoshBAN" panose="02000000000000000000" pitchFamily="2" charset="0"/>
              </a:rPr>
              <a:t>তি</a:t>
            </a:r>
            <a:r>
              <a:rPr lang="en-US" sz="6600" dirty="0">
                <a:latin typeface="NikoshBAN" panose="02000000000000000000" pitchFamily="2" charset="0"/>
                <a:cs typeface="NikoshBAN" panose="02000000000000000000" pitchFamily="2" charset="0"/>
              </a:rPr>
              <a:t> </a:t>
            </a:r>
          </a:p>
        </p:txBody>
      </p:sp>
      <p:pic>
        <p:nvPicPr>
          <p:cNvPr id="5" name="Picture 4">
            <a:extLst>
              <a:ext uri="{FF2B5EF4-FFF2-40B4-BE49-F238E27FC236}">
                <a16:creationId xmlns:a16="http://schemas.microsoft.com/office/drawing/2014/main" id="{975C845D-11E8-46BD-85F4-3C23F4FC4490}"/>
              </a:ext>
            </a:extLst>
          </p:cNvPr>
          <p:cNvPicPr>
            <a:picLocks noChangeAspect="1"/>
          </p:cNvPicPr>
          <p:nvPr/>
        </p:nvPicPr>
        <p:blipFill>
          <a:blip r:embed="rId3"/>
          <a:stretch>
            <a:fillRect/>
          </a:stretch>
        </p:blipFill>
        <p:spPr>
          <a:xfrm>
            <a:off x="377939" y="331869"/>
            <a:ext cx="4907730" cy="6206836"/>
          </a:xfrm>
          <a:prstGeom prst="rect">
            <a:avLst/>
          </a:prstGeom>
          <a:ln w="19050">
            <a:solidFill>
              <a:schemeClr val="tx1"/>
            </a:solidFill>
          </a:ln>
        </p:spPr>
      </p:pic>
      <p:sp>
        <p:nvSpPr>
          <p:cNvPr id="6" name="TextBox 5">
            <a:extLst>
              <a:ext uri="{FF2B5EF4-FFF2-40B4-BE49-F238E27FC236}">
                <a16:creationId xmlns:a16="http://schemas.microsoft.com/office/drawing/2014/main" id="{1D9D1B11-07C3-4FBE-88DB-D582346340F6}"/>
              </a:ext>
            </a:extLst>
          </p:cNvPr>
          <p:cNvSpPr txBox="1"/>
          <p:nvPr/>
        </p:nvSpPr>
        <p:spPr>
          <a:xfrm>
            <a:off x="7185273" y="1905506"/>
            <a:ext cx="4322619" cy="3046988"/>
          </a:xfrm>
          <a:prstGeom prst="rect">
            <a:avLst/>
          </a:prstGeom>
          <a:noFill/>
          <a:ln w="12700">
            <a:solidFill>
              <a:schemeClr val="tx1"/>
            </a:solidFill>
          </a:ln>
        </p:spPr>
        <p:txBody>
          <a:bodyPr wrap="square" rtlCol="0">
            <a:spAutoFit/>
          </a:bodyPr>
          <a:lstStyle/>
          <a:p>
            <a:r>
              <a:rPr lang="en-US" sz="4800" b="1" dirty="0" err="1">
                <a:latin typeface="NikoshBAN" panose="02000000000000000000" pitchFamily="2" charset="0"/>
                <a:cs typeface="NikoshBAN" panose="02000000000000000000" pitchFamily="2" charset="0"/>
              </a:rPr>
              <a:t>শ্রেণি</a:t>
            </a:r>
            <a:r>
              <a:rPr lang="en-US" sz="4800" b="1" dirty="0">
                <a:latin typeface="NikoshBAN" panose="02000000000000000000" pitchFamily="2" charset="0"/>
                <a:cs typeface="NikoshBAN" panose="02000000000000000000" pitchFamily="2" charset="0"/>
              </a:rPr>
              <a:t> : </a:t>
            </a:r>
            <a:r>
              <a:rPr lang="en-US" sz="4800" b="1" dirty="0" err="1">
                <a:latin typeface="NikoshBAN" panose="02000000000000000000" pitchFamily="2" charset="0"/>
                <a:cs typeface="NikoshBAN" panose="02000000000000000000" pitchFamily="2" charset="0"/>
              </a:rPr>
              <a:t>অষ্টম</a:t>
            </a:r>
            <a:r>
              <a:rPr lang="en-US" sz="4800" b="1" dirty="0">
                <a:latin typeface="NikoshBAN" panose="02000000000000000000" pitchFamily="2" charset="0"/>
                <a:cs typeface="NikoshBAN" panose="02000000000000000000" pitchFamily="2" charset="0"/>
              </a:rPr>
              <a:t> </a:t>
            </a:r>
          </a:p>
          <a:p>
            <a:r>
              <a:rPr lang="en-US" sz="4800" b="1" dirty="0" err="1">
                <a:latin typeface="NikoshBAN" panose="02000000000000000000" pitchFamily="2" charset="0"/>
                <a:cs typeface="NikoshBAN" panose="02000000000000000000" pitchFamily="2" charset="0"/>
              </a:rPr>
              <a:t>বিষয়</a:t>
            </a:r>
            <a:r>
              <a:rPr lang="en-US" sz="4800" b="1" dirty="0">
                <a:latin typeface="NikoshBAN" panose="02000000000000000000" pitchFamily="2" charset="0"/>
                <a:cs typeface="NikoshBAN" panose="02000000000000000000" pitchFamily="2" charset="0"/>
              </a:rPr>
              <a:t> : </a:t>
            </a:r>
            <a:r>
              <a:rPr lang="en-US" sz="4800" b="1" dirty="0" err="1">
                <a:latin typeface="NikoshBAN" panose="02000000000000000000" pitchFamily="2" charset="0"/>
                <a:cs typeface="NikoshBAN" panose="02000000000000000000" pitchFamily="2" charset="0"/>
              </a:rPr>
              <a:t>বাংলা</a:t>
            </a:r>
            <a:r>
              <a:rPr lang="en-US" sz="4800" b="1" dirty="0">
                <a:latin typeface="NikoshBAN" panose="02000000000000000000" pitchFamily="2" charset="0"/>
                <a:cs typeface="NikoshBAN" panose="02000000000000000000" pitchFamily="2" charset="0"/>
              </a:rPr>
              <a:t> ১ম </a:t>
            </a:r>
            <a:r>
              <a:rPr lang="en-US" sz="4800" b="1" dirty="0" err="1">
                <a:latin typeface="NikoshBAN" panose="02000000000000000000" pitchFamily="2" charset="0"/>
                <a:cs typeface="NikoshBAN" panose="02000000000000000000" pitchFamily="2" charset="0"/>
              </a:rPr>
              <a:t>পত্র</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সাহিত্য</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কণিকা</a:t>
            </a:r>
            <a:r>
              <a:rPr lang="en-US" sz="4800" b="1" dirty="0">
                <a:latin typeface="NikoshBAN" panose="02000000000000000000" pitchFamily="2" charset="0"/>
                <a:cs typeface="NikoshBAN" panose="02000000000000000000" pitchFamily="2" charset="0"/>
              </a:rPr>
              <a:t>)</a:t>
            </a:r>
          </a:p>
          <a:p>
            <a:r>
              <a:rPr lang="en-US" sz="4800" b="1" dirty="0" err="1">
                <a:latin typeface="NikoshBAN" panose="02000000000000000000" pitchFamily="2" charset="0"/>
                <a:cs typeface="NikoshBAN" panose="02000000000000000000" pitchFamily="2" charset="0"/>
              </a:rPr>
              <a:t>বিশেষ</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পাঠ</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গদ্য</a:t>
            </a:r>
            <a:r>
              <a:rPr lang="en-US" sz="48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079668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13B2DA-5B30-4FE0-A290-AC34CE4240D3}"/>
              </a:ext>
            </a:extLst>
          </p:cNvPr>
          <p:cNvPicPr>
            <a:picLocks noChangeAspect="1"/>
          </p:cNvPicPr>
          <p:nvPr/>
        </p:nvPicPr>
        <p:blipFill>
          <a:blip r:embed="rId2"/>
          <a:stretch>
            <a:fillRect/>
          </a:stretch>
        </p:blipFill>
        <p:spPr>
          <a:xfrm>
            <a:off x="152400" y="188623"/>
            <a:ext cx="11887200" cy="6480754"/>
          </a:xfrm>
          <a:prstGeom prst="rect">
            <a:avLst/>
          </a:prstGeom>
        </p:spPr>
      </p:pic>
      <p:sp>
        <p:nvSpPr>
          <p:cNvPr id="2" name="Frame 1">
            <a:extLst>
              <a:ext uri="{FF2B5EF4-FFF2-40B4-BE49-F238E27FC236}">
                <a16:creationId xmlns:a16="http://schemas.microsoft.com/office/drawing/2014/main" id="{14E93731-8C77-48FD-813C-6B0FADB5A7CC}"/>
              </a:ext>
            </a:extLst>
          </p:cNvPr>
          <p:cNvSpPr/>
          <p:nvPr/>
        </p:nvSpPr>
        <p:spPr>
          <a:xfrm>
            <a:off x="0" y="0"/>
            <a:ext cx="12192000" cy="6858000"/>
          </a:xfrm>
          <a:prstGeom prst="frame">
            <a:avLst>
              <a:gd name="adj1" fmla="val 2197"/>
            </a:avLst>
          </a:prstGeom>
          <a:blipFill dpi="0" rotWithShape="1">
            <a:blip r:embed="rId3">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2511B9DE-F289-42A6-B86A-ED5A4856A027}"/>
              </a:ext>
            </a:extLst>
          </p:cNvPr>
          <p:cNvSpPr/>
          <p:nvPr/>
        </p:nvSpPr>
        <p:spPr>
          <a:xfrm>
            <a:off x="3752520" y="357947"/>
            <a:ext cx="3088369" cy="472615"/>
          </a:xfrm>
          <a:prstGeom prst="rect">
            <a:avLst/>
          </a:prstGeom>
          <a:noFill/>
        </p:spPr>
        <p:txBody>
          <a:bodyPr wrap="none" lIns="91440" tIns="45720" rIns="91440" bIns="45720">
            <a:prstTxWarp prst="textPlain">
              <a:avLst/>
            </a:prstTxWarp>
            <a:spAutoFit/>
            <a:scene3d>
              <a:camera prst="obliqueTopLef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bn-BD" sz="5400" b="1" cap="all" dirty="0">
                <a:ln>
                  <a:solidFill>
                    <a:schemeClr val="accent6">
                      <a:lumMod val="75000"/>
                    </a:schemeClr>
                  </a:solidFill>
                </a:ln>
                <a:solidFill>
                  <a:srgbClr val="FFC000"/>
                </a:solidFill>
                <a:effectLst>
                  <a:innerShdw blurRad="114300">
                    <a:prstClr val="black"/>
                  </a:innerShdw>
                  <a:reflection blurRad="10000" stA="55000" endPos="48000" dist="500" dir="5400000" sy="-100000" algn="bl" rotWithShape="0"/>
                </a:effectLst>
                <a:latin typeface="NikoshBAN" pitchFamily="2" charset="0"/>
                <a:cs typeface="NikoshBAN" pitchFamily="2" charset="0"/>
              </a:rPr>
              <a:t>এনিমিশন চিত্রটি </a:t>
            </a:r>
            <a:r>
              <a:rPr lang="bn-IN" sz="5400" b="1" cap="all" dirty="0">
                <a:ln>
                  <a:solidFill>
                    <a:schemeClr val="accent6">
                      <a:lumMod val="75000"/>
                    </a:schemeClr>
                  </a:solidFill>
                </a:ln>
                <a:solidFill>
                  <a:srgbClr val="FFC000"/>
                </a:solidFill>
                <a:effectLst>
                  <a:innerShdw blurRad="114300">
                    <a:prstClr val="black"/>
                  </a:innerShdw>
                  <a:reflection blurRad="10000" stA="55000" endPos="48000" dist="500" dir="5400000" sy="-100000" algn="bl" rotWithShape="0"/>
                </a:effectLst>
                <a:latin typeface="NikoshBAN" pitchFamily="2" charset="0"/>
                <a:cs typeface="NikoshBAN" pitchFamily="2" charset="0"/>
              </a:rPr>
              <a:t>দেখে চিন্তা</a:t>
            </a:r>
            <a:r>
              <a:rPr lang="bn-BD" sz="5400" b="1" cap="all" dirty="0">
                <a:ln>
                  <a:solidFill>
                    <a:schemeClr val="accent6">
                      <a:lumMod val="75000"/>
                    </a:schemeClr>
                  </a:solidFill>
                </a:ln>
                <a:solidFill>
                  <a:srgbClr val="FFC000"/>
                </a:solidFill>
                <a:effectLst>
                  <a:innerShdw blurRad="114300">
                    <a:prstClr val="black"/>
                  </a:innerShdw>
                  <a:reflection blurRad="10000" stA="55000" endPos="48000" dist="500" dir="5400000" sy="-100000" algn="bl" rotWithShape="0"/>
                </a:effectLst>
                <a:latin typeface="NikoshBAN" pitchFamily="2" charset="0"/>
                <a:cs typeface="NikoshBAN" pitchFamily="2" charset="0"/>
              </a:rPr>
              <a:t> কর </a:t>
            </a:r>
            <a:endParaRPr lang="en-US" sz="5400" b="1" cap="all" spc="0" dirty="0">
              <a:ln>
                <a:solidFill>
                  <a:schemeClr val="accent6">
                    <a:lumMod val="75000"/>
                  </a:schemeClr>
                </a:solidFill>
              </a:ln>
              <a:solidFill>
                <a:srgbClr val="FFC000"/>
              </a:solidFill>
              <a:effectLst>
                <a:innerShdw blurRad="114300">
                  <a:prstClr val="black"/>
                </a:innerShdw>
                <a:reflection blurRad="10000" stA="55000" endPos="48000" dist="500" dir="5400000" sy="-100000" algn="bl" rotWithShape="0"/>
              </a:effectLst>
              <a:latin typeface="NikoshBAN" pitchFamily="2" charset="0"/>
              <a:cs typeface="NikoshBAN" pitchFamily="2" charset="0"/>
            </a:endParaRPr>
          </a:p>
        </p:txBody>
      </p:sp>
      <p:pic>
        <p:nvPicPr>
          <p:cNvPr id="4" name="Picture 3">
            <a:extLst>
              <a:ext uri="{FF2B5EF4-FFF2-40B4-BE49-F238E27FC236}">
                <a16:creationId xmlns:a16="http://schemas.microsoft.com/office/drawing/2014/main" id="{7E785A8B-C748-4CAD-B342-06C0B6339B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53449" y="1175736"/>
            <a:ext cx="6420464" cy="4521927"/>
          </a:xfrm>
          <a:prstGeom prst="rect">
            <a:avLst/>
          </a:prstGeom>
        </p:spPr>
      </p:pic>
      <p:sp>
        <p:nvSpPr>
          <p:cNvPr id="5" name="TextBox 4">
            <a:extLst>
              <a:ext uri="{FF2B5EF4-FFF2-40B4-BE49-F238E27FC236}">
                <a16:creationId xmlns:a16="http://schemas.microsoft.com/office/drawing/2014/main" id="{9DA7977D-F3F6-4BA9-9F37-B32DDB2E8759}"/>
              </a:ext>
            </a:extLst>
          </p:cNvPr>
          <p:cNvSpPr txBox="1"/>
          <p:nvPr/>
        </p:nvSpPr>
        <p:spPr>
          <a:xfrm>
            <a:off x="4953239" y="167112"/>
            <a:ext cx="4950383" cy="830997"/>
          </a:xfrm>
          <a:prstGeom prst="rect">
            <a:avLst/>
          </a:prstGeom>
          <a:solidFill>
            <a:schemeClr val="accent2">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 দেখতে পাচ্ছ?</a:t>
            </a:r>
            <a:endParaRPr lang="en-US" sz="4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6" name="TextBox 5">
            <a:extLst>
              <a:ext uri="{FF2B5EF4-FFF2-40B4-BE49-F238E27FC236}">
                <a16:creationId xmlns:a16="http://schemas.microsoft.com/office/drawing/2014/main" id="{ADD68997-588E-43BA-B04E-584123B0F9EF}"/>
              </a:ext>
            </a:extLst>
          </p:cNvPr>
          <p:cNvSpPr txBox="1"/>
          <p:nvPr/>
        </p:nvSpPr>
        <p:spPr>
          <a:xfrm>
            <a:off x="3542230" y="163816"/>
            <a:ext cx="6420464" cy="830997"/>
          </a:xfrm>
          <a:prstGeom prst="rect">
            <a:avLst/>
          </a:prstGeom>
          <a:solidFill>
            <a:schemeClr val="accent2">
              <a:lumMod val="40000"/>
              <a:lumOff val="60000"/>
            </a:schemeClr>
          </a:solid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তৈলচিত্র থেকে </a:t>
            </a:r>
            <a:r>
              <a:rPr lang="en-US" sz="4800" b="1" dirty="0" err="1">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কি</a:t>
            </a:r>
            <a:r>
              <a:rPr lang="en-US" sz="4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 </a:t>
            </a:r>
            <a:r>
              <a:rPr lang="bn-BD" sz="4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rPr>
              <a:t>বেরিয়ে আসছে</a:t>
            </a:r>
            <a:endParaRPr lang="en-US" sz="4800" b="1" dirty="0">
              <a:ln w="11430">
                <a:solidFill>
                  <a:schemeClr val="tx1"/>
                </a:solidFill>
              </a:ln>
              <a:effectLst>
                <a:outerShdw blurRad="50800" dist="39000" dir="5460000" algn="tl">
                  <a:srgbClr val="000000">
                    <a:alpha val="38000"/>
                  </a:srgbClr>
                </a:outerShdw>
              </a:effectLst>
              <a:latin typeface="NikoshBAN" pitchFamily="2" charset="0"/>
              <a:cs typeface="NikoshBAN" pitchFamily="2" charset="0"/>
            </a:endParaRPr>
          </a:p>
        </p:txBody>
      </p:sp>
      <p:sp>
        <p:nvSpPr>
          <p:cNvPr id="7" name="AutoShape 2">
            <a:extLst>
              <a:ext uri="{FF2B5EF4-FFF2-40B4-BE49-F238E27FC236}">
                <a16:creationId xmlns:a16="http://schemas.microsoft.com/office/drawing/2014/main" id="{020AFE34-B61B-4001-AEF1-8A3F61D3BD4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AD72EAB0-88F4-4BF7-9D45-D0996DFD10F2}"/>
              </a:ext>
            </a:extLst>
          </p:cNvPr>
          <p:cNvSpPr txBox="1"/>
          <p:nvPr/>
        </p:nvSpPr>
        <p:spPr>
          <a:xfrm>
            <a:off x="10056022" y="188623"/>
            <a:ext cx="1107391" cy="769441"/>
          </a:xfrm>
          <a:prstGeom prst="rect">
            <a:avLst/>
          </a:prstGeom>
          <a:solidFill>
            <a:schemeClr val="accent2">
              <a:lumMod val="75000"/>
            </a:schemeClr>
          </a:solidFill>
        </p:spPr>
        <p:txBody>
          <a:bodyPr wrap="square">
            <a:spAutoFit/>
          </a:bodyPr>
          <a:lstStyle/>
          <a:p>
            <a:r>
              <a:rPr lang="bn-BD" sz="4400" b="1" dirty="0">
                <a:ln w="11430">
                  <a:solidFill>
                    <a:schemeClr val="tx1"/>
                  </a:solidFill>
                </a:ln>
                <a:solidFill>
                  <a:schemeClr val="bg1"/>
                </a:solidFill>
                <a:effectLst>
                  <a:outerShdw blurRad="50800" dist="39000" dir="5460000" algn="tl">
                    <a:srgbClr val="000000">
                      <a:alpha val="38000"/>
                    </a:srgbClr>
                  </a:outerShdw>
                </a:effectLst>
                <a:latin typeface="NikoshBAN" pitchFamily="2" charset="0"/>
                <a:cs typeface="NikoshBAN" pitchFamily="2" charset="0"/>
              </a:rPr>
              <a:t>ভূত</a:t>
            </a:r>
            <a:endParaRPr lang="en-US" sz="4400" dirty="0">
              <a:solidFill>
                <a:schemeClr val="bg1"/>
              </a:solidFill>
            </a:endParaRPr>
          </a:p>
        </p:txBody>
      </p:sp>
    </p:spTree>
    <p:extLst>
      <p:ext uri="{BB962C8B-B14F-4D97-AF65-F5344CB8AC3E}">
        <p14:creationId xmlns:p14="http://schemas.microsoft.com/office/powerpoint/2010/main" val="1793878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1" nodeType="clickEffect">
                                  <p:stCondLst>
                                    <p:cond delay="0"/>
                                  </p:stCondLst>
                                  <p:childTnLst>
                                    <p:anim calcmode="lin" valueType="num">
                                      <p:cBhvr>
                                        <p:cTn id="19" dur="500"/>
                                        <p:tgtEl>
                                          <p:spTgt spid="3"/>
                                        </p:tgtEl>
                                        <p:attrNameLst>
                                          <p:attrName>ppt_w</p:attrName>
                                        </p:attrNameLst>
                                      </p:cBhvr>
                                      <p:tavLst>
                                        <p:tav tm="0">
                                          <p:val>
                                            <p:strVal val="ppt_w"/>
                                          </p:val>
                                        </p:tav>
                                        <p:tav tm="100000">
                                          <p:val>
                                            <p:fltVal val="0"/>
                                          </p:val>
                                        </p:tav>
                                      </p:tavLst>
                                    </p:anim>
                                    <p:anim calcmode="lin" valueType="num">
                                      <p:cBhvr>
                                        <p:cTn id="20" dur="500"/>
                                        <p:tgtEl>
                                          <p:spTgt spid="3"/>
                                        </p:tgtEl>
                                        <p:attrNameLst>
                                          <p:attrName>ppt_h</p:attrName>
                                        </p:attrNameLst>
                                      </p:cBhvr>
                                      <p:tavLst>
                                        <p:tav tm="0">
                                          <p:val>
                                            <p:strVal val="ppt_h"/>
                                          </p:val>
                                        </p:tav>
                                        <p:tav tm="100000">
                                          <p:val>
                                            <p:fltVal val="0"/>
                                          </p:val>
                                        </p:tav>
                                      </p:tavLst>
                                    </p:anim>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
                                        <p:tgtEl>
                                          <p:spTgt spid="5"/>
                                        </p:tgtEl>
                                        <p:attrNameLst>
                                          <p:attrName>ppt_w</p:attrName>
                                        </p:attrNameLst>
                                      </p:cBhvr>
                                      <p:tavLst>
                                        <p:tav tm="0">
                                          <p:val>
                                            <p:strVal val="ppt_w"/>
                                          </p:val>
                                        </p:tav>
                                        <p:tav tm="100000">
                                          <p:val>
                                            <p:fltVal val="0"/>
                                          </p:val>
                                        </p:tav>
                                      </p:tavLst>
                                    </p:anim>
                                    <p:anim calcmode="lin" valueType="num">
                                      <p:cBhvr>
                                        <p:cTn id="32" dur="500"/>
                                        <p:tgtEl>
                                          <p:spTgt spid="5"/>
                                        </p:tgtEl>
                                        <p:attrNameLst>
                                          <p:attrName>ppt_h</p:attrName>
                                        </p:attrNameLst>
                                      </p:cBhvr>
                                      <p:tavLst>
                                        <p:tav tm="0">
                                          <p:val>
                                            <p:strVal val="ppt_h"/>
                                          </p:val>
                                        </p:tav>
                                        <p:tav tm="100000">
                                          <p:val>
                                            <p:fltVal val="0"/>
                                          </p:val>
                                        </p:tav>
                                      </p:tavLst>
                                    </p:anim>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1AEE8FC-DDAA-496E-A63C-7ADCCE0E7995}"/>
              </a:ext>
            </a:extLst>
          </p:cNvPr>
          <p:cNvGrpSpPr/>
          <p:nvPr/>
        </p:nvGrpSpPr>
        <p:grpSpPr>
          <a:xfrm>
            <a:off x="7370616" y="360001"/>
            <a:ext cx="4419603" cy="6137998"/>
            <a:chOff x="4599709" y="1038225"/>
            <a:chExt cx="2986953" cy="4781550"/>
          </a:xfrm>
        </p:grpSpPr>
        <p:pic>
          <p:nvPicPr>
            <p:cNvPr id="3" name="Picture 2">
              <a:extLst>
                <a:ext uri="{FF2B5EF4-FFF2-40B4-BE49-F238E27FC236}">
                  <a16:creationId xmlns:a16="http://schemas.microsoft.com/office/drawing/2014/main" id="{7E4624B5-D548-49EA-9F52-4FC6D90D1ADD}"/>
                </a:ext>
              </a:extLst>
            </p:cNvPr>
            <p:cNvPicPr>
              <a:picLocks noChangeAspect="1"/>
            </p:cNvPicPr>
            <p:nvPr/>
          </p:nvPicPr>
          <p:blipFill>
            <a:blip r:embed="rId2"/>
            <a:stretch>
              <a:fillRect/>
            </a:stretch>
          </p:blipFill>
          <p:spPr>
            <a:xfrm>
              <a:off x="4605337" y="1038225"/>
              <a:ext cx="2981325" cy="4781550"/>
            </a:xfrm>
            <a:prstGeom prst="rect">
              <a:avLst/>
            </a:prstGeom>
          </p:spPr>
        </p:pic>
        <p:sp>
          <p:nvSpPr>
            <p:cNvPr id="4" name="Flowchart: Delay 3">
              <a:extLst>
                <a:ext uri="{FF2B5EF4-FFF2-40B4-BE49-F238E27FC236}">
                  <a16:creationId xmlns:a16="http://schemas.microsoft.com/office/drawing/2014/main" id="{3BF98BD9-E8F7-4500-B7B0-534A0C5E767D}"/>
                </a:ext>
              </a:extLst>
            </p:cNvPr>
            <p:cNvSpPr/>
            <p:nvPr/>
          </p:nvSpPr>
          <p:spPr>
            <a:xfrm>
              <a:off x="4599709" y="2715491"/>
              <a:ext cx="290946" cy="271549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ame 5">
            <a:extLst>
              <a:ext uri="{FF2B5EF4-FFF2-40B4-BE49-F238E27FC236}">
                <a16:creationId xmlns:a16="http://schemas.microsoft.com/office/drawing/2014/main" id="{79D9BA33-3A0E-4DB1-9CE5-173CDC9A09E5}"/>
              </a:ext>
            </a:extLst>
          </p:cNvPr>
          <p:cNvSpPr/>
          <p:nvPr/>
        </p:nvSpPr>
        <p:spPr>
          <a:xfrm>
            <a:off x="0" y="0"/>
            <a:ext cx="12192000" cy="6858000"/>
          </a:xfrm>
          <a:prstGeom prst="frame">
            <a:avLst>
              <a:gd name="adj1" fmla="val 2197"/>
            </a:avLst>
          </a:prstGeom>
          <a:blipFill dpi="0" rotWithShape="1">
            <a:blip r:embed="rId3">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558FE8DF-AC04-4E36-8558-5E79A2308A79}"/>
              </a:ext>
            </a:extLst>
          </p:cNvPr>
          <p:cNvSpPr txBox="1"/>
          <p:nvPr/>
        </p:nvSpPr>
        <p:spPr>
          <a:xfrm>
            <a:off x="1155458" y="213831"/>
            <a:ext cx="3657600" cy="1107996"/>
          </a:xfrm>
          <a:prstGeom prst="rect">
            <a:avLst/>
          </a:prstGeom>
          <a:noFill/>
        </p:spPr>
        <p:txBody>
          <a:bodyPr wrap="square" rtlCol="0">
            <a:spAutoFit/>
          </a:bodyPr>
          <a:lstStyle/>
          <a:p>
            <a:r>
              <a:rPr lang="en-US" sz="6600" dirty="0" err="1">
                <a:latin typeface="NikoshBAN" panose="02000000000000000000" pitchFamily="2" charset="0"/>
                <a:cs typeface="NikoshBAN" panose="02000000000000000000" pitchFamily="2" charset="0"/>
              </a:rPr>
              <a:t>আজকের</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পাঠ</a:t>
            </a:r>
            <a:r>
              <a:rPr lang="en-US" sz="6600" dirty="0">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id="{5FC91170-F2F9-42B7-811D-0F19D89C4E62}"/>
              </a:ext>
            </a:extLst>
          </p:cNvPr>
          <p:cNvSpPr txBox="1"/>
          <p:nvPr/>
        </p:nvSpPr>
        <p:spPr>
          <a:xfrm>
            <a:off x="1205346" y="1491359"/>
            <a:ext cx="6234546" cy="1323439"/>
          </a:xfrm>
          <a:prstGeom prst="rect">
            <a:avLst/>
          </a:prstGeom>
          <a:noFill/>
        </p:spPr>
        <p:txBody>
          <a:bodyPr wrap="square" rtlCol="0">
            <a:spAutoFit/>
          </a:bodyPr>
          <a:lstStyle/>
          <a:p>
            <a:r>
              <a:rPr lang="en-US" sz="8000" b="1" dirty="0" err="1">
                <a:latin typeface="NikoshBAN" panose="02000000000000000000" pitchFamily="2" charset="0"/>
                <a:cs typeface="NikoshBAN" panose="02000000000000000000" pitchFamily="2" charset="0"/>
              </a:rPr>
              <a:t>তৈলচিত্রের</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ভূত</a:t>
            </a:r>
            <a:r>
              <a:rPr lang="en-US" sz="8000" b="1" dirty="0">
                <a:latin typeface="NikoshBAN" panose="02000000000000000000" pitchFamily="2" charset="0"/>
                <a:cs typeface="NikoshBAN" panose="02000000000000000000" pitchFamily="2" charset="0"/>
              </a:rPr>
              <a:t> </a:t>
            </a:r>
          </a:p>
        </p:txBody>
      </p:sp>
      <p:sp>
        <p:nvSpPr>
          <p:cNvPr id="9" name="TextBox 8">
            <a:extLst>
              <a:ext uri="{FF2B5EF4-FFF2-40B4-BE49-F238E27FC236}">
                <a16:creationId xmlns:a16="http://schemas.microsoft.com/office/drawing/2014/main" id="{55EED9DE-C503-4DD9-8061-BD9CDD466EB5}"/>
              </a:ext>
            </a:extLst>
          </p:cNvPr>
          <p:cNvSpPr txBox="1"/>
          <p:nvPr/>
        </p:nvSpPr>
        <p:spPr>
          <a:xfrm>
            <a:off x="1205346" y="3355915"/>
            <a:ext cx="7536872" cy="1323439"/>
          </a:xfrm>
          <a:prstGeom prst="rect">
            <a:avLst/>
          </a:prstGeom>
          <a:noFill/>
        </p:spPr>
        <p:txBody>
          <a:bodyPr wrap="square" rtlCol="0">
            <a:spAutoFit/>
          </a:bodyPr>
          <a:lstStyle/>
          <a:p>
            <a:r>
              <a:rPr lang="bn-BD" sz="8000" b="1" i="0" dirty="0">
                <a:solidFill>
                  <a:srgbClr val="202122"/>
                </a:solidFill>
                <a:effectLst/>
                <a:latin typeface="NikoshBAN" panose="02000000000000000000" pitchFamily="2" charset="0"/>
                <a:cs typeface="NikoshBAN" panose="02000000000000000000" pitchFamily="2" charset="0"/>
              </a:rPr>
              <a:t>মানিক বন্দ্যোপাধ্যা</a:t>
            </a:r>
            <a:r>
              <a:rPr lang="en-US" sz="8000" b="1" i="0" dirty="0">
                <a:solidFill>
                  <a:srgbClr val="202122"/>
                </a:solidFill>
                <a:effectLst/>
                <a:latin typeface="NikoshBAN" panose="02000000000000000000" pitchFamily="2" charset="0"/>
                <a:cs typeface="NikoshBAN" panose="02000000000000000000" pitchFamily="2" charset="0"/>
              </a:rPr>
              <a:t>য় </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11623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0" fill="hold"/>
                                        <p:tgtEl>
                                          <p:spTgt spid="8"/>
                                        </p:tgtEl>
                                        <p:attrNameLst>
                                          <p:attrName>ppt_x</p:attrName>
                                        </p:attrNameLst>
                                      </p:cBhvr>
                                      <p:tavLst>
                                        <p:tav tm="0">
                                          <p:val>
                                            <p:strVal val="0-#ppt_w/2"/>
                                          </p:val>
                                        </p:tav>
                                        <p:tav tm="100000">
                                          <p:val>
                                            <p:strVal val="#ppt_x"/>
                                          </p:val>
                                        </p:tav>
                                      </p:tavLst>
                                    </p:anim>
                                    <p:anim calcmode="lin" valueType="num">
                                      <p:cBhvr additive="base">
                                        <p:cTn id="8" dur="4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4000" fill="hold"/>
                                        <p:tgtEl>
                                          <p:spTgt spid="9"/>
                                        </p:tgtEl>
                                        <p:attrNameLst>
                                          <p:attrName>ppt_x</p:attrName>
                                        </p:attrNameLst>
                                      </p:cBhvr>
                                      <p:tavLst>
                                        <p:tav tm="0">
                                          <p:val>
                                            <p:strVal val="1+#ppt_w/2"/>
                                          </p:val>
                                        </p:tav>
                                        <p:tav tm="100000">
                                          <p:val>
                                            <p:strVal val="#ppt_x"/>
                                          </p:val>
                                        </p:tav>
                                      </p:tavLst>
                                    </p:anim>
                                    <p:anim calcmode="lin" valueType="num">
                                      <p:cBhvr additive="base">
                                        <p:cTn id="12" dur="4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435B5C6B-F069-4E0E-9462-58D9771EFDFA}"/>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E7BA6DE5-45DA-4F8D-AD3F-71BC3B14D507}"/>
              </a:ext>
            </a:extLst>
          </p:cNvPr>
          <p:cNvSpPr txBox="1"/>
          <p:nvPr/>
        </p:nvSpPr>
        <p:spPr>
          <a:xfrm>
            <a:off x="4294910" y="290946"/>
            <a:ext cx="2854036" cy="1200329"/>
          </a:xfrm>
          <a:prstGeom prst="rect">
            <a:avLst/>
          </a:prstGeom>
          <a:noFill/>
          <a:ln w="12700">
            <a:solidFill>
              <a:schemeClr val="tx1"/>
            </a:solidFill>
          </a:ln>
        </p:spPr>
        <p:txBody>
          <a:bodyPr wrap="square" rtlCol="0">
            <a:spAutoFit/>
          </a:bodyPr>
          <a:lstStyle/>
          <a:p>
            <a:r>
              <a:rPr lang="en-US" sz="7200" b="1" dirty="0" err="1">
                <a:latin typeface="NikoshBAN" panose="02000000000000000000" pitchFamily="2" charset="0"/>
                <a:cs typeface="NikoshBAN" panose="02000000000000000000" pitchFamily="2" charset="0"/>
              </a:rPr>
              <a:t>শিখনফল</a:t>
            </a:r>
            <a:r>
              <a:rPr lang="en-US" sz="7200" b="1" dirty="0">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182F2B0D-A10A-4517-8474-8335502A440D}"/>
              </a:ext>
            </a:extLst>
          </p:cNvPr>
          <p:cNvSpPr txBox="1"/>
          <p:nvPr/>
        </p:nvSpPr>
        <p:spPr>
          <a:xfrm>
            <a:off x="803563" y="1911927"/>
            <a:ext cx="10266218" cy="646331"/>
          </a:xfrm>
          <a:prstGeom prst="rect">
            <a:avLst/>
          </a:prstGeom>
          <a:noFill/>
        </p:spPr>
        <p:txBody>
          <a:bodyPr wrap="square" rtlCol="0">
            <a:spAutoFit/>
          </a:bodyPr>
          <a:lstStyle/>
          <a:p>
            <a:pPr marL="571500" indent="-571500">
              <a:buFont typeface="Wingdings" panose="05000000000000000000" pitchFamily="2" charset="2"/>
              <a:buChar char="ü"/>
            </a:pP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5" name="TextBox 4">
            <a:extLst>
              <a:ext uri="{FF2B5EF4-FFF2-40B4-BE49-F238E27FC236}">
                <a16:creationId xmlns:a16="http://schemas.microsoft.com/office/drawing/2014/main" id="{38E7EB26-B832-4EC3-9F74-4E15ACB39B7D}"/>
              </a:ext>
            </a:extLst>
          </p:cNvPr>
          <p:cNvSpPr txBox="1"/>
          <p:nvPr/>
        </p:nvSpPr>
        <p:spPr>
          <a:xfrm>
            <a:off x="803563" y="2624792"/>
            <a:ext cx="10266218" cy="646331"/>
          </a:xfrm>
          <a:prstGeom prst="rect">
            <a:avLst/>
          </a:prstGeom>
          <a:noFill/>
        </p:spPr>
        <p:txBody>
          <a:bodyPr wrap="square" rtlCol="0">
            <a:spAutoFit/>
          </a:bodyPr>
          <a:lstStyle/>
          <a:p>
            <a:pPr marL="571500" indent="-571500">
              <a:buFont typeface="Wingdings" panose="05000000000000000000" pitchFamily="2" charset="2"/>
              <a:buChar char="ü"/>
            </a:pP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নতুন</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শব্দের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অর্থসহ</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বাক্য</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6" name="TextBox 5">
            <a:extLst>
              <a:ext uri="{FF2B5EF4-FFF2-40B4-BE49-F238E27FC236}">
                <a16:creationId xmlns:a16="http://schemas.microsoft.com/office/drawing/2014/main" id="{E5A79317-1E6F-459A-8DBC-9402BB8AE706}"/>
              </a:ext>
            </a:extLst>
          </p:cNvPr>
          <p:cNvSpPr txBox="1"/>
          <p:nvPr/>
        </p:nvSpPr>
        <p:spPr>
          <a:xfrm>
            <a:off x="803563" y="3356989"/>
            <a:ext cx="10266218" cy="646331"/>
          </a:xfrm>
          <a:prstGeom prst="rect">
            <a:avLst/>
          </a:prstGeom>
          <a:noFill/>
        </p:spPr>
        <p:txBody>
          <a:bodyPr wrap="square" rtlCol="0">
            <a:spAutoFit/>
          </a:bodyPr>
          <a:lstStyle/>
          <a:p>
            <a:pPr marL="571500" indent="-571500">
              <a:buFont typeface="Wingdings" panose="05000000000000000000" pitchFamily="2" charset="2"/>
              <a:buChar char="ü"/>
            </a:pP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নির্বাচিত</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অংশটুকু</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শুদ্ধ</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উচ্চারণে</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পড়তে</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7" name="TextBox 6">
            <a:extLst>
              <a:ext uri="{FF2B5EF4-FFF2-40B4-BE49-F238E27FC236}">
                <a16:creationId xmlns:a16="http://schemas.microsoft.com/office/drawing/2014/main" id="{ABDD7058-BC3A-463C-9AEC-9B0F86463868}"/>
              </a:ext>
            </a:extLst>
          </p:cNvPr>
          <p:cNvSpPr txBox="1"/>
          <p:nvPr/>
        </p:nvSpPr>
        <p:spPr>
          <a:xfrm>
            <a:off x="803563" y="4155996"/>
            <a:ext cx="10266218" cy="646331"/>
          </a:xfrm>
          <a:prstGeom prst="rect">
            <a:avLst/>
          </a:prstGeom>
          <a:noFill/>
        </p:spPr>
        <p:txBody>
          <a:bodyPr wrap="square" rtlCol="0">
            <a:spAutoFit/>
          </a:bodyPr>
          <a:lstStyle/>
          <a:p>
            <a:pPr marL="571500" indent="-571500">
              <a:buFont typeface="Wingdings" panose="05000000000000000000" pitchFamily="2" charset="2"/>
              <a:buChar char="ü"/>
            </a:pP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নগেনের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কুসংস্কারাচ্ছন্ন</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মানসিকতার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পরিচয়</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ব্যাখ্যা</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8023323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366C6457-9892-45D0-9BC6-5458284364AA}"/>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86C2FEBB-C6E6-41DE-92AA-2B31EF01C88B}"/>
              </a:ext>
            </a:extLst>
          </p:cNvPr>
          <p:cNvSpPr txBox="1"/>
          <p:nvPr/>
        </p:nvSpPr>
        <p:spPr>
          <a:xfrm>
            <a:off x="3483136" y="4788864"/>
            <a:ext cx="3233299" cy="646331"/>
          </a:xfrm>
          <a:prstGeom prst="rect">
            <a:avLst/>
          </a:prstGeom>
          <a:noFill/>
          <a:ln w="12700">
            <a:solidFill>
              <a:schemeClr val="tx1"/>
            </a:solidFill>
          </a:ln>
        </p:spPr>
        <p:txBody>
          <a:bodyPr wrap="square">
            <a:spAutoFit/>
          </a:bodyPr>
          <a:lstStyle/>
          <a:p>
            <a:r>
              <a:rPr lang="bn-BD" sz="3600" b="1" i="0" dirty="0">
                <a:solidFill>
                  <a:srgbClr val="202122"/>
                </a:solidFill>
                <a:effectLst/>
                <a:latin typeface="NikoshBAN" panose="02000000000000000000" pitchFamily="2" charset="0"/>
                <a:cs typeface="NikoshBAN" panose="02000000000000000000" pitchFamily="2" charset="0"/>
              </a:rPr>
              <a:t>মানিক বন্দ্যোপাধ্যা</a:t>
            </a:r>
            <a:r>
              <a:rPr lang="en-US" sz="3600" b="1" i="0" dirty="0">
                <a:solidFill>
                  <a:srgbClr val="202122"/>
                </a:solidFill>
                <a:effectLst/>
                <a:latin typeface="NikoshBAN" panose="02000000000000000000" pitchFamily="2" charset="0"/>
                <a:cs typeface="NikoshBAN" panose="02000000000000000000" pitchFamily="2" charset="0"/>
              </a:rPr>
              <a:t>য় </a:t>
            </a:r>
            <a:endParaRPr lang="en-US" sz="36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1C44068A-25E5-42C9-BD7D-6201E0EFB100}"/>
              </a:ext>
            </a:extLst>
          </p:cNvPr>
          <p:cNvSpPr txBox="1"/>
          <p:nvPr/>
        </p:nvSpPr>
        <p:spPr>
          <a:xfrm>
            <a:off x="357467" y="282979"/>
            <a:ext cx="6102927" cy="646331"/>
          </a:xfrm>
          <a:prstGeom prst="rect">
            <a:avLst/>
          </a:prstGeom>
          <a:noFill/>
          <a:ln w="12700">
            <a:solidFill>
              <a:schemeClr val="tx1"/>
            </a:solidFill>
          </a:ln>
        </p:spPr>
        <p:txBody>
          <a:bodyPr wrap="square">
            <a:spAutoFit/>
          </a:bodyPr>
          <a:lstStyle/>
          <a:p>
            <a:pPr algn="ctr"/>
            <a:r>
              <a:rPr lang="bn-BD" sz="3600" dirty="0">
                <a:effectLst/>
                <a:latin typeface="NikoshBAN" panose="02000000000000000000" pitchFamily="2" charset="0"/>
                <a:cs typeface="NikoshBAN" panose="02000000000000000000" pitchFamily="2" charset="0"/>
              </a:rPr>
              <a:t>জন্ম</a:t>
            </a:r>
            <a:r>
              <a:rPr lang="en-US" sz="3600" dirty="0">
                <a:effectLst/>
                <a:latin typeface="NikoshBAN" panose="02000000000000000000" pitchFamily="2" charset="0"/>
                <a:cs typeface="NikoshBAN" panose="02000000000000000000" pitchFamily="2" charset="0"/>
              </a:rPr>
              <a:t> </a:t>
            </a:r>
            <a:r>
              <a:rPr lang="bn-BD" sz="3600" dirty="0">
                <a:effectLst/>
                <a:latin typeface="NikoshBAN" panose="02000000000000000000" pitchFamily="2" charset="0"/>
                <a:cs typeface="NikoshBAN" panose="02000000000000000000" pitchFamily="2" charset="0"/>
              </a:rPr>
              <a:t>১৯ মে</a:t>
            </a:r>
            <a:r>
              <a:rPr lang="en-US" sz="3600" dirty="0">
                <a:effectLst/>
                <a:latin typeface="NikoshBAN" panose="02000000000000000000" pitchFamily="2" charset="0"/>
                <a:cs typeface="NikoshBAN" panose="02000000000000000000" pitchFamily="2" charset="0"/>
              </a:rPr>
              <a:t> </a:t>
            </a:r>
            <a:r>
              <a:rPr lang="bn-BD" sz="3600" dirty="0">
                <a:effectLst/>
                <a:latin typeface="NikoshBAN" panose="02000000000000000000" pitchFamily="2" charset="0"/>
                <a:cs typeface="NikoshBAN" panose="02000000000000000000" pitchFamily="2" charset="0"/>
              </a:rPr>
              <a:t>১৯০৮</a:t>
            </a:r>
            <a:r>
              <a:rPr lang="en-US" sz="3600" dirty="0">
                <a:latin typeface="NikoshBAN" panose="02000000000000000000" pitchFamily="2" charset="0"/>
                <a:cs typeface="NikoshBAN" panose="02000000000000000000" pitchFamily="2" charset="0"/>
              </a:rPr>
              <a:t> </a:t>
            </a:r>
            <a:r>
              <a:rPr lang="bn-BD" sz="3600" dirty="0">
                <a:effectLst/>
                <a:latin typeface="NikoshBAN" panose="02000000000000000000" pitchFamily="2" charset="0"/>
                <a:cs typeface="NikoshBAN" panose="02000000000000000000" pitchFamily="2" charset="0"/>
              </a:rPr>
              <a:t>দুমকা, সাঁওতাল</a:t>
            </a:r>
            <a:r>
              <a:rPr lang="en-US" sz="3600" dirty="0">
                <a:effectLst/>
                <a:latin typeface="NikoshBAN" panose="02000000000000000000" pitchFamily="2" charset="0"/>
                <a:cs typeface="NikoshBAN" panose="02000000000000000000" pitchFamily="2" charset="0"/>
              </a:rPr>
              <a:t> </a:t>
            </a:r>
            <a:r>
              <a:rPr lang="bn-BD" sz="3600" dirty="0">
                <a:effectLst/>
                <a:latin typeface="NikoshBAN" panose="02000000000000000000" pitchFamily="2" charset="0"/>
                <a:cs typeface="NikoshBAN" panose="02000000000000000000" pitchFamily="2" charset="0"/>
              </a:rPr>
              <a:t>পরগনা</a:t>
            </a:r>
            <a:endParaRPr lang="en-US" sz="36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BB29B9A5-0EE4-465A-A168-C381ACA0EFF5}"/>
              </a:ext>
            </a:extLst>
          </p:cNvPr>
          <p:cNvSpPr txBox="1"/>
          <p:nvPr/>
        </p:nvSpPr>
        <p:spPr>
          <a:xfrm>
            <a:off x="334679" y="1048337"/>
            <a:ext cx="5459551" cy="646331"/>
          </a:xfrm>
          <a:prstGeom prst="rect">
            <a:avLst/>
          </a:prstGeom>
          <a:noFill/>
          <a:ln w="12700">
            <a:solidFill>
              <a:schemeClr val="tx1"/>
            </a:solidFill>
          </a:ln>
        </p:spPr>
        <p:txBody>
          <a:bodyPr wrap="square">
            <a:spAutoFit/>
          </a:bodyPr>
          <a:lstStyle/>
          <a:p>
            <a:r>
              <a:rPr lang="bn-BD" sz="3600" b="0" i="0" dirty="0">
                <a:solidFill>
                  <a:srgbClr val="202122"/>
                </a:solidFill>
                <a:effectLst/>
                <a:latin typeface="NikoshBAN" panose="02000000000000000000" pitchFamily="2" charset="0"/>
                <a:cs typeface="NikoshBAN" panose="02000000000000000000" pitchFamily="2" charset="0"/>
              </a:rPr>
              <a:t>প্রকৃত নাম </a:t>
            </a:r>
            <a:r>
              <a:rPr lang="bn-BD" sz="3600" b="1" i="0" dirty="0">
                <a:solidFill>
                  <a:srgbClr val="202122"/>
                </a:solidFill>
                <a:effectLst/>
                <a:latin typeface="NikoshBAN" panose="02000000000000000000" pitchFamily="2" charset="0"/>
                <a:cs typeface="NikoshBAN" panose="02000000000000000000" pitchFamily="2" charset="0"/>
              </a:rPr>
              <a:t>প্রবোধকুমার বন্দ্যোপাধ্যা</a:t>
            </a:r>
            <a:r>
              <a:rPr lang="en-US" sz="3600" b="1" i="0" dirty="0">
                <a:solidFill>
                  <a:srgbClr val="202122"/>
                </a:solidFill>
                <a:effectLst/>
                <a:latin typeface="NikoshBAN" panose="02000000000000000000" pitchFamily="2" charset="0"/>
                <a:cs typeface="NikoshBAN" panose="02000000000000000000" pitchFamily="2" charset="0"/>
              </a:rPr>
              <a:t>য়</a:t>
            </a:r>
            <a:r>
              <a:rPr lang="bn-BD" sz="3600" b="0" i="0" dirty="0">
                <a:solidFill>
                  <a:srgbClr val="202122"/>
                </a:solidFill>
                <a:effectLst/>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4838777D-3E15-43CC-8753-EDEC41CB2BC9}"/>
              </a:ext>
            </a:extLst>
          </p:cNvPr>
          <p:cNvSpPr txBox="1"/>
          <p:nvPr/>
        </p:nvSpPr>
        <p:spPr>
          <a:xfrm>
            <a:off x="6716435" y="318255"/>
            <a:ext cx="4932217" cy="1200329"/>
          </a:xfrm>
          <a:prstGeom prst="rect">
            <a:avLst/>
          </a:prstGeom>
          <a:noFill/>
          <a:ln w="12700">
            <a:solidFill>
              <a:schemeClr val="tx1"/>
            </a:solidFill>
          </a:ln>
        </p:spPr>
        <p:txBody>
          <a:bodyPr wrap="square">
            <a:spAutoFit/>
          </a:bodyPr>
          <a:lstStyle/>
          <a:p>
            <a:pPr algn="ctr"/>
            <a:r>
              <a:rPr lang="bn-BD" sz="3600" b="0" i="0" dirty="0">
                <a:solidFill>
                  <a:srgbClr val="202122"/>
                </a:solidFill>
                <a:effectLst/>
                <a:latin typeface="NikoshBAN" panose="02000000000000000000" pitchFamily="2" charset="0"/>
                <a:cs typeface="NikoshBAN" panose="02000000000000000000" pitchFamily="2" charset="0"/>
              </a:rPr>
              <a:t>তার পৈতৃক বাড়ি ঢাকার বিক্রমপুরের বর্তমান লৌহজং এ ৷ </a:t>
            </a:r>
            <a:endParaRPr lang="en-US" sz="36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F9DEE75B-30DD-48A7-8EC6-ADDCBC0E614B}"/>
              </a:ext>
            </a:extLst>
          </p:cNvPr>
          <p:cNvSpPr txBox="1"/>
          <p:nvPr/>
        </p:nvSpPr>
        <p:spPr>
          <a:xfrm>
            <a:off x="334679" y="1839950"/>
            <a:ext cx="2599460" cy="646331"/>
          </a:xfrm>
          <a:prstGeom prst="rect">
            <a:avLst/>
          </a:prstGeom>
          <a:noFill/>
          <a:ln w="12700">
            <a:solidFill>
              <a:schemeClr val="tx1"/>
            </a:solidFill>
          </a:ln>
        </p:spPr>
        <p:txBody>
          <a:bodyPr wrap="square">
            <a:spAutoFit/>
          </a:bodyPr>
          <a:lstStyle/>
          <a:p>
            <a:r>
              <a:rPr lang="bn-BD" sz="3600" b="0" i="0" dirty="0">
                <a:solidFill>
                  <a:srgbClr val="202122"/>
                </a:solidFill>
                <a:effectLst/>
                <a:latin typeface="NikoshBAN" panose="02000000000000000000" pitchFamily="2" charset="0"/>
                <a:cs typeface="NikoshBAN" panose="02000000000000000000" pitchFamily="2" charset="0"/>
              </a:rPr>
              <a:t>ডাকনাম মানিক।</a:t>
            </a:r>
            <a:endParaRPr lang="en-US" sz="3600" dirty="0">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id="{09166947-3EBF-4E71-9379-7A5B7DE0B3E0}"/>
              </a:ext>
            </a:extLst>
          </p:cNvPr>
          <p:cNvSpPr txBox="1"/>
          <p:nvPr/>
        </p:nvSpPr>
        <p:spPr>
          <a:xfrm>
            <a:off x="388734" y="2617273"/>
            <a:ext cx="2895598" cy="3970318"/>
          </a:xfrm>
          <a:prstGeom prst="rect">
            <a:avLst/>
          </a:prstGeom>
          <a:noFill/>
          <a:ln w="12700">
            <a:solidFill>
              <a:schemeClr val="tx1"/>
            </a:solidFill>
          </a:ln>
        </p:spPr>
        <p:txBody>
          <a:bodyPr wrap="square">
            <a:spAutoFit/>
          </a:bodyPr>
          <a:lstStyle/>
          <a:p>
            <a:r>
              <a:rPr lang="bn-BD" sz="3600" b="0" i="0" dirty="0">
                <a:solidFill>
                  <a:srgbClr val="202122"/>
                </a:solidFill>
                <a:effectLst/>
                <a:latin typeface="NikoshBAN" panose="02000000000000000000" pitchFamily="2" charset="0"/>
                <a:cs typeface="NikoshBAN" panose="02000000000000000000" pitchFamily="2" charset="0"/>
              </a:rPr>
              <a:t>তার পিতার নাম হরিহর বন্দ্যোপাধ্যা</a:t>
            </a:r>
            <a:r>
              <a:rPr lang="en-US" sz="3600" b="0" i="0" dirty="0">
                <a:solidFill>
                  <a:srgbClr val="202122"/>
                </a:solidFill>
                <a:effectLst/>
                <a:latin typeface="NikoshBAN" panose="02000000000000000000" pitchFamily="2" charset="0"/>
                <a:cs typeface="NikoshBAN" panose="02000000000000000000" pitchFamily="2" charset="0"/>
              </a:rPr>
              <a:t>য়</a:t>
            </a:r>
            <a:r>
              <a:rPr lang="bn-BD" sz="3600" b="0" i="0" dirty="0">
                <a:solidFill>
                  <a:srgbClr val="202122"/>
                </a:solidFill>
                <a:effectLst/>
                <a:latin typeface="NikoshBAN" panose="02000000000000000000" pitchFamily="2" charset="0"/>
                <a:cs typeface="NikoshBAN" panose="02000000000000000000" pitchFamily="2" charset="0"/>
              </a:rPr>
              <a:t> ও মাতা নীরদাসুন্দরী দেবী। চৌদ্দ সন্তানের মধ্যে তিনি ছিলেন অষ্টম।</a:t>
            </a:r>
            <a:endParaRPr lang="en-US" sz="3600" dirty="0">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id="{AB55CA0A-844D-4D91-9712-527A356CAF28}"/>
              </a:ext>
            </a:extLst>
          </p:cNvPr>
          <p:cNvSpPr txBox="1"/>
          <p:nvPr/>
        </p:nvSpPr>
        <p:spPr>
          <a:xfrm>
            <a:off x="6766830" y="1995900"/>
            <a:ext cx="5103422" cy="4031873"/>
          </a:xfrm>
          <a:prstGeom prst="rect">
            <a:avLst/>
          </a:prstGeom>
          <a:noFill/>
          <a:ln w="12700">
            <a:solidFill>
              <a:schemeClr val="tx1"/>
            </a:solidFill>
          </a:ln>
        </p:spPr>
        <p:txBody>
          <a:bodyPr wrap="square">
            <a:spAutoFit/>
          </a:bodyPr>
          <a:lstStyle/>
          <a:p>
            <a:r>
              <a:rPr lang="bn-BD" sz="3200" b="0" i="0" dirty="0">
                <a:effectLst/>
                <a:latin typeface="NikoshBAN" panose="02000000000000000000" pitchFamily="2" charset="0"/>
                <a:cs typeface="NikoshBAN" panose="02000000000000000000" pitchFamily="2" charset="0"/>
              </a:rPr>
              <a:t>শিক্ষাজীবন</a:t>
            </a:r>
          </a:p>
          <a:p>
            <a:r>
              <a:rPr lang="bn-BD" sz="3200" b="0" i="0" dirty="0">
                <a:effectLst/>
                <a:latin typeface="NikoshBAN" panose="02000000000000000000" pitchFamily="2" charset="0"/>
                <a:cs typeface="NikoshBAN" panose="02000000000000000000" pitchFamily="2" charset="0"/>
              </a:rPr>
              <a:t>১৯২৬ খ্রিষ্টাব্দে মানিক বন্দ্যোপাধ্যা</a:t>
            </a:r>
            <a:r>
              <a:rPr lang="en-US" sz="3200" b="0" i="0" dirty="0">
                <a:effectLst/>
                <a:latin typeface="NikoshBAN" panose="02000000000000000000" pitchFamily="2" charset="0"/>
                <a:cs typeface="NikoshBAN" panose="02000000000000000000" pitchFamily="2" charset="0"/>
              </a:rPr>
              <a:t>য়</a:t>
            </a:r>
            <a:r>
              <a:rPr lang="bn-BD" sz="3200" b="0" i="0" dirty="0">
                <a:effectLst/>
                <a:latin typeface="NikoshBAN" panose="02000000000000000000" pitchFamily="2" charset="0"/>
                <a:cs typeface="NikoshBAN" panose="02000000000000000000" pitchFamily="2" charset="0"/>
              </a:rPr>
              <a:t> মেদিনীপুর জেলা স্কুল থেকে প্রবেশিকা পরীক্ষা</a:t>
            </a:r>
            <a:r>
              <a:rPr lang="en-US" sz="3200" b="0" i="0" dirty="0">
                <a:effectLst/>
                <a:latin typeface="NikoshBAN" panose="02000000000000000000" pitchFamily="2" charset="0"/>
                <a:cs typeface="NikoshBAN" panose="02000000000000000000" pitchFamily="2" charset="0"/>
              </a:rPr>
              <a:t>য়</a:t>
            </a:r>
            <a:r>
              <a:rPr lang="bn-BD" sz="3200" b="0" i="0" dirty="0">
                <a:effectLst/>
                <a:latin typeface="NikoshBAN" panose="02000000000000000000" pitchFamily="2" charset="0"/>
                <a:cs typeface="NikoshBAN" panose="02000000000000000000" pitchFamily="2" charset="0"/>
              </a:rPr>
              <a:t> এবং ১৯২৮ খ্রিষ্টাব্দে বাঁকুড়া ওয়েসলি</a:t>
            </a:r>
            <a:r>
              <a:rPr lang="en-US" sz="3200" b="0" i="0" dirty="0">
                <a:effectLst/>
                <a:latin typeface="NikoshBAN" panose="02000000000000000000" pitchFamily="2" charset="0"/>
                <a:cs typeface="NikoshBAN" panose="02000000000000000000" pitchFamily="2" charset="0"/>
              </a:rPr>
              <a:t>য়</a:t>
            </a:r>
            <a:r>
              <a:rPr lang="bn-BD" sz="3200" b="0" i="0" dirty="0">
                <a:effectLst/>
                <a:latin typeface="NikoshBAN" panose="02000000000000000000" pitchFamily="2" charset="0"/>
                <a:cs typeface="NikoshBAN" panose="02000000000000000000" pitchFamily="2" charset="0"/>
              </a:rPr>
              <a:t> মিশন কলেজ থেকে আই.এস.সি. পরীক্ষা</a:t>
            </a:r>
            <a:r>
              <a:rPr lang="en-US" sz="3200" b="0" i="0" dirty="0">
                <a:effectLst/>
                <a:latin typeface="NikoshBAN" panose="02000000000000000000" pitchFamily="2" charset="0"/>
                <a:cs typeface="NikoshBAN" panose="02000000000000000000" pitchFamily="2" charset="0"/>
              </a:rPr>
              <a:t>য়</a:t>
            </a:r>
            <a:r>
              <a:rPr lang="bn-BD" sz="3200" b="0" i="0" dirty="0">
                <a:effectLst/>
                <a:latin typeface="NikoshBAN" panose="02000000000000000000" pitchFamily="2" charset="0"/>
                <a:cs typeface="NikoshBAN" panose="02000000000000000000" pitchFamily="2" charset="0"/>
              </a:rPr>
              <a:t> উত্তীর্ণ হন। </a:t>
            </a:r>
            <a:r>
              <a:rPr lang="bn-BD" sz="3200" b="0" i="0" u="none" strike="noStrike" dirty="0">
                <a:effectLst/>
                <a:latin typeface="NikoshBAN" panose="02000000000000000000" pitchFamily="2" charset="0"/>
                <a:cs typeface="NikoshBAN" panose="02000000000000000000" pitchFamily="2" charset="0"/>
                <a:hlinkClick r:id="rId3" tooltip="কলকাতা প্রেসিডেন্সি কলেজ">
                  <a:extLst>
                    <a:ext uri="{A12FA001-AC4F-418D-AE19-62706E023703}">
                      <ahyp:hlinkClr xmlns:ahyp="http://schemas.microsoft.com/office/drawing/2018/hyperlinkcolor" val="tx"/>
                    </a:ext>
                  </a:extLst>
                </a:hlinkClick>
              </a:rPr>
              <a:t>কলকাতা প্রেসিডেন্সি কলেজে</a:t>
            </a:r>
            <a:r>
              <a:rPr lang="bn-BD" sz="3200" b="0" i="0" dirty="0">
                <a:effectLst/>
                <a:latin typeface="NikoshBAN" panose="02000000000000000000" pitchFamily="2" charset="0"/>
                <a:cs typeface="NikoshBAN" panose="02000000000000000000" pitchFamily="2" charset="0"/>
              </a:rPr>
              <a:t> গণিত বিষ</a:t>
            </a:r>
            <a:r>
              <a:rPr lang="en-US" sz="3200" b="0" i="0" dirty="0" err="1">
                <a:effectLst/>
                <a:latin typeface="NikoshBAN" panose="02000000000000000000" pitchFamily="2" charset="0"/>
                <a:cs typeface="NikoshBAN" panose="02000000000000000000" pitchFamily="2" charset="0"/>
              </a:rPr>
              <a:t>য়ে</a:t>
            </a:r>
            <a:r>
              <a:rPr lang="bn-BD" sz="3200" b="0" i="0" dirty="0">
                <a:effectLst/>
                <a:latin typeface="NikoshBAN" panose="02000000000000000000" pitchFamily="2" charset="0"/>
                <a:cs typeface="NikoshBAN" panose="02000000000000000000" pitchFamily="2" charset="0"/>
              </a:rPr>
              <a:t> অনার্সে ভর্তি হন।</a:t>
            </a:r>
            <a:endParaRPr lang="en-US" sz="3200" dirty="0">
              <a:latin typeface="NikoshBAN" panose="02000000000000000000" pitchFamily="2" charset="0"/>
              <a:cs typeface="NikoshBAN" panose="02000000000000000000" pitchFamily="2" charset="0"/>
            </a:endParaRPr>
          </a:p>
        </p:txBody>
      </p:sp>
      <p:pic>
        <p:nvPicPr>
          <p:cNvPr id="1027" name="Picture 3">
            <a:extLst>
              <a:ext uri="{FF2B5EF4-FFF2-40B4-BE49-F238E27FC236}">
                <a16:creationId xmlns:a16="http://schemas.microsoft.com/office/drawing/2014/main" id="{0BEC7FCB-98DE-47F6-9868-C4607D5FDFD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23743" y="1713338"/>
            <a:ext cx="2072257" cy="301572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F5E1BC-B706-480B-BA78-5585BA498C27}"/>
              </a:ext>
            </a:extLst>
          </p:cNvPr>
          <p:cNvSpPr txBox="1"/>
          <p:nvPr/>
        </p:nvSpPr>
        <p:spPr>
          <a:xfrm>
            <a:off x="3432741" y="5500215"/>
            <a:ext cx="3160749" cy="1077218"/>
          </a:xfrm>
          <a:prstGeom prst="rect">
            <a:avLst/>
          </a:prstGeom>
          <a:noFill/>
          <a:ln w="19050">
            <a:solidFill>
              <a:schemeClr val="tx1"/>
            </a:solidFill>
          </a:ln>
        </p:spPr>
        <p:txBody>
          <a:bodyPr wrap="square" rtlCol="0">
            <a:spAutoFit/>
          </a:bodyPr>
          <a:lstStyle/>
          <a:p>
            <a:r>
              <a:rPr lang="en-US" sz="3200" dirty="0" err="1">
                <a:latin typeface="NikoshBAN" panose="02000000000000000000" pitchFamily="2" charset="0"/>
                <a:cs typeface="NikoshBAN" panose="02000000000000000000" pitchFamily="2" charset="0"/>
              </a:rPr>
              <a:t>মৃত্যুঃ</a:t>
            </a:r>
            <a:r>
              <a:rPr lang="en-US" sz="3200" dirty="0">
                <a:latin typeface="NikoshBAN" panose="02000000000000000000" pitchFamily="2" charset="0"/>
                <a:cs typeface="NikoshBAN" panose="02000000000000000000" pitchFamily="2" charset="0"/>
              </a:rPr>
              <a:t> </a:t>
            </a:r>
          </a:p>
          <a:p>
            <a:r>
              <a:rPr lang="en-US" sz="3200" dirty="0">
                <a:latin typeface="NikoshBAN" panose="02000000000000000000" pitchFamily="2" charset="0"/>
                <a:cs typeface="NikoshBAN" panose="02000000000000000000" pitchFamily="2" charset="0"/>
              </a:rPr>
              <a:t>১৯৫৬ </a:t>
            </a:r>
            <a:r>
              <a:rPr lang="en-US" sz="3200" dirty="0" err="1">
                <a:latin typeface="NikoshBAN" panose="02000000000000000000" pitchFamily="2" charset="0"/>
                <a:cs typeface="NikoshBAN" panose="02000000000000000000" pitchFamily="2" charset="0"/>
              </a:rPr>
              <a:t>সালে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কলকাতায়</a:t>
            </a:r>
            <a:r>
              <a:rPr lang="en-US" sz="32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6974037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8" grpId="0" animBg="1"/>
      <p:bldP spid="20" grpId="0" animBg="1"/>
      <p:bldP spid="2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9BFF776-8022-44EC-AC98-528B0B4659C0}"/>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28D91E0B-C1D7-4891-B51B-48BD648C126D}"/>
              </a:ext>
            </a:extLst>
          </p:cNvPr>
          <p:cNvSpPr txBox="1"/>
          <p:nvPr/>
        </p:nvSpPr>
        <p:spPr>
          <a:xfrm>
            <a:off x="675860" y="435592"/>
            <a:ext cx="2186608" cy="646331"/>
          </a:xfrm>
          <a:prstGeom prst="rect">
            <a:avLst/>
          </a:prstGeom>
          <a:noFill/>
          <a:ln w="12700">
            <a:solidFill>
              <a:schemeClr val="tx1"/>
            </a:solidFill>
          </a:ln>
        </p:spPr>
        <p:txBody>
          <a:bodyPr wrap="square" rtlCol="0">
            <a:spAutoFit/>
          </a:bodyPr>
          <a:lstStyle/>
          <a:p>
            <a:pPr algn="ctr"/>
            <a:r>
              <a:rPr lang="en-US" sz="3600" dirty="0" err="1">
                <a:latin typeface="NikoshBAN" panose="02000000000000000000" pitchFamily="2" charset="0"/>
                <a:cs typeface="NikoshBAN" panose="02000000000000000000" pitchFamily="2" charset="0"/>
              </a:rPr>
              <a:t>একক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কাজ</a:t>
            </a:r>
            <a:r>
              <a:rPr lang="en-US" sz="3600" dirty="0">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D3822843-BDEE-4787-ABBE-F6EA444598C3}"/>
              </a:ext>
            </a:extLst>
          </p:cNvPr>
          <p:cNvSpPr txBox="1"/>
          <p:nvPr/>
        </p:nvSpPr>
        <p:spPr>
          <a:xfrm>
            <a:off x="9004854" y="435592"/>
            <a:ext cx="2511286" cy="646331"/>
          </a:xfrm>
          <a:prstGeom prst="rect">
            <a:avLst/>
          </a:prstGeom>
          <a:noFill/>
          <a:ln w="12700">
            <a:solidFill>
              <a:schemeClr val="tx1"/>
            </a:solidFill>
          </a:ln>
        </p:spPr>
        <p:txBody>
          <a:bodyPr wrap="square" rtlCol="0">
            <a:spAutoFit/>
          </a:bodyPr>
          <a:lstStyle/>
          <a:p>
            <a:r>
              <a:rPr lang="en-US" sz="3600" dirty="0" err="1">
                <a:latin typeface="NikoshBAN" panose="02000000000000000000" pitchFamily="2" charset="0"/>
                <a:cs typeface="NikoshBAN" panose="02000000000000000000" pitchFamily="2" charset="0"/>
              </a:rPr>
              <a:t>সময়</a:t>
            </a:r>
            <a:r>
              <a:rPr lang="en-US" sz="3600" dirty="0">
                <a:latin typeface="NikoshBAN" panose="02000000000000000000" pitchFamily="2" charset="0"/>
                <a:cs typeface="NikoshBAN" panose="02000000000000000000" pitchFamily="2" charset="0"/>
              </a:rPr>
              <a:t> : ৫ </a:t>
            </a:r>
            <a:r>
              <a:rPr lang="en-US" sz="3600" dirty="0" err="1">
                <a:latin typeface="NikoshBAN" panose="02000000000000000000" pitchFamily="2" charset="0"/>
                <a:cs typeface="NikoshBAN" panose="02000000000000000000" pitchFamily="2" charset="0"/>
              </a:rPr>
              <a:t>মিনিট</a:t>
            </a:r>
            <a:r>
              <a:rPr lang="en-US" sz="3600" dirty="0">
                <a:latin typeface="NikoshBAN" panose="02000000000000000000" pitchFamily="2" charset="0"/>
                <a:cs typeface="NikoshBAN" panose="02000000000000000000" pitchFamily="2" charset="0"/>
              </a:rPr>
              <a:t>  </a:t>
            </a:r>
          </a:p>
        </p:txBody>
      </p:sp>
      <p:pic>
        <p:nvPicPr>
          <p:cNvPr id="5" name="Picture 2" descr="আপনার সন্তান পড়া মনে রাখতে পারছে না? একটু খেয়াল করুন! - Biggan Baksho">
            <a:extLst>
              <a:ext uri="{FF2B5EF4-FFF2-40B4-BE49-F238E27FC236}">
                <a16:creationId xmlns:a16="http://schemas.microsoft.com/office/drawing/2014/main" id="{5931419F-B943-46BF-AE01-2512B4FEE6B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0463" y="1400222"/>
            <a:ext cx="5869898" cy="342410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1E430C-29AC-4DF3-9B6A-B401A575A1E1}"/>
              </a:ext>
            </a:extLst>
          </p:cNvPr>
          <p:cNvSpPr txBox="1"/>
          <p:nvPr/>
        </p:nvSpPr>
        <p:spPr>
          <a:xfrm>
            <a:off x="894522" y="5142629"/>
            <a:ext cx="10621618" cy="923330"/>
          </a:xfrm>
          <a:prstGeom prst="rect">
            <a:avLst/>
          </a:prstGeom>
          <a:noFill/>
          <a:ln w="12700">
            <a:solidFill>
              <a:schemeClr val="tx1"/>
            </a:solidFill>
          </a:ln>
        </p:spPr>
        <p:txBody>
          <a:bodyPr wrap="square" rtlCol="0">
            <a:spAutoFit/>
          </a:bodyPr>
          <a:lstStyle/>
          <a:p>
            <a:r>
              <a:rPr lang="en-US" sz="5400" b="1" dirty="0" err="1">
                <a:solidFill>
                  <a:srgbClr val="002060"/>
                </a:solidFill>
                <a:latin typeface="NikoshBAN" panose="02000000000000000000" pitchFamily="2" charset="0"/>
                <a:cs typeface="NikoshBAN" panose="02000000000000000000" pitchFamily="2" charset="0"/>
              </a:rPr>
              <a:t>লেখক</a:t>
            </a:r>
            <a:r>
              <a:rPr lang="en-US" sz="5400" b="1" dirty="0">
                <a:solidFill>
                  <a:srgbClr val="002060"/>
                </a:solidFill>
                <a:latin typeface="NikoshBAN" panose="02000000000000000000" pitchFamily="2" charset="0"/>
                <a:cs typeface="NikoshBAN" panose="02000000000000000000" pitchFamily="2" charset="0"/>
              </a:rPr>
              <a:t> </a:t>
            </a:r>
            <a:r>
              <a:rPr lang="bn-BD" sz="5400" b="1" i="0" dirty="0">
                <a:solidFill>
                  <a:srgbClr val="002060"/>
                </a:solidFill>
                <a:effectLst/>
                <a:latin typeface="NikoshBAN" panose="02000000000000000000" pitchFamily="2" charset="0"/>
                <a:cs typeface="NikoshBAN" panose="02000000000000000000" pitchFamily="2" charset="0"/>
              </a:rPr>
              <a:t>মানিক বন্দ্যোপাধ্যা</a:t>
            </a:r>
            <a:r>
              <a:rPr lang="en-US" sz="5400" b="1" i="0" dirty="0">
                <a:solidFill>
                  <a:srgbClr val="002060"/>
                </a:solidFill>
                <a:effectLst/>
                <a:latin typeface="NikoshBAN" panose="02000000000000000000" pitchFamily="2" charset="0"/>
                <a:cs typeface="NikoshBAN" panose="02000000000000000000" pitchFamily="2" charset="0"/>
              </a:rPr>
              <a:t>য় </a:t>
            </a:r>
            <a:r>
              <a:rPr lang="en-US" sz="5400" b="1" i="0" dirty="0" err="1">
                <a:solidFill>
                  <a:srgbClr val="002060"/>
                </a:solidFill>
                <a:effectLst/>
                <a:latin typeface="NikoshBAN" panose="02000000000000000000" pitchFamily="2" charset="0"/>
                <a:cs typeface="NikoshBAN" panose="02000000000000000000" pitchFamily="2" charset="0"/>
              </a:rPr>
              <a:t>এর</a:t>
            </a:r>
            <a:r>
              <a:rPr lang="en-US" sz="5400" b="1" i="0" dirty="0">
                <a:solidFill>
                  <a:srgbClr val="002060"/>
                </a:solidFill>
                <a:effectLst/>
                <a:latin typeface="NikoshBAN" panose="02000000000000000000" pitchFamily="2" charset="0"/>
                <a:cs typeface="NikoshBAN" panose="02000000000000000000" pitchFamily="2" charset="0"/>
              </a:rPr>
              <a:t> </a:t>
            </a:r>
            <a:r>
              <a:rPr lang="en-US" sz="5400" b="1" dirty="0" err="1">
                <a:solidFill>
                  <a:srgbClr val="002060"/>
                </a:solidFill>
                <a:latin typeface="NikoshBAN" panose="02000000000000000000" pitchFamily="2" charset="0"/>
                <a:cs typeface="NikoshBAN" panose="02000000000000000000" pitchFamily="2" charset="0"/>
              </a:rPr>
              <a:t>জন্ম</a:t>
            </a:r>
            <a:r>
              <a:rPr lang="en-US" sz="5400" b="1" dirty="0">
                <a:solidFill>
                  <a:srgbClr val="002060"/>
                </a:solidFill>
                <a:latin typeface="NikoshBAN" panose="02000000000000000000" pitchFamily="2" charset="0"/>
                <a:cs typeface="NikoshBAN" panose="02000000000000000000" pitchFamily="2" charset="0"/>
              </a:rPr>
              <a:t> </a:t>
            </a:r>
            <a:r>
              <a:rPr lang="en-US" sz="5400" b="1" dirty="0" err="1">
                <a:solidFill>
                  <a:srgbClr val="002060"/>
                </a:solidFill>
                <a:latin typeface="NikoshBAN" panose="02000000000000000000" pitchFamily="2" charset="0"/>
                <a:cs typeface="NikoshBAN" panose="02000000000000000000" pitchFamily="2" charset="0"/>
              </a:rPr>
              <a:t>পরিচয়</a:t>
            </a:r>
            <a:r>
              <a:rPr lang="en-US" sz="5400" b="1" dirty="0">
                <a:solidFill>
                  <a:srgbClr val="002060"/>
                </a:solidFill>
                <a:latin typeface="NikoshBAN" panose="02000000000000000000" pitchFamily="2" charset="0"/>
                <a:cs typeface="NikoshBAN" panose="02000000000000000000" pitchFamily="2" charset="0"/>
              </a:rPr>
              <a:t> </a:t>
            </a:r>
            <a:r>
              <a:rPr lang="en-US" sz="5400" b="1" dirty="0" err="1">
                <a:solidFill>
                  <a:srgbClr val="002060"/>
                </a:solidFill>
                <a:latin typeface="NikoshBAN" panose="02000000000000000000" pitchFamily="2" charset="0"/>
                <a:cs typeface="NikoshBAN" panose="02000000000000000000" pitchFamily="2" charset="0"/>
              </a:rPr>
              <a:t>লিখ</a:t>
            </a:r>
            <a:r>
              <a:rPr lang="en-US" sz="5400" b="1" dirty="0">
                <a:solidFill>
                  <a:srgbClr val="00206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42054826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832A6906-A9B6-4D54-B843-1326006D62EA}"/>
              </a:ext>
            </a:extLst>
          </p:cNvPr>
          <p:cNvSpPr/>
          <p:nvPr/>
        </p:nvSpPr>
        <p:spPr>
          <a:xfrm>
            <a:off x="0" y="0"/>
            <a:ext cx="12192000" cy="6858000"/>
          </a:xfrm>
          <a:prstGeom prst="frame">
            <a:avLst>
              <a:gd name="adj1" fmla="val 2197"/>
            </a:avLst>
          </a:prstGeom>
          <a:blipFill dpi="0" rotWithShape="1">
            <a:blip r:embed="rId2">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9DEE895E-7531-4F82-B5D0-7CD7B581B9DE}"/>
              </a:ext>
            </a:extLst>
          </p:cNvPr>
          <p:cNvSpPr txBox="1"/>
          <p:nvPr/>
        </p:nvSpPr>
        <p:spPr>
          <a:xfrm>
            <a:off x="4738255" y="332509"/>
            <a:ext cx="1759527" cy="646331"/>
          </a:xfrm>
          <a:prstGeom prst="rect">
            <a:avLst/>
          </a:prstGeom>
          <a:noFill/>
        </p:spPr>
        <p:txBody>
          <a:bodyPr wrap="square" rtlCol="0">
            <a:spAutoFit/>
          </a:bodyPr>
          <a:lstStyle/>
          <a:p>
            <a:pPr algn="ctr"/>
            <a:r>
              <a:rPr lang="en-US" sz="3600" b="1" dirty="0" err="1">
                <a:latin typeface="NikoshBAN" panose="02000000000000000000" pitchFamily="2" charset="0"/>
                <a:cs typeface="NikoshBAN" panose="02000000000000000000" pitchFamily="2" charset="0"/>
              </a:rPr>
              <a:t>আদর্শ</a:t>
            </a:r>
            <a:r>
              <a:rPr lang="en-US" sz="3600" b="1" dirty="0"/>
              <a:t> </a:t>
            </a:r>
            <a:r>
              <a:rPr lang="en-US" sz="3600" b="1" dirty="0" err="1"/>
              <a:t>পাঠ</a:t>
            </a:r>
            <a:r>
              <a:rPr lang="en-US" sz="3600" b="1" dirty="0"/>
              <a:t> </a:t>
            </a:r>
          </a:p>
        </p:txBody>
      </p:sp>
      <p:grpSp>
        <p:nvGrpSpPr>
          <p:cNvPr id="9" name="Group 8">
            <a:extLst>
              <a:ext uri="{FF2B5EF4-FFF2-40B4-BE49-F238E27FC236}">
                <a16:creationId xmlns:a16="http://schemas.microsoft.com/office/drawing/2014/main" id="{BBD9F204-A635-4CE6-86A1-F2FFB2099684}"/>
              </a:ext>
            </a:extLst>
          </p:cNvPr>
          <p:cNvGrpSpPr/>
          <p:nvPr/>
        </p:nvGrpSpPr>
        <p:grpSpPr>
          <a:xfrm>
            <a:off x="1432635" y="1129715"/>
            <a:ext cx="8994476" cy="4598570"/>
            <a:chOff x="2936969" y="1772734"/>
            <a:chExt cx="6587697" cy="3312533"/>
          </a:xfrm>
        </p:grpSpPr>
        <p:pic>
          <p:nvPicPr>
            <p:cNvPr id="4" name="Picture 3">
              <a:extLst>
                <a:ext uri="{FF2B5EF4-FFF2-40B4-BE49-F238E27FC236}">
                  <a16:creationId xmlns:a16="http://schemas.microsoft.com/office/drawing/2014/main" id="{15322D74-1BBF-45C3-93F1-E2D1000B6E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800266" y="1772734"/>
              <a:ext cx="4724400" cy="3312532"/>
            </a:xfrm>
            <a:prstGeom prst="rect">
              <a:avLst/>
            </a:prstGeom>
            <a:ln w="12700">
              <a:solidFill>
                <a:schemeClr val="tx1"/>
              </a:solidFill>
            </a:ln>
          </p:spPr>
        </p:pic>
        <p:pic>
          <p:nvPicPr>
            <p:cNvPr id="8" name="Picture 7">
              <a:extLst>
                <a:ext uri="{FF2B5EF4-FFF2-40B4-BE49-F238E27FC236}">
                  <a16:creationId xmlns:a16="http://schemas.microsoft.com/office/drawing/2014/main" id="{8F5F6360-35CA-4D30-B864-0D786A2BF3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212353" y="2497351"/>
              <a:ext cx="3312532" cy="1863300"/>
            </a:xfrm>
            <a:prstGeom prst="rect">
              <a:avLst/>
            </a:prstGeom>
            <a:ln w="12700">
              <a:solidFill>
                <a:schemeClr val="tx1"/>
              </a:solidFill>
            </a:ln>
          </p:spPr>
        </p:pic>
      </p:grpSp>
    </p:spTree>
    <p:extLst>
      <p:ext uri="{BB962C8B-B14F-4D97-AF65-F5344CB8AC3E}">
        <p14:creationId xmlns:p14="http://schemas.microsoft.com/office/powerpoint/2010/main" val="3616861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3702</TotalTime>
  <Words>604</Words>
  <Application>Microsoft Office PowerPoint</Application>
  <PresentationFormat>Widescreen</PresentationFormat>
  <Paragraphs>76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Majibur Rahman</dc:creator>
  <cp:lastModifiedBy>Majibur Rahman</cp:lastModifiedBy>
  <cp:revision>20</cp:revision>
  <dcterms:created xsi:type="dcterms:W3CDTF">2021-09-14T01:40:41Z</dcterms:created>
  <dcterms:modified xsi:type="dcterms:W3CDTF">2021-10-17T05:32:42Z</dcterms:modified>
</cp:coreProperties>
</file>