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78" r:id="rId13"/>
    <p:sldId id="265" r:id="rId14"/>
    <p:sldId id="267" r:id="rId15"/>
    <p:sldId id="266" r:id="rId16"/>
    <p:sldId id="271" r:id="rId17"/>
    <p:sldId id="279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60093"/>
    <a:srgbClr val="EFFAFE"/>
    <a:srgbClr val="EBFA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635EB-B37D-4535-AE77-004070AA32F2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9FB3D-0E3A-4E0F-B606-E341D1249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3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9FB3D-0E3A-4E0F-B606-E341D12490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6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8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8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7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4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3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4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0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7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7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5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FAFF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418"/>
            </a:avLst>
          </a:prstGeom>
          <a:blipFill dpi="0" rotWithShape="1">
            <a:blip r:embed="rId13">
              <a:alphaModFix amt="85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5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2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250536"/>
            <a:ext cx="11730037" cy="637886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1D9C2B-04DD-498C-ACD2-3B9209BBA09B}"/>
              </a:ext>
            </a:extLst>
          </p:cNvPr>
          <p:cNvSpPr txBox="1"/>
          <p:nvPr/>
        </p:nvSpPr>
        <p:spPr>
          <a:xfrm>
            <a:off x="2288607" y="1001485"/>
            <a:ext cx="4997564" cy="1938992"/>
          </a:xfrm>
          <a:prstGeom prst="rect">
            <a:avLst/>
          </a:prstGeom>
          <a:noFill/>
          <a:effectLst>
            <a:glow rad="25400">
              <a:schemeClr val="accent1"/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spc="64" dirty="0" smtClean="0">
                <a:ln w="0">
                  <a:solidFill>
                    <a:schemeClr val="tx1"/>
                  </a:solidFill>
                </a:ln>
                <a:effectLst>
                  <a:glow rad="38100">
                    <a:srgbClr val="00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92100" endPos="16000" dist="3937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bn-IN" sz="6000" b="1" spc="64" dirty="0" smtClean="0">
                <a:ln w="0">
                  <a:solidFill>
                    <a:schemeClr val="tx1"/>
                  </a:solidFill>
                </a:ln>
                <a:effectLst>
                  <a:glow rad="38100">
                    <a:srgbClr val="00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92100" endPos="16000" dist="3937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6000" b="1" spc="64" dirty="0" smtClean="0">
                <a:ln w="0">
                  <a:solidFill>
                    <a:schemeClr val="tx1"/>
                  </a:solidFill>
                </a:ln>
                <a:effectLst>
                  <a:glow rad="38100">
                    <a:srgbClr val="00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92100" endPos="16000" dist="3937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bn-IN" sz="6000" b="1" spc="64" dirty="0" smtClean="0">
                <a:ln w="0">
                  <a:solidFill>
                    <a:schemeClr val="tx1"/>
                  </a:solidFill>
                </a:ln>
                <a:effectLst>
                  <a:glow rad="38100">
                    <a:srgbClr val="00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92100" endPos="16000" dist="3937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6000" b="1" spc="64" dirty="0" smtClean="0">
                <a:ln w="0">
                  <a:solidFill>
                    <a:schemeClr val="tx1"/>
                  </a:solidFill>
                </a:ln>
                <a:effectLst>
                  <a:glow rad="38100">
                    <a:srgbClr val="00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92100" endPos="16000" dist="3937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IN" sz="6000" b="1" spc="64" dirty="0" smtClean="0">
                <a:ln w="0">
                  <a:solidFill>
                    <a:schemeClr val="tx1"/>
                  </a:solidFill>
                </a:ln>
                <a:effectLst>
                  <a:glow rad="38100">
                    <a:srgbClr val="00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92100" endPos="16000" dist="3937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6000" b="1" spc="64" dirty="0" smtClean="0">
                <a:ln w="0">
                  <a:solidFill>
                    <a:schemeClr val="tx1"/>
                  </a:solidFill>
                </a:ln>
                <a:effectLst>
                  <a:glow rad="38100">
                    <a:srgbClr val="00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92100" endPos="16000" dist="3937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অনেক অনেক শুভেচ্ছা </a:t>
            </a:r>
            <a:endParaRPr lang="en-US" sz="6000" b="1" spc="64" dirty="0">
              <a:ln w="0">
                <a:solidFill>
                  <a:schemeClr val="tx1"/>
                </a:solidFill>
              </a:ln>
              <a:effectLst>
                <a:glow rad="38100">
                  <a:srgbClr val="00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292100" endPos="16000" dist="3937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8668" y="354489"/>
            <a:ext cx="67121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শিক্ষকের সাথে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 সরব পাঠ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2064" y="2062084"/>
            <a:ext cx="10631424" cy="436619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983"/>
          <a:stretch/>
        </p:blipFill>
        <p:spPr>
          <a:xfrm>
            <a:off x="5381224" y="2281885"/>
            <a:ext cx="5372120" cy="3926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98720" y="1000820"/>
            <a:ext cx="924053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 অনুসরণ করে তোমরা পাঠ্যবই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 ৪৮ নং পৃষ্ঠার প্রথম চার লাইন সরবে পাঠ করো।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0" y="2628303"/>
            <a:ext cx="4332948" cy="32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69" y="304182"/>
            <a:ext cx="3060355" cy="829674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585216" y="987552"/>
            <a:ext cx="11033760" cy="5510784"/>
          </a:xfrm>
          <a:prstGeom prst="flowChartAlternate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" y="1247513"/>
            <a:ext cx="10436352" cy="1500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983"/>
          <a:stretch/>
        </p:blipFill>
        <p:spPr>
          <a:xfrm>
            <a:off x="3682228" y="2687394"/>
            <a:ext cx="4751344" cy="34331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8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760" y="458760"/>
            <a:ext cx="93144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এসো আমরা নতুন শব্দের অর্থগুলো জেনে নিই।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" y="1175643"/>
            <a:ext cx="11059013" cy="517123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 rot="10800000" flipV="1">
            <a:off x="864196" y="1268844"/>
            <a:ext cx="1832148" cy="6539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0800000" flipV="1">
            <a:off x="3735516" y="1220766"/>
            <a:ext cx="1832148" cy="6539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49137" y="2274634"/>
            <a:ext cx="1559366" cy="765791"/>
            <a:chOff x="527325" y="344774"/>
            <a:chExt cx="7080160" cy="877911"/>
          </a:xfrm>
        </p:grpSpPr>
        <p:sp>
          <p:nvSpPr>
            <p:cNvPr id="57" name="Pentagon 4"/>
            <p:cNvSpPr/>
            <p:nvPr/>
          </p:nvSpPr>
          <p:spPr>
            <a:xfrm>
              <a:off x="661824" y="344774"/>
              <a:ext cx="6945661" cy="8779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7325" y="461896"/>
              <a:ext cx="6736968" cy="656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r>
                <a:rPr lang="bn-BD" sz="3600" b="1" dirty="0" smtClean="0">
                  <a:ln w="6600">
                    <a:solidFill>
                      <a:schemeClr val="tx1"/>
                    </a:solidFill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পণ</a:t>
              </a:r>
              <a:endParaRPr lang="en-US" sz="3600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49137" y="3632046"/>
            <a:ext cx="1559366" cy="777054"/>
            <a:chOff x="527325" y="344774"/>
            <a:chExt cx="7080160" cy="877911"/>
          </a:xfrm>
        </p:grpSpPr>
        <p:sp>
          <p:nvSpPr>
            <p:cNvPr id="60" name="Pentagon 7"/>
            <p:cNvSpPr/>
            <p:nvPr/>
          </p:nvSpPr>
          <p:spPr>
            <a:xfrm>
              <a:off x="661824" y="344774"/>
              <a:ext cx="6945661" cy="8779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7325" y="461896"/>
              <a:ext cx="7080160" cy="6633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r>
                <a:rPr lang="bn-BD" sz="3600" b="1" dirty="0" smtClean="0">
                  <a:ln w="6600">
                    <a:solidFill>
                      <a:schemeClr val="tx1"/>
                    </a:solidFill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আদেশ</a:t>
              </a:r>
              <a:endParaRPr lang="en-US" sz="3600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60" y="5029615"/>
            <a:ext cx="1529743" cy="859611"/>
          </a:xfrm>
          <a:prstGeom prst="rect">
            <a:avLst/>
          </a:prstGeom>
        </p:spPr>
      </p:pic>
      <p:pic>
        <p:nvPicPr>
          <p:cNvPr id="64" name="Picture 4" descr="জানুন পায়ে হাত দিয়ে প্রণাম করার পিছনে কোন বৈজ্ঞানিক কারণ রয়েছে | লাইফ  স্টাইল News in Benga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84" y="4991100"/>
            <a:ext cx="2125880" cy="11994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/>
          <a:srcRect t="2886"/>
          <a:stretch/>
        </p:blipFill>
        <p:spPr>
          <a:xfrm>
            <a:off x="3441785" y="3453874"/>
            <a:ext cx="2116998" cy="1259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6" name="Rectangle 65"/>
          <p:cNvSpPr/>
          <p:nvPr/>
        </p:nvSpPr>
        <p:spPr>
          <a:xfrm>
            <a:off x="6796994" y="2289232"/>
            <a:ext cx="4086905" cy="6792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 মনে শপথ করা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994" y="3730442"/>
            <a:ext cx="4086905" cy="70867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994" y="5044896"/>
            <a:ext cx="4086906" cy="77425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783" y="2055414"/>
            <a:ext cx="2116999" cy="1146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096" name="Picture 40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7909" y="1220766"/>
            <a:ext cx="1627773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28795"/>
          <a:stretch/>
        </p:blipFill>
        <p:spPr>
          <a:xfrm>
            <a:off x="528393" y="1712774"/>
            <a:ext cx="11059013" cy="3682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t="2886"/>
          <a:stretch/>
        </p:blipFill>
        <p:spPr>
          <a:xfrm>
            <a:off x="3655908" y="2583455"/>
            <a:ext cx="1940564" cy="1181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IBM To Work On DLT-Based E-Pension System For Teachers In Bangladesh - The  Chain Bullet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05" y="3991856"/>
            <a:ext cx="1940564" cy="12050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776" y="2562922"/>
            <a:ext cx="3991567" cy="108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776" y="3991856"/>
            <a:ext cx="3991567" cy="1089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56" y="1779153"/>
            <a:ext cx="1835055" cy="65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4577" y="1812983"/>
            <a:ext cx="1686623" cy="612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2966" y="1773821"/>
            <a:ext cx="2481287" cy="566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868" y="474566"/>
            <a:ext cx="9315495" cy="6950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155" y="4221466"/>
            <a:ext cx="1529743" cy="859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0155" y="2832961"/>
            <a:ext cx="152974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59749" y="1310104"/>
            <a:ext cx="851659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এলোমেলো বাক্যগুলো বিরাম চিহ্ন ব্যবহার করে সাজিয়ে লিখ-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72" y="365018"/>
            <a:ext cx="3773751" cy="810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17" y="2364006"/>
            <a:ext cx="7766977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94" y="345751"/>
            <a:ext cx="3135649" cy="817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659" y="1039654"/>
            <a:ext cx="7564121" cy="5209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 descr="Teacher PNG">
            <a:extLst>
              <a:ext uri="{FF2B5EF4-FFF2-40B4-BE49-F238E27FC236}">
                <a16:creationId xmlns="" xmlns:a16="http://schemas.microsoft.com/office/drawing/2014/main" id="{576849C2-0AB1-49F3-9B05-8CDE7890F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64246" y="2014665"/>
            <a:ext cx="2906973" cy="45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7" y="295821"/>
            <a:ext cx="3353091" cy="1322947"/>
          </a:xfrm>
          <a:prstGeom prst="rect">
            <a:avLst/>
          </a:prstGeom>
        </p:spPr>
      </p:pic>
      <p:pic>
        <p:nvPicPr>
          <p:cNvPr id="5" name="Picture 2" descr="NEW! Cherry Blossom Magnet | Clay Critt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391" y="1525400"/>
            <a:ext cx="4086226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B30F38-1A13-437F-ADFE-2B0B2E84A345}"/>
              </a:ext>
            </a:extLst>
          </p:cNvPr>
          <p:cNvSpPr txBox="1"/>
          <p:nvPr/>
        </p:nvSpPr>
        <p:spPr>
          <a:xfrm>
            <a:off x="704200" y="1618768"/>
            <a:ext cx="64770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40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616" y="2513737"/>
            <a:ext cx="689141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3600" b="1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আমার পণ কবিতাটি কে লিখেছেন ?</a:t>
            </a:r>
          </a:p>
          <a:p>
            <a:r>
              <a:rPr lang="bn-BD" sz="3600" b="1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আমরা কার আদেশ মেনে চলব ?</a:t>
            </a:r>
          </a:p>
          <a:p>
            <a:r>
              <a:rPr lang="bn-BD" sz="3600" b="1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আমরা ঘুম থেকে কখন উঠি?</a:t>
            </a:r>
          </a:p>
        </p:txBody>
      </p:sp>
    </p:spTree>
    <p:extLst>
      <p:ext uri="{BB962C8B-B14F-4D97-AF65-F5344CB8AC3E}">
        <p14:creationId xmlns:p14="http://schemas.microsoft.com/office/powerpoint/2010/main" val="8527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812800" y="661367"/>
            <a:ext cx="10566400" cy="5459066"/>
          </a:xfrm>
          <a:prstGeom prst="flowChartAlternateProcess">
            <a:avLst/>
          </a:prstGeom>
          <a:gradFill flip="none" rotWithShape="1">
            <a:gsLst>
              <a:gs pos="5000">
                <a:srgbClr val="00B0F0">
                  <a:tint val="66000"/>
                  <a:satMod val="160000"/>
                </a:srgbClr>
              </a:gs>
              <a:gs pos="100000">
                <a:srgbClr val="00B0F0">
                  <a:tint val="44500"/>
                  <a:satMod val="160000"/>
                </a:srgbClr>
              </a:gs>
              <a:gs pos="18000">
                <a:srgbClr val="00B0F0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B30F38-1A13-437F-ADFE-2B0B2E84A345}"/>
              </a:ext>
            </a:extLst>
          </p:cNvPr>
          <p:cNvSpPr txBox="1"/>
          <p:nvPr/>
        </p:nvSpPr>
        <p:spPr>
          <a:xfrm>
            <a:off x="3355452" y="937866"/>
            <a:ext cx="45505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পাঠের সারসংক্ষেপ</a:t>
            </a:r>
            <a:endParaRPr lang="bn-IN" sz="4000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B30F38-1A13-437F-ADFE-2B0B2E84A345}"/>
              </a:ext>
            </a:extLst>
          </p:cNvPr>
          <p:cNvSpPr txBox="1"/>
          <p:nvPr/>
        </p:nvSpPr>
        <p:spPr>
          <a:xfrm>
            <a:off x="1016056" y="1790701"/>
            <a:ext cx="10083688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 থেকে আমরা, সকালে ঘুম থেকে উঠার পর  কীভাবে চলবো, কীভাবে ভালো ভালো কাজ করা যায়,কারা কারা আমাদের গুরুজন,কীভাবে গুরুজনকে সম্মান করবো, আমার পণ কবিতার লেখকের পরিচয়, সুন্দর ও সাবলীল ভাবে আজকের পাঠের অংশ আবৃত্তি করা,নতুন শব্দ খুঁজে বের করে তার অর্থ , নতুন শব্দ দিয়ে বাক্য গঠন, বিরাম চিহ্নের ব্যবহার, ছোট ছোট প্রশ্নের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দেওয়া সম্পর্কে জানতে পারলাম।</a:t>
            </a:r>
            <a:endParaRPr lang="bn-IN" sz="3200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02" y="604976"/>
            <a:ext cx="3566469" cy="1152244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>
            <a:off x="266700" y="268225"/>
            <a:ext cx="11582400" cy="6349328"/>
          </a:xfrm>
          <a:prstGeom prst="rt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0"/>
                  <a:lumMod val="0"/>
                  <a:lumOff val="10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9" y="0"/>
            <a:ext cx="4126394" cy="4115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2000" y="3239382"/>
            <a:ext cx="902647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3600" b="1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 কী কী ভালো কাজ করো এবং আরো কী কী ভালো কাজ করার ইচ্ছে আছে তার একটি তালিকা বাড়ি থেকে তৈরি করে আনবে। </a:t>
            </a:r>
          </a:p>
        </p:txBody>
      </p:sp>
      <p:sp>
        <p:nvSpPr>
          <p:cNvPr id="3" name="Round Single Corner Rectangle 2"/>
          <p:cNvSpPr/>
          <p:nvPr/>
        </p:nvSpPr>
        <p:spPr>
          <a:xfrm>
            <a:off x="10448544" y="1853184"/>
            <a:ext cx="45719" cy="4571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00B0F0"/>
            </a:gs>
            <a:gs pos="54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16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909" y="635355"/>
            <a:ext cx="6263514" cy="568219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3" y="2206752"/>
            <a:ext cx="4511814" cy="2052544"/>
          </a:xfrm>
          <a:prstGeom prst="rect">
            <a:avLst/>
          </a:prstGeom>
        </p:spPr>
      </p:pic>
      <p:sp>
        <p:nvSpPr>
          <p:cNvPr id="30" name="AutoShape 2" descr="Virus - Animation Practice by Sathish Rajan on Dribb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4" descr="Virus - Animation Practice by Sathish Rajan on Dribbb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57" y="311025"/>
            <a:ext cx="3405485" cy="1114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9" y="926507"/>
            <a:ext cx="1715632" cy="5714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19533" r="33206" b="51201"/>
          <a:stretch/>
        </p:blipFill>
        <p:spPr>
          <a:xfrm flipH="1">
            <a:off x="539232" y="528637"/>
            <a:ext cx="3145261" cy="348615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0" y="4232522"/>
            <a:ext cx="6073783" cy="246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3874" r="14657" b="4118"/>
          <a:stretch/>
        </p:blipFill>
        <p:spPr>
          <a:xfrm>
            <a:off x="7751111" y="926507"/>
            <a:ext cx="4040762" cy="51450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41140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"/>
          <a:stretch/>
        </p:blipFill>
        <p:spPr>
          <a:xfrm>
            <a:off x="366637" y="1313239"/>
            <a:ext cx="6156960" cy="4989009"/>
          </a:xfrm>
          <a:prstGeom prst="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231686" y="349916"/>
            <a:ext cx="7881491" cy="646331"/>
          </a:xfrm>
          <a:prstGeom prst="flowChartProcess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এসো আমরা সবাই মিলে একটি ভিডিও দেখি।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688" y="2565575"/>
            <a:ext cx="4785775" cy="1243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688" y="1773936"/>
            <a:ext cx="5001976" cy="3679755"/>
          </a:xfrm>
          <a:prstGeom prst="rect">
            <a:avLst/>
          </a:prstGeom>
        </p:spPr>
      </p:pic>
      <p:pic>
        <p:nvPicPr>
          <p:cNvPr id="6" name="output.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7286" t="1599" r="4286" b="3467"/>
          <a:stretch/>
        </p:blipFill>
        <p:spPr>
          <a:xfrm>
            <a:off x="524256" y="1414272"/>
            <a:ext cx="5803983" cy="3596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058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0B17BC-DA5C-42AC-BB15-5F3A675A3CFC}"/>
              </a:ext>
            </a:extLst>
          </p:cNvPr>
          <p:cNvSpPr txBox="1"/>
          <p:nvPr/>
        </p:nvSpPr>
        <p:spPr>
          <a:xfrm>
            <a:off x="1542391" y="318364"/>
            <a:ext cx="8490966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তোমরা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অনুমান ক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রে বলতে পারবে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আজকের পাঠের বিষয়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হতে পারে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8765"/>
          <a:stretch/>
        </p:blipFill>
        <p:spPr>
          <a:xfrm>
            <a:off x="7925778" y="1639823"/>
            <a:ext cx="3846473" cy="30993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76" y="1639823"/>
            <a:ext cx="3846473" cy="3099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0B17BC-DA5C-42AC-BB15-5F3A675A3CFC}"/>
              </a:ext>
            </a:extLst>
          </p:cNvPr>
          <p:cNvSpPr txBox="1"/>
          <p:nvPr/>
        </p:nvSpPr>
        <p:spPr>
          <a:xfrm>
            <a:off x="421976" y="5252004"/>
            <a:ext cx="7927086" cy="658524"/>
          </a:xfrm>
          <a:prstGeom prst="homePlate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 কী জান এগুলো কোন ধরনের কাজ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0B17BC-DA5C-42AC-BB15-5F3A675A3CFC}"/>
              </a:ext>
            </a:extLst>
          </p:cNvPr>
          <p:cNvSpPr txBox="1"/>
          <p:nvPr/>
        </p:nvSpPr>
        <p:spPr>
          <a:xfrm>
            <a:off x="8349062" y="5289304"/>
            <a:ext cx="2463847" cy="646331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 কাজ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107" y="2413926"/>
            <a:ext cx="3699459" cy="28380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0B17BC-DA5C-42AC-BB15-5F3A675A3CFC}"/>
              </a:ext>
            </a:extLst>
          </p:cNvPr>
          <p:cNvSpPr txBox="1"/>
          <p:nvPr/>
        </p:nvSpPr>
        <p:spPr>
          <a:xfrm>
            <a:off x="3108876" y="5441331"/>
            <a:ext cx="353067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এগুলোই হলো পণ।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0" grpId="0" animBg="1"/>
      <p:bldP spid="10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52" y="355600"/>
            <a:ext cx="8143928" cy="629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2732687" y="719839"/>
            <a:ext cx="6697138" cy="18169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76200" contourW="12700">
              <a:bevelT w="355600" h="209550" prst="softRound"/>
              <a:bevelB w="12700" h="88900"/>
            </a:sp3d>
          </a:bodyPr>
          <a:lstStyle/>
          <a:p>
            <a:pPr algn="ctr"/>
            <a:r>
              <a:rPr lang="en-US" sz="4400" b="1" dirty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আজকের পাঠ</a:t>
            </a:r>
          </a:p>
          <a:p>
            <a:pPr algn="ctr"/>
            <a:r>
              <a:rPr lang="bn-BD" sz="5400" b="1" dirty="0" smtClean="0">
                <a:ln w="5715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 পণ</a:t>
            </a:r>
            <a:endParaRPr lang="en-GB" sz="5400" b="1" dirty="0">
              <a:ln w="5715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615" y="1002094"/>
            <a:ext cx="1753667" cy="1792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616" y="2536758"/>
            <a:ext cx="1753667" cy="17920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2687" y="2790735"/>
            <a:ext cx="6743850" cy="1200329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 extrusionH="69850">
            <a:bevelT w="368300" h="260350"/>
            <a:bevelB w="37465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তৃতীয়,পৃষ্ঠা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৪৮,পাঠের অংশ-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সকালে উঠিয়া----ভলো মনে।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06 -0.00903 L 0.39206 -0.0088 C 0.39284 -0.01319 0.39219 -0.01921 0.39441 -0.02268 C 0.39688 -0.02546 0.40222 -0.02083 0.40482 -0.01852 C 0.40521 -0.01782 0.40586 -0.01667 0.40665 -0.01551 C 0.40678 -0.01458 0.40691 -0.01296 0.40717 -0.01134 C 0.40795 -0.00995 0.40912 -0.00787 0.40912 -0.00648 C 0.40925 -0.00509 0.40925 0.01019 0.40665 0.01389 C 0.40547 0.01551 0.40391 0.01528 0.40261 0.01551 C 0.39987 0.01528 0.39714 0.01458 0.39441 0.01389 C 0.39336 0.01389 0.39258 0.01366 0.39206 0.01273 C 0.39076 0.01181 0.39024 0.00995 0.38907 0.00857 C 0.3879 0.00741 0.38646 0.00625 0.38529 0.00463 C 0.38399 0.00347 0.38256 -3.7037E-7 0.38191 -0.00231 C 0.38165 -0.00347 0.38126 -0.00509 0.38099 -0.00648 C 0.37891 -0.01319 0.37943 -0.00926 0.37826 -0.01551 C 0.378 -0.01782 0.37657 -0.02292 0.37748 -0.02083 C 0.37878 -0.0169 0.37904 -0.01227 0.38008 -0.00764 C 0.38021 -0.00625 0.38047 -0.00509 0.38099 -0.0037 C 0.38165 -0.00255 0.38217 -0.00208 0.38256 -0.00023 C 0.38308 0.00046 0.38308 0.00162 0.38347 0.0037 C 0.38503 0.00556 0.3862 0.00857 0.38842 0.01019 C 0.39284 0.01366 0.39076 0.01157 0.39441 0.01551 C 0.39506 0.01551 0.40001 0.01366 0.40092 0.01273 C 0.40209 0.01181 0.40261 0.01019 0.40378 0.00857 C 0.40586 0.00926 0.40795 0.01019 0.40977 0.01157 C 0.4112 0.01204 0.41459 0.01921 0.41459 0.01944 C 0.41407 0.01759 0.41394 0.01551 0.41342 0.01389 C 0.4129 0.01204 0.41185 0.01181 0.41185 0.01019 C 0.41146 0.00162 0.41211 -0.00648 0.41264 -0.01458 C 0.41277 -0.01643 0.41342 -0.01782 0.41342 -0.01968 C 0.41394 -0.02222 0.41407 -0.02431 0.41459 -0.02662 C 0.41146 -0.02708 0.40847 -0.02824 0.40547 -0.02824 C 0.40326 -0.02824 0.40066 -0.02708 0.39805 -0.02662 C 0.39245 -0.02546 0.38646 -0.02546 0.38099 -0.02523 C 0.3862 -0.02454 0.39206 -0.02454 0.39714 -0.02431 C 0.41198 -0.02222 0.39753 -0.02338 0.40717 -0.02083 C 0.41198 -0.02037 0.41693 -0.01921 0.42201 -0.01852 C 0.4237 -0.01782 0.42553 -0.01782 0.42696 -0.01713 C 0.42709 -0.01528 0.42748 -0.01319 0.428 -0.01134 C 0.42943 -0.00417 0.42839 -0.01065 0.42982 -0.00231 C 0.4306 0.00278 0.43126 0.00648 0.43178 0.01157 C 0.43178 0.01389 0.43191 0.01968 0.43086 0.01782 C 0.43034 0.01759 0.42826 0.0037 0.428 0.00046 C 0.42761 -0.00162 0.42709 -0.00347 0.42696 -0.00509 C 0.42683 -0.01134 0.42618 -0.01852 0.42618 -0.02523 C 0.42618 -0.02847 0.4254 -0.03472 0.42696 -0.03495 C 0.42969 -0.03565 0.43034 -0.02731 0.43256 -0.02662 C 0.43842 -0.02454 0.43555 -0.02546 0.44063 -0.02431 C 0.44493 -0.01458 0.43959 -0.02546 0.4461 -0.01458 C 0.45378 -0.00162 0.44128 -0.0206 0.45092 -0.00648 C 0.45105 -0.00417 0.45118 -0.00255 0.45196 -0.00023 C 0.45261 0.0037 0.45378 0.00509 0.45196 0.01019 C 0.45092 0.01181 0.44935 0.01273 0.44805 0.01389 C 0.44558 0.01366 0.44245 0.01389 0.44063 0.01157 C 0.43959 0.00926 0.43985 0.00394 0.44154 0.0037 C 0.44584 0.00139 0.45092 0.00509 0.45547 0.00556 C 0.45652 0.00648 0.4573 0.00764 0.45808 0.00857 C 0.45886 0.00995 0.45925 0.01157 0.45977 0.01273 C 0.46068 0.01528 0.46133 0.01759 0.46264 0.01944 C 0.4629 0.02199 0.46342 0.02523 0.46355 0.02732 C 0.46368 0.02917 0.46407 0.0331 0.46433 0.03194 C 0.4655 0.02732 0.46485 0.02245 0.4655 0.01782 C 0.46563 0.01412 0.46589 0.01042 0.46628 0.00741 C 0.46589 -0.00556 0.46941 -0.01921 0.4655 -0.03079 C 0.46355 -0.03634 0.44883 -0.03565 0.45261 -0.03194 C 0.45704 -0.02847 0.46237 -0.03009 0.46706 -0.02917 C 0.46771 -0.02824 0.46823 -0.02731 0.46902 -0.02662 C 0.47084 -0.02454 0.47448 -0.02083 0.47448 -0.0206 C 0.47527 -0.01898 0.47683 -0.0169 0.47709 -0.01458 C 0.47761 -0.01065 0.47748 -0.00625 0.47787 -0.00231 C 0.47839 0.00417 0.47917 0.01019 0.47956 0.01667 C 0.47995 0.01968 0.47917 0.01019 0.47865 0.00741 C 0.47748 -0.01458 0.47865 -0.00417 0.47605 -0.02431 C 0.47683 -0.02731 0.47566 -0.03287 0.47787 -0.03495 C 0.48086 -0.03681 0.48477 -0.03333 0.48816 -0.0331 C 0.48907 -0.0331 0.49024 -0.03218 0.49141 -0.03194 C 0.49649 -0.03079 0.5043 -0.03009 0.50873 -0.02917 C 0.50326 -0.02407 0.50964 -0.0287 0.50157 -0.02523 C 0.49857 -0.02407 0.49154 -0.01667 0.49063 -0.01458 L 0.48816 -0.00903 C 0.48764 -0.00764 0.48751 -0.00625 0.48698 -0.00509 C 0.48438 0.00509 0.48152 0.00463 0.48698 0.02083 C 0.48816 0.02292 0.49519 0.02546 0.49727 0.02616 C 0.49727 0.02662 0.50391 0.02454 0.50339 0.02199 C 0.50287 0.01759 0.49506 0.01759 0.49323 0.01667 C 0.49297 0.01528 0.49141 0.00625 0.49141 0.00463 C 0.49167 -0.00417 0.49193 -0.01319 0.49323 -0.02268 C 0.49336 -0.02407 0.49467 -0.02454 0.49532 -0.02523 C 0.503 -0.03194 0.5017 -0.03009 0.51094 -0.03194 C 0.51172 -0.03194 0.51381 -0.03218 0.51433 -0.03079 C 0.51602 -0.02546 0.51472 -0.01921 0.51628 -0.01458 C 0.51784 -0.00787 0.52058 -0.00255 0.5224 0.0037 L 0.52891 -0.00648 L 0.53047 -0.00903 C 0.53126 -0.00556 0.53152 0.00532 0.53217 0.00162 C 0.53347 -0.00301 0.53308 -0.0088 0.53139 -0.01296 C 0.53126 -0.01458 0.52969 -0.01134 0.52891 -0.01018 C 0.52435 -0.00509 0.53047 -0.01018 0.52331 -0.00509 C 0.52279 -0.00393 0.51915 0.00162 0.5181 0.00162 C 0.51563 0.00162 0.51355 -3.7037E-7 0.51146 -0.00023 C 0.51042 -0.00602 0.50339 -0.02824 0.51342 -0.03079 C 0.53295 -0.03565 0.57227 -0.02824 0.57227 -0.02801 C 0.57214 -0.02616 0.57214 -0.02431 0.57123 -0.02268 C 0.57071 -0.0213 0.56993 -0.02176 0.56902 -0.02083 C 0.56719 -0.01921 0.56589 -0.01713 0.56446 -0.01551 C 0.56316 -0.01458 0.56185 -0.01412 0.56081 -0.01296 C 0.55573 -0.00903 0.55977 -0.01111 0.55417 -0.00764 C 0.5448 -0.00208 0.56003 -0.01273 0.54792 -0.0037 C 0.55014 0.00556 0.54766 -0.00208 0.55691 0.00857 C 0.5612 0.01366 0.56316 0.0162 0.56602 0.02083 C 0.56928 0.03565 0.56797 0.02963 0.56602 -0.00764 C 0.56602 -0.00995 0.5655 -0.01227 0.56524 -0.01458 C 0.56459 -0.01921 0.56446 -0.01921 0.56342 -0.02431 C 0.56316 -0.02222 0.56277 -0.0206 0.56264 -0.01852 C 0.56185 -0.01389 0.5612 -0.00787 0.56081 -0.0037 C 0.56003 0.00394 0.56055 0.00532 0.55769 0.01157 C 0.5573 0.01204 0.55652 0.01366 0.55599 0.01389 C 0.55404 0.01713 0.55209 0.01852 0.55001 0.02083 C 0.54922 0.02292 0.54727 0.02546 0.54792 0.02732 C 0.55066 0.0331 0.55469 0.02107 0.55495 0.02083 C 0.5556 0.01782 0.55534 0.01412 0.55691 0.01273 C 0.55886 0.01019 0.56185 0.01134 0.56446 0.01019 C 0.5655 0.00926 0.56615 0.00857 0.56719 0.00741 C 0.56876 0.00509 0.57006 0.00347 0.57123 0.00046 C 0.5737 -0.00301 0.57553 -0.00556 0.57696 -0.01018 C 0.57813 -0.01551 0.57813 -0.01713 0.58047 -0.02083 C 0.58099 -0.02268 0.58152 -0.02338 0.5823 -0.02431 C 0.58347 -0.02477 0.58568 -0.02546 0.58711 -0.02662 C 0.59857 -0.02546 0.61003 -0.02546 0.62123 -0.02431 C 0.62227 -0.02407 0.62435 -0.02292 0.62435 -0.02083 C 0.6237 -0.01667 0.62201 -0.01273 0.62032 -0.00903 C 0.61967 -0.00764 0.61862 -0.00787 0.61784 -0.00764 C 0.61654 -0.00694 0.61537 -0.00648 0.61446 -0.00648 C 0.61198 -0.00694 0.6086 -0.00602 0.60665 -0.00903 C 0.60534 -0.01227 0.60534 -0.01852 0.60769 -0.01968 C 0.61264 -0.02176 0.61745 -0.01713 0.62214 -0.01551 C 0.62331 -0.01458 0.62461 -0.01319 0.62501 -0.01134 C 0.62553 -0.01018 0.62553 -0.00787 0.62592 -0.00648 C 0.62631 -0.00417 0.62722 -0.00255 0.62774 -0.00023 C 0.628 0.00116 0.62878 0.00278 0.62878 0.00463 C 0.62865 0.00741 0.62787 0.00926 0.6267 0.01157 C 0.62553 0.01389 0.6211 0.01458 0.61954 0.01551 C 0.60235 0.00417 0.60704 0.01366 0.60313 -0.00023 C 0.60222 -0.00509 0.60118 -0.00903 0.59961 -0.01296 C 0.59909 -0.01458 0.5987 -0.01667 0.59792 -0.01852 C 0.5974 -0.01921 0.59584 -0.02268 0.59584 -0.02083 C 0.59584 -0.01921 0.5974 -0.01852 0.59792 -0.01713 C 0.59909 -0.01296 0.60001 -0.00903 0.6017 -0.00509 C 0.60235 -0.00231 0.60391 -3.7037E-7 0.60508 0.00162 C 0.60925 0.01019 0.60391 0.00139 0.61055 0.01157 C 0.61303 0.01019 0.61511 0.00926 0.61693 0.00857 C 0.61862 0.00787 0.62032 0.00556 0.62214 0.00556 C 0.62722 0.00556 0.63204 0.00787 0.63685 0.00857 C 0.63737 0.01157 0.63816 0.01389 0.63881 0.01667 C 0.63907 0.01921 0.63959 0.02569 0.63959 0.02338 C 0.63959 0.00787 0.64532 -0.01134 0.63881 -0.02431 C 0.6336 -0.0331 0.62214 -0.02454 0.61446 -0.02523 C 0.61198 -0.02546 0.60456 -0.02662 0.60665 -0.02662 C 0.65001 -0.02662 0.6418 -0.04282 0.65131 -0.02083 C 0.65092 -0.00602 0.6504 0.04028 0.6504 0.02523 C 0.6504 0.00556 0.64362 -0.01713 0.65131 -0.03194 C 0.65717 -0.04282 0.6698 -0.03125 0.67956 -0.03079 C 0.67865 -0.0294 0.67696 -0.0287 0.67618 -0.02824 C 0.6737 -0.02616 0.67227 -0.02268 0.6711 -0.01968 C 0.67058 -0.01782 0.6698 -0.01643 0.66941 -0.01458 C 0.67253 0.00556 0.66862 0.00741 0.6823 -0.00023 C 0.68308 -0.00162 0.68334 -0.00255 0.68386 -0.0037 C 0.68399 -0.00231 0.68477 -0.00023 0.68477 0.00046 C 0.68373 0.02917 0.68594 0.02176 0.66758 0.01551 C 0.66277 0.00394 0.67058 0.02292 0.66342 -0.00509 L 0.6612 -0.01134 C 0.66094 -0.01412 0.65925 -0.01713 0.66068 -0.01852 C 0.66237 -0.0206 0.66485 -0.01667 0.66693 -0.01713 C 0.66967 -0.01782 0.67253 -0.02083 0.67618 -0.02268 L 0.67878 -0.02431 C 0.67956 -0.02292 0.68047 -0.02268 0.68112 -0.02083 C 0.68243 -0.01968 0.68308 -0.01782 0.68386 -0.01713 C 0.68711 -0.01412 0.68933 -0.01319 0.69232 -0.01134 C 0.69389 -0.01273 0.69636 -0.01551 0.69766 -0.01458 C 0.69909 -0.01273 0.69714 -0.00903 0.69688 -0.00648 C 0.69675 -0.00509 0.69623 -0.0037 0.69571 -0.00231 C 0.69545 -3.7037E-7 0.69519 0.00278 0.6948 0.00463 C 0.69428 0.00741 0.69349 0.00995 0.6931 0.01273 C 0.69206 0.02107 0.69258 0.01759 0.69128 0.02523 C 0.69063 0.01019 0.69115 -0.00393 0.68959 -0.01852 C 0.68946 -0.0206 0.68698 -0.01921 0.68594 -0.01968 C 0.68425 -0.0206 0.68308 -0.0213 0.6823 -0.02268 C 0.68099 -0.02407 0.67696 -0.02662 0.67878 -0.02662 C 0.68555 -0.02801 0.69258 -0.02546 0.69935 -0.02523 C 0.70391 -0.02431 0.70873 -0.02662 0.71224 -0.02268 C 0.71381 -0.0206 0.70977 -0.01713 0.7086 -0.01458 C 0.70652 -0.00926 0.70678 -0.00903 0.70586 -0.0037 C 0.70626 0.00162 0.70508 0.00787 0.70678 0.01273 C 0.70769 0.01528 0.7099 0.01458 0.71133 0.01551 C 0.71836 0.01921 0.71107 0.01389 0.71836 0.01944 C 0.71967 0.01921 0.7211 0.01944 0.72188 0.01782 C 0.72266 0.01759 0.72188 0.01389 0.72084 0.01389 C 0.71876 0.01412 0.71693 0.01759 0.71511 0.01944 C 0.71277 0.02847 0.71433 0.02523 0.70951 0.03009 L 0.71745 -0.02917 L 0.71745 -0.02523 C 0.71797 -0.02546 0.72956 -0.02917 0.73112 -0.02917 C 0.73568 -0.02917 0.74102 -0.02824 0.74571 -0.02824 C 0.74662 -0.01528 0.74584 -0.01458 0.7474 -0.00509 C 0.74805 -0.00162 0.74935 0.00556 0.74935 0.00625 C 0.74883 0.01042 0.74935 0.01574 0.74844 0.02083 C 0.74805 0.02199 0.74714 0.01921 0.74662 0.01782 C 0.73803 0.00787 0.74688 0.01968 0.74128 0.01019 C 0.7405 0.00857 0.73972 0.00741 0.73855 0.00556 C 0.73529 0.00278 0.73217 0.00278 0.72852 0.00046 C 0.72735 -3.7037E-7 0.72618 -0.00162 0.72461 -0.00231 C 0.73464 -0.0088 0.72735 -0.00417 0.73751 -0.00903 C 0.73946 -0.00995 0.74128 -0.01065 0.74284 -0.01134 L 0.74571 -0.01296 C 0.75157 -0.01134 0.75743 -0.01157 0.76303 -0.00903 C 0.76472 -0.00764 0.76342 0.00347 0.76303 0.0037 C 0.76198 0.00463 0.76042 0.00463 0.75912 0.00556 C 0.75873 0.00741 0.76198 0.00463 0.76198 0.00509 C 0.76641 -3.7037E-7 0.76511 0.0037 0.76381 -0.00764 C 0.76355 -0.00903 0.76355 -0.01065 0.76303 -0.01134 C 0.76198 -0.01273 0.7517 -0.0169 0.75144 -0.01713 C 0.74987 -0.01921 0.74701 -0.02268 0.74844 -0.02662 C 0.74935 -0.02847 0.75144 -0.0287 0.75313 -0.02917 C 0.76303 -0.03009 0.77266 -0.03009 0.78282 -0.03079 C 0.78503 -0.03009 0.78737 -0.03125 0.78907 -0.02917 C 0.78998 -0.02824 0.78503 -0.02662 0.78568 -0.02824 C 0.78607 -0.02847 0.7918 -0.03125 0.79284 -0.03194 C 0.79428 -0.03194 0.79571 -0.03194 0.79571 -0.03079 C 0.7961 -0.02546 0.79245 -0.02176 0.78998 -0.01968 C 0.7879 -0.01782 0.78503 -0.0169 0.78282 -0.01458 C 0.78152 -0.01273 0.77995 -0.01065 0.77839 -0.00903 C 0.77696 -0.00764 0.77527 -0.00741 0.77396 -0.00648 C 0.77266 -0.00556 0.77201 -0.00417 0.77123 -0.0037 C 0.77162 -0.00208 0.77201 0.00023 0.77266 0.00162 C 0.77409 0.0037 0.77527 0.00394 0.7767 0.00463 C 0.77878 0.00625 0.7806 0.00741 0.78282 0.00857 C 0.78542 0.01019 0.7862 0.01204 0.78842 0.01551 C 0.78985 0.02292 0.78842 0.01713 0.79284 0.02616 C 0.79441 0.02917 0.79558 0.03194 0.79649 0.03565 C 0.79675 0.02616 0.79727 0.01782 0.79727 0.01019 C 0.79766 0.00509 0.79818 -3.7037E-7 0.79831 -0.00509 C 0.7987 -0.01296 0.79649 -0.02268 0.79922 -0.02917 C 0.79987 -0.03079 0.8155 -0.0331 0.81745 -0.0331 C 0.81849 -0.03009 0.81993 -0.02731 0.81993 -0.02431 C 0.82019 -0.01898 0.8198 -0.01319 0.81849 -0.00903 C 0.8168 -0.00509 0.81459 -0.00208 0.81185 0.00046 C 0.80782 0.00509 0.80665 0.00625 0.80183 0.00857 C 0.8004 0.00926 0.7987 0.00926 0.79727 0.01019 C 0.7961 0.01019 0.79545 0.01042 0.79428 0.01157 C 0.79219 0.01181 0.78985 0.01204 0.78842 0.01273 C 0.78607 0.01366 0.78386 0.01412 0.78204 0.01551 C 0.78008 0.0162 0.7767 0.01782 0.7767 0.01806 C 0.77735 0.02083 0.77696 0.02361 0.77839 0.02523 C 0.78008 0.02616 0.78529 0.02338 0.78737 0.02199 C 0.78985 0.01782 0.79454 0.01389 0.78907 0.00556 C 0.7879 0.00394 0.78607 0.00857 0.7849 0.01019 C 0.78438 0.01157 0.78386 0.01204 0.78386 0.01389 C 0.78386 0.01667 0.78581 0.02083 0.7849 0.02199 C 0.7836 0.02338 0.78217 0.01921 0.78126 0.01782 C 0.77995 0.01759 0.77878 0.01759 0.77748 0.01667 C 0.78698 0.00787 0.77579 0.01759 0.78998 0.01157 C 0.79336 0.01019 0.7961 0.00787 0.79922 0.00556 C 0.80014 0.00532 0.80118 0.00509 0.80183 0.00463 C 0.80652 -0.00208 0.80743 -0.00393 0.81224 -0.00903 C 0.8142 -0.01018 0.81563 -0.01065 0.81745 -0.01134 C 0.81915 -0.01296 0.82136 -0.01458 0.82292 -0.01551 C 0.82514 -0.01713 0.82696 -0.01782 0.82904 -0.01968 C 0.83047 -0.02083 0.83152 -0.02268 0.83269 -0.02431 C 0.8349 -0.02546 0.83803 -0.02917 0.83803 -0.0287 C 0.83438 -0.0206 0.83894 -0.03009 0.8336 -0.02083 C 0.83204 -0.01829 0.83047 -0.01458 0.82904 -0.01134 C 0.83308 -0.01134 0.83711 -0.01134 0.84128 -0.01018 C 0.84519 -0.00903 0.84402 -3.7037E-7 0.84297 0.0037 C 0.84232 0.00463 0.84128 0.00532 0.84024 0.00556 C 0.83737 0.00741 0.8349 0.00648 0.83165 0.00741 C 0.8336 0.00532 0.83764 0.00139 0.84024 0.00046 C 0.84141 -3.7037E-7 0.84232 -3.7037E-7 0.84389 -0.00023 C 0.84571 -0.00347 0.84779 -0.00509 0.84922 -0.00764 C 0.84987 -0.00903 0.8504 -0.01134 0.85092 -0.01296 C 0.85339 -0.01898 0.85313 -0.01782 0.85626 -0.02083 C 0.85821 -0.01412 0.85704 -0.02037 0.85834 -0.01018 C 0.85886 -0.0088 0.85899 -0.00694 0.85925 -0.00509 C 0.86055 0.00857 0.85925 -3.7037E-7 0.86068 0.00857 C 0.86303 0.02847 0.86146 0.01551 0.86251 -0.01458 C 0.8629 -0.01968 0.86459 -0.02847 0.86524 -0.0331 C 0.86797 -0.03125 0.87058 -0.02917 0.87292 -0.02662 C 0.87618 -0.02268 0.8754 -0.01134 0.87553 -0.00764 C 0.87592 -0.00417 0.87618 -0.00162 0.87618 0.00162 C 0.87618 0.01019 0.87618 0.01806 0.87553 0.02616 C 0.8754 0.02847 0.87501 0.02176 0.87448 0.01944 C 0.87396 0.0162 0.87344 0.01366 0.87292 0.01019 C 0.87331 -0.00023 0.86862 -0.01458 0.8737 -0.02268 C 0.8793 -0.03125 0.89024 -0.02546 0.89831 -0.02824 C 0.89987 -0.02824 0.90118 -0.02847 0.90287 -0.02917 C 0.90365 -0.0294 0.90639 -0.03079 0.90547 -0.03079 C 0.90404 -0.03079 0.90313 -0.0294 0.90183 -0.02917 C 0.90092 -0.02824 0.89987 -0.02824 0.89922 -0.02662 C 0.89857 -0.02454 0.89883 -0.02292 0.89831 -0.02083 C 0.89727 -0.01551 0.89623 -0.00995 0.89454 -0.00509 C 0.89376 -0.00231 0.89167 0.00394 0.88933 0.00556 C 0.88764 0.00741 0.88555 0.00787 0.8836 0.00857 C 0.87253 0.01551 0.8862 0.00857 0.87735 0.01273 C 0.87787 0.01412 0.87826 0.01667 0.87904 0.01782 C 0.88399 0.02963 0.8836 0.02338 0.89727 0.02199 C 0.89883 0.02083 0.89974 0.01921 0.90092 0.01782 C 0.90183 0.01759 0.90313 0.01759 0.90365 0.01667 C 0.9043 0.01551 0.90495 0.01389 0.90547 0.01273 C 0.90639 0.01019 0.90743 0.0081 0.90886 0.00556 C 0.90743 -3.7037E-7 0.90691 -0.00625 0.90547 -0.01134 C 0.90495 -0.01412 0.90313 -0.01551 0.90183 -0.01713 C 0.90001 -0.01921 0.89753 -0.02083 0.89545 -0.02268 C 0.89454 -0.02431 0.89349 -0.02477 0.89271 -0.02662 C 0.89089 -0.03009 0.88764 -0.03704 0.88764 -0.03681 C 0.88607 -0.04745 0.88516 -0.04768 0.89011 -0.06065 C 0.89089 -0.06181 0.89245 -0.06181 0.89376 -0.06343 C 0.89454 -0.06389 0.89571 -0.06481 0.89636 -0.06551 L 0.89636 -0.06597 L 0.89636 -0.06574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7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401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-0.11435 L 0.51094 -0.11412 C 0.51576 -0.1081 0.51407 -0.11088 0.51654 -0.10648 L 0.51784 -0.10324 C 0.51967 -0.09768 0.52084 -0.09606 0.52149 -0.09097 C 0.52162 -0.09051 0.52149 -0.09004 0.52149 -0.08981 L 0.52149 -0.08634 L 0.51094 -0.05416 C 0.50977 -0.05509 0.5056 -0.05879 0.50339 -0.05972 C 0.50235 -0.06018 0.50131 -0.06041 0.50027 -0.06088 C 0.50014 -0.06203 0.50014 -0.06342 0.49961 -0.06412 C 0.49857 -0.0662 0.49597 -0.06875 0.49597 -0.06852 C 0.49297 -0.07662 0.49454 -0.07338 0.49154 -0.0787 C 0.49128 -0.07986 0.49128 -0.08102 0.49089 -0.08194 C 0.49024 -0.08426 0.48894 -0.08611 0.48842 -0.08865 C 0.48816 -0.08981 0.48816 -0.09097 0.48777 -0.0919 C 0.48711 -0.09444 0.48477 -0.10115 0.48529 -0.09861 C 0.48555 -0.09768 0.48555 -0.09629 0.48594 -0.09537 C 0.48672 -0.09305 0.48764 -0.09097 0.48842 -0.08865 C 0.49115 -0.08102 0.4892 -0.08518 0.49219 -0.07986 C 0.49323 -0.0743 0.49232 -0.07777 0.49467 -0.07199 C 0.49506 -0.07083 0.49532 -0.06944 0.49597 -0.06875 C 0.49857 -0.06458 0.49896 -0.06458 0.50157 -0.06319 C 0.51146 -0.06597 0.51133 -0.0669 0.52409 -0.06412 C 0.52605 -0.06389 0.52969 -0.06088 0.52969 -0.06065 C 0.53034 -0.05949 0.53073 -0.05764 0.53152 -0.05648 C 0.53425 -0.05231 0.53399 -0.05625 0.53399 -0.05301 L 0.53529 -0.04305 L 0.53529 -0.03634 L 0.53529 -0.05764 C 0.53503 -0.06713 0.53503 -0.07685 0.53464 -0.08634 C 0.53464 -0.08773 0.53412 -0.08865 0.53399 -0.08981 C 0.53373 -0.09305 0.53373 -0.09652 0.53347 -0.09977 C 0.53321 -0.10208 0.53217 -0.10648 0.53217 -0.10625 C 0.53243 -0.10902 0.53191 -0.11227 0.53282 -0.11435 C 0.53321 -0.11504 0.53803 -0.11713 0.53907 -0.11759 C 0.54037 -0.11713 0.54415 -0.11736 0.54532 -0.11435 C 0.54584 -0.11296 0.54571 -0.11134 0.54597 -0.10972 C 0.54623 -0.10787 0.54688 -0.10625 0.54714 -0.10416 C 0.54792 -0.09953 0.54779 -0.09884 0.54779 -0.09421 L 0.54779 -0.0831 C 0.54909 -0.05463 0.54766 -0.07986 0.54909 -0.06412 C 0.54948 -0.05902 0.55027 -0.04861 0.55027 -0.04838 C 0.55053 -0.07129 0.55053 -0.09398 0.55092 -0.11643 C 0.55092 -0.11759 0.55105 -0.11921 0.55157 -0.1199 C 0.55261 -0.12106 0.55534 -0.12199 0.55534 -0.12176 C 0.55782 -0.12176 0.56055 -0.12268 0.56277 -0.12083 C 0.56407 -0.1199 0.5655 -0.11389 0.56589 -0.11088 C 0.56641 -0.10717 0.56654 -0.10347 0.56719 -0.09977 C 0.56771 -0.09652 0.56797 -0.0956 0.56836 -0.0919 C 0.56954 -0.08217 0.56849 -0.08842 0.56967 -0.08194 C 0.56941 -0.07523 0.5698 -0.06852 0.56902 -0.06203 C 0.56889 -0.06065 0.56797 -0.05995 0.56719 -0.05972 C 0.56654 -0.05949 0.56589 -0.06041 0.56524 -0.06088 C 0.56576 -0.0699 0.56433 -0.07176 0.56836 -0.07523 C 0.56915 -0.07592 0.57006 -0.07615 0.57097 -0.07639 C 0.57149 -0.07708 0.57201 -0.07847 0.57279 -0.0787 C 0.57514 -0.07893 0.57761 -0.0794 0.57969 -0.07754 C 0.58099 -0.07639 0.58139 -0.07315 0.58217 -0.07083 L 0.58347 -0.06759 C 0.58386 -0.06643 0.58438 -0.06551 0.58464 -0.06412 C 0.58555 -0.05972 0.5849 -0.0618 0.58659 -0.05764 C 0.58659 -0.05578 0.58685 -0.0449 0.58777 -0.04097 C 0.58816 -0.03958 0.58868 -0.03865 0.58907 -0.0375 C 0.58646 -0.06041 0.58816 -0.04282 0.58907 -0.09652 C 0.58946 -0.12407 0.58751 -0.11527 0.59089 -0.12754 C 0.59792 -0.12453 0.58868 -0.12893 0.59597 -0.1243 C 0.5974 -0.12338 0.59883 -0.12291 0.60027 -0.12199 C 0.60092 -0.12176 0.60157 -0.12129 0.60222 -0.12083 C 0.60261 -0.11944 0.603 -0.11805 0.60339 -0.11643 C 0.60417 -0.11342 0.6043 -0.11088 0.60469 -0.10764 C 0.60573 -0.07291 0.60456 -0.09699 0.60599 -0.07986 C 0.60612 -0.07685 0.60626 -0.07384 0.60652 -0.07083 C 0.60678 -0.06852 0.60743 -0.06643 0.60782 -0.06412 C 0.60912 0.00209 0.60782 -0.04629 0.60912 -0.06967 C 0.60925 -0.07268 0.61029 -0.075 0.61094 -0.07754 C 0.61133 -0.08379 0.61159 -0.09027 0.61224 -0.09652 C 0.61224 -0.09768 0.61264 -0.09861 0.61277 -0.09977 C 0.61316 -0.10231 0.61303 -0.10509 0.61342 -0.10764 C 0.6142 -0.11203 0.61524 -0.11065 0.61719 -0.11319 C 0.61784 -0.11412 0.61836 -0.11551 0.61902 -0.11643 C 0.62019 -0.11782 0.62201 -0.11921 0.62344 -0.1199 C 0.62422 -0.12014 0.62514 -0.1206 0.62592 -0.12083 C 0.62657 -0.12129 0.62722 -0.12176 0.62787 -0.12199 C 0.62865 -0.12245 0.62943 -0.12268 0.63034 -0.12315 C 0.63152 -0.12384 0.63282 -0.12477 0.63412 -0.12546 C 0.63724 -0.12685 0.63568 -0.12592 0.63842 -0.12754 C 0.64219 -0.12731 0.6461 -0.12847 0.64974 -0.12639 C 0.65118 -0.12569 0.65222 -0.1199 0.65222 -0.11967 C 0.65196 -0.11713 0.65209 -0.11458 0.65157 -0.11203 C 0.65118 -0.11018 0.65027 -0.10926 0.64974 -0.10764 C 0.64922 -0.10625 0.64896 -0.1044 0.64844 -0.10324 C 0.64649 -0.09861 0.64571 -0.09884 0.64349 -0.09537 C 0.63777 -0.08657 0.64467 -0.09537 0.63724 -0.08634 L 0.63529 -0.08426 C 0.63464 -0.08356 0.63399 -0.08287 0.63347 -0.08194 L 0.62969 -0.07523 L 0.62787 -0.07199 C 0.62826 -0.07083 0.62852 -0.06944 0.62904 -0.06875 C 0.6336 -0.06273 0.63139 -0.06713 0.63464 -0.06412 C 0.6362 -0.06296 0.63764 -0.06111 0.63907 -0.05972 C 0.64024 -0.05856 0.64154 -0.05764 0.64284 -0.05648 C 0.64349 -0.05578 0.64402 -0.05486 0.64467 -0.05416 C 0.65079 -0.04884 0.64532 -0.05486 0.64974 -0.04977 C 0.65014 -0.04861 0.65092 -0.04514 0.65092 -0.04652 C 0.65287 -0.09027 0.65157 -0.14051 0.65287 -0.07083 C 0.65326 -0.07199 0.65352 -0.07315 0.65404 -0.0743 C 0.65469 -0.07546 0.65547 -0.07615 0.65599 -0.07754 C 0.65626 -0.07847 0.65612 -0.08009 0.65652 -0.08078 C 0.66133 -0.09097 0.66068 -0.08912 0.66537 -0.09421 C 0.66589 -0.0949 0.66654 -0.09606 0.66719 -0.09652 C 0.67071 -0.09861 0.67357 -0.09907 0.67722 -0.09977 C 0.68256 -0.09953 0.68803 -0.1 0.69349 -0.09861 C 0.69415 -0.09838 0.69415 -0.09629 0.69467 -0.09537 C 0.70105 -0.08402 0.69519 -0.09722 0.69974 -0.08634 C 0.69987 -0.08495 0.70053 -0.08032 0.70092 -0.0787 C 0.70339 -0.07014 0.70131 -0.08032 0.70287 -0.07199 C 0.70339 -0.07268 0.7043 -0.07315 0.70469 -0.0743 C 0.70534 -0.07592 0.70547 -0.07801 0.70599 -0.07986 C 0.70626 -0.08102 0.70678 -0.08194 0.70717 -0.0831 C 0.70769 -0.08449 0.70782 -0.08634 0.70847 -0.0875 C 0.70951 -0.09004 0.71107 -0.0919 0.71224 -0.09421 C 0.71264 -0.09514 0.71303 -0.09652 0.71342 -0.09768 C 0.71472 -0.10046 0.71602 -0.10347 0.71719 -0.10648 C 0.71758 -0.10764 0.71797 -0.10879 0.71849 -0.10972 C 0.7224 -0.11828 0.71849 -0.1081 0.72162 -0.11643 C 0.72175 -0.11527 0.7224 -0.11435 0.72214 -0.11319 C 0.72188 -0.11157 0.72097 -0.11088 0.72032 -0.10972 C 0.71915 -0.1081 0.71784 -0.10694 0.71654 -0.10532 C 0.71589 -0.10463 0.7155 -0.10324 0.71472 -0.10324 L 0.71094 -0.10208 C 0.70964 -0.09884 0.70626 -0.09051 0.70469 -0.08981 L 0.70222 -0.08865 C 0.70092 -0.08912 0.69948 -0.08865 0.69844 -0.08981 C 0.69792 -0.09027 0.69779 -0.0919 0.69779 -0.09305 C 0.69779 -0.09606 0.69779 -0.0993 0.69844 -0.10208 C 0.6987 -0.10324 0.69961 -0.1037 0.70027 -0.10416 C 0.70378 -0.1074 0.70417 -0.10671 0.70847 -0.10764 C 0.71667 -0.10625 0.71459 -0.11041 0.71654 -0.09977 C 0.7168 -0.09861 0.71667 -0.09722 0.71719 -0.09652 L 0.72214 -0.0875 L 0.72474 -0.0831 C 0.72501 -0.07986 0.72527 -0.07731 0.72592 -0.0743 C 0.72631 -0.07268 0.72683 -0.07129 0.72722 -0.06967 C 0.72826 -0.06527 0.72982 -0.05416 0.73034 -0.05092 C 0.7306 -0.04861 0.73073 -0.04629 0.73099 -0.04421 C 0.73112 -0.04305 0.73139 -0.0419 0.73152 -0.04097 C 0.73204 -0.03796 0.73282 -0.03194 0.73282 -0.03171 C 0.73243 -0.04282 0.73204 -0.05347 0.73152 -0.06412 C 0.73139 -0.06828 0.73126 -0.07245 0.73099 -0.07639 C 0.72995 -0.0868 0.7293 -0.09097 0.72787 -0.09977 C 0.728 -0.10694 0.72774 -0.11389 0.72839 -0.12083 C 0.72865 -0.12222 0.72943 -0.11875 0.72969 -0.11759 C 0.73008 -0.1162 0.72956 -0.11389 0.73034 -0.11319 C 0.73178 -0.11134 0.73373 -0.1118 0.73529 -0.11088 C 0.73594 -0.11065 0.73659 -0.11018 0.73724 -0.10972 C 0.73972 -0.10856 0.74219 -0.10787 0.74467 -0.10648 L 0.74844 -0.10416 C 0.74909 -0.10324 0.74987 -0.10231 0.75027 -0.10092 C 0.75066 -0.1 0.75066 -0.09861 0.75092 -0.09768 C 0.75131 -0.09606 0.75183 -0.09467 0.75222 -0.09305 C 0.75196 -0.08796 0.75339 -0.07592 0.74844 -0.0743 C 0.74636 -0.07338 0.74428 -0.075 0.74219 -0.07523 C 0.74037 -0.08796 0.74037 -0.08634 0.74284 -0.10879 C 0.74323 -0.11273 0.74753 -0.1169 0.74909 -0.11875 L 0.75092 -0.12083 C 0.75339 -0.12014 0.75612 -0.1206 0.75847 -0.11875 C 0.75951 -0.11782 0.75964 -0.11504 0.76029 -0.11319 C 0.76251 -0.10694 0.76068 -0.11296 0.76277 -0.10532 C 0.76394 -0.09606 0.76433 -0.0949 0.76472 -0.08541 C 0.76498 -0.07754 0.76498 -0.06967 0.76537 -0.06203 C 0.76563 -0.05717 0.76615 -0.05231 0.76654 -0.04745 C 0.76732 -0.12014 0.75652 -0.10069 0.78594 -0.10532 C 0.78685 -0.10555 0.78764 -0.10694 0.78842 -0.10764 C 0.79011 -0.10879 0.78985 -0.10879 0.79102 -0.10879 " pathEditMode="relative" rAng="0" ptsTypes="AAAAAAAAAAAAAAAAAAAAAAAAAAAAAAAAAAAAAAAAAAAAAAAAAAAAAAAAAAAAAAAAAAAAAAAAAAAAAAAAAAAAAAAAAAAAAAAAAAAAAAAAAAAAAAAAAAAAAAAAAAAAAAAAAAAAAAAAAAAAAAAAAAAAAAAAAAAAAAAAAAAAAAAAAAAAAAA">
                                      <p:cBhvr>
                                        <p:cTn id="18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402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412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" y="256033"/>
            <a:ext cx="11692128" cy="63398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3" y="268224"/>
            <a:ext cx="2179797" cy="743114"/>
          </a:xfrm>
          <a:prstGeom prst="rect">
            <a:avLst/>
          </a:prstGeom>
        </p:spPr>
      </p:pic>
      <p:sp>
        <p:nvSpPr>
          <p:cNvPr id="9" name="AutoShape 2" descr="Related image"/>
          <p:cNvSpPr>
            <a:spLocks noChangeAspect="1" noChangeArrowheads="1"/>
          </p:cNvSpPr>
          <p:nvPr/>
        </p:nvSpPr>
        <p:spPr bwMode="auto">
          <a:xfrm>
            <a:off x="6198430" y="34766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69" y="899034"/>
            <a:ext cx="3893495" cy="523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" b="7547"/>
          <a:stretch/>
        </p:blipFill>
        <p:spPr>
          <a:xfrm>
            <a:off x="685324" y="1351053"/>
            <a:ext cx="7963376" cy="52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ভোরের পাখি মদনমোহ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9" r="27054"/>
          <a:stretch/>
        </p:blipFill>
        <p:spPr bwMode="auto">
          <a:xfrm>
            <a:off x="654418" y="1055840"/>
            <a:ext cx="3485762" cy="361435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05228" y="283220"/>
            <a:ext cx="86629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এই কবিতাটি কে লিখেছেন?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7879" y="5029455"/>
            <a:ext cx="34001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মদনমোহন ত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র্কা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লঙ্কার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5968" y="1055840"/>
            <a:ext cx="67665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 তার পরিচয় একটু জেনে নিই।</a:t>
            </a:r>
            <a:endParaRPr lang="en-US" sz="3600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15968" y="1828460"/>
            <a:ext cx="7210533" cy="35150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জন্মঃ ৩ জানুয়ারি, ১৮১৭,</a:t>
            </a:r>
          </a:p>
          <a:p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জন্মস্থানঃ বিল্বগ্রাম,নাকাশীপাড়া, নদীয়া জেলা,</a:t>
            </a:r>
          </a:p>
          <a:p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তিনি বাংলার নবজাগরণের অন্যতম অগ্রদূত,</a:t>
            </a:r>
          </a:p>
          <a:p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 ও সমাজসেবক ছিলেন,</a:t>
            </a:r>
          </a:p>
          <a:p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মৃত্যুঃ ৯ মার্চ ১৮৫৮।</a:t>
            </a:r>
          </a:p>
          <a:p>
            <a:endParaRPr lang="bn-BD" sz="3200" dirty="0" smtClean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5892" r="15426"/>
          <a:stretch/>
        </p:blipFill>
        <p:spPr>
          <a:xfrm>
            <a:off x="3903768" y="142208"/>
            <a:ext cx="5182946" cy="101143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1424" y="1000125"/>
            <a:ext cx="11292114" cy="5425058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98" b="6593"/>
          <a:stretch/>
        </p:blipFill>
        <p:spPr>
          <a:xfrm>
            <a:off x="7787236" y="1776692"/>
            <a:ext cx="3778752" cy="2392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733" t="2404" r="2887" b="15664"/>
          <a:stretch/>
        </p:blipFill>
        <p:spPr>
          <a:xfrm>
            <a:off x="678579" y="1777444"/>
            <a:ext cx="3778752" cy="23913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374602" y="4945392"/>
            <a:ext cx="671218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সকালে উঠিয়া আমি মনে মনে বলি,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সারাদিন আমি যেন ভালো হয়ে চলি।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524" y="1829612"/>
            <a:ext cx="3205518" cy="31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729" r="10324"/>
          <a:stretch/>
        </p:blipFill>
        <p:spPr>
          <a:xfrm>
            <a:off x="613157" y="1842219"/>
            <a:ext cx="3718106" cy="2529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utoShape 2" descr="সবাই মিলে করি কাজ | প্রথম আল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সবাই মিলে করি কাজ | প্রথম আলো"/>
          <p:cNvSpPr>
            <a:spLocks noChangeAspect="1" noChangeArrowheads="1"/>
          </p:cNvSpPr>
          <p:nvPr/>
        </p:nvSpPr>
        <p:spPr bwMode="auto">
          <a:xfrm>
            <a:off x="5000124" y="39227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75" t="1651" r="4279" b="3754"/>
          <a:stretch/>
        </p:blipFill>
        <p:spPr>
          <a:xfrm>
            <a:off x="7839245" y="1842218"/>
            <a:ext cx="3745116" cy="25297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413" y="1534061"/>
            <a:ext cx="3268867" cy="3307322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460375" y="857251"/>
            <a:ext cx="11312525" cy="5429249"/>
          </a:xfrm>
          <a:prstGeom prst="flowChartAlternate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16" y="4841383"/>
            <a:ext cx="671218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আদেশ করেন যাহা মোর গুরুজনে, আমি যেন সেই কাজ করি ভালো মনে।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311</Words>
  <Application>Microsoft Office PowerPoint</Application>
  <PresentationFormat>Widescreen</PresentationFormat>
  <Paragraphs>36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238</cp:revision>
  <dcterms:created xsi:type="dcterms:W3CDTF">2021-09-24T15:40:38Z</dcterms:created>
  <dcterms:modified xsi:type="dcterms:W3CDTF">2021-10-16T21:06:34Z</dcterms:modified>
</cp:coreProperties>
</file>