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75" r:id="rId4"/>
    <p:sldId id="258" r:id="rId5"/>
    <p:sldId id="257" r:id="rId6"/>
    <p:sldId id="260" r:id="rId7"/>
    <p:sldId id="277" r:id="rId8"/>
    <p:sldId id="281" r:id="rId9"/>
    <p:sldId id="282" r:id="rId10"/>
    <p:sldId id="283" r:id="rId11"/>
    <p:sldId id="284" r:id="rId12"/>
    <p:sldId id="262" r:id="rId13"/>
    <p:sldId id="263" r:id="rId14"/>
    <p:sldId id="264" r:id="rId15"/>
    <p:sldId id="265" r:id="rId16"/>
    <p:sldId id="266" r:id="rId17"/>
    <p:sldId id="267" r:id="rId18"/>
    <p:sldId id="274" r:id="rId19"/>
    <p:sldId id="269" r:id="rId20"/>
    <p:sldId id="279" r:id="rId21"/>
    <p:sldId id="278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FF0000"/>
    <a:srgbClr val="990000"/>
    <a:srgbClr val="FF9900"/>
    <a:srgbClr val="0000FF"/>
    <a:srgbClr val="009900"/>
    <a:srgbClr val="0066FF"/>
    <a:srgbClr val="0EB24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A0489-86A1-4DF8-90C7-DA7740C83893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6ED18-CCF2-44DA-A820-CC603C05E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7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0" y="8827"/>
            <a:ext cx="9144000" cy="6849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838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আজকের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ক্লাসে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সবাইকে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bn-IN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স্বাগত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876800"/>
            <a:ext cx="6934200" cy="14465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যিনি জজ তিনিই সাহেব =জজ সাহেব 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/>
              <a:t>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0"/>
            <a:ext cx="5514667" cy="3088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876800"/>
            <a:ext cx="6934200" cy="7694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সিদ্ধ যে আলু =আলুসিদ্ধ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1635"/>
            <a:ext cx="4337277" cy="2822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911635"/>
            <a:ext cx="3937101" cy="2822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1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9132" y="5519896"/>
            <a:ext cx="63246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সিংহ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আসন=সিংহাসন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04800"/>
            <a:ext cx="5029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মধ্যপদলোপী কর্মধারয়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3673"/>
            <a:ext cx="4648200" cy="33649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7183811_76b3b763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71600"/>
            <a:ext cx="416560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5508050"/>
            <a:ext cx="7086600" cy="104644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তুষারের ন্যায় শুভ্র=তুষারশুভ্র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52400"/>
            <a:ext cx="5181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উপমান কর্মধারয়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তুষার পড়ে, কীভাবে পড়ে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5" y="1366684"/>
            <a:ext cx="4240642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ive-Male-Lion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44577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71600" y="5334000"/>
            <a:ext cx="6781800" cy="7694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সিংহের ন্যায় =সিংহপুরুষ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0210" y="331857"/>
            <a:ext cx="4572000" cy="7694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উপমিত কর্মধারয়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the-big-show.jpg The Big Show image by JUSTINBM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1794" y="1905000"/>
            <a:ext cx="3918855" cy="3047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n-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4" y="1600200"/>
            <a:ext cx="3910725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5370420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চন্দ্রের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ন্যায় =চ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ন্দ্র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মুখ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utoShape 2" descr="৬ মাস বয়সী - শিশুর বৃদ্ধি, উন্নয়ন, মাইলস্টোন এবং ক্রিয়াকলা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৬ মাস বয়সী - শিশুর বৃদ্ধি, উন্নয়ন, মাইলস্টোন এবং ক্রিয়াকলাপ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5" y="1600200"/>
            <a:ext cx="4457289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24001" y="315196"/>
            <a:ext cx="6553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/>
              <a:t>উপমিত কর্মধারয়  সমাস 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320815601_ee2d2b4f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045" y="1524000"/>
            <a:ext cx="4495800" cy="29942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76400" y="4876800"/>
            <a:ext cx="5867400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 রূপ মাঝি=মনমাঝি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716" y="304800"/>
            <a:ext cx="4953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রূপক কর্মধারয়</a:t>
            </a:r>
            <a:endParaRPr lang="en-US" sz="4800" b="1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in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200"/>
            <a:ext cx="3585882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09368" y="5580965"/>
            <a:ext cx="6781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ক্রোধ রূপ অনল=ক্রোধানল</a:t>
            </a:r>
            <a:endParaRPr lang="en-US" sz="3600" dirty="0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5442" y="304799"/>
            <a:ext cx="4953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রূপক কর্মধারয়</a:t>
            </a:r>
            <a:endParaRPr lang="en-US" sz="48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তাৎক্ষণিকভাবে রাগ কমাতে যা করবেন | Purboposhchimb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948599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00_wBird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213" y="1524000"/>
            <a:ext cx="3657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2005-11-20__cul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23363"/>
            <a:ext cx="3886200" cy="3605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91601" y="5523338"/>
            <a:ext cx="69342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 রূপ পাখি =প্রাণপাখি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5442" y="304799"/>
            <a:ext cx="4953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রূপক কর্মধারয়</a:t>
            </a:r>
            <a:endParaRPr lang="en-US" sz="48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3200400"/>
            <a:ext cx="2971800" cy="1676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43600" y="5257800"/>
            <a:ext cx="28194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উপমান</a:t>
            </a:r>
            <a:endParaRPr lang="en-US" sz="4000" b="1" dirty="0">
              <a:solidFill>
                <a:srgbClr val="FFFF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91200" y="1371600"/>
            <a:ext cx="3200400" cy="1524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মধ্যপদলোপী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1000" y="1371600"/>
            <a:ext cx="2743200" cy="1600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রূপক</a:t>
            </a:r>
            <a:endParaRPr lang="en-US" sz="4400" b="1" dirty="0">
              <a:solidFill>
                <a:srgbClr val="FFFF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1000" y="5105400"/>
            <a:ext cx="2667000" cy="1600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উপমিত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>
            <a:stCxn id="2" idx="7"/>
          </p:cNvCxnSpPr>
          <p:nvPr/>
        </p:nvCxnSpPr>
        <p:spPr>
          <a:xfrm rot="5400000" flipH="1" flipV="1">
            <a:off x="5374645" y="2572148"/>
            <a:ext cx="1007501" cy="740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5"/>
            <a:endCxn id="15" idx="1"/>
          </p:cNvCxnSpPr>
          <p:nvPr/>
        </p:nvCxnSpPr>
        <p:spPr>
          <a:xfrm rot="16200000" flipH="1">
            <a:off x="5513177" y="4626510"/>
            <a:ext cx="838528" cy="8481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" idx="1"/>
            <a:endCxn id="20" idx="5"/>
          </p:cNvCxnSpPr>
          <p:nvPr/>
        </p:nvCxnSpPr>
        <p:spPr>
          <a:xfrm rot="16200000" flipV="1">
            <a:off x="2710516" y="2749408"/>
            <a:ext cx="708447" cy="684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" idx="3"/>
            <a:endCxn id="21" idx="7"/>
          </p:cNvCxnSpPr>
          <p:nvPr/>
        </p:nvCxnSpPr>
        <p:spPr>
          <a:xfrm rot="5400000">
            <a:off x="2677996" y="4610729"/>
            <a:ext cx="708447" cy="7495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81200" y="152400"/>
            <a:ext cx="5486400" cy="7694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কর্মধারয় সমাস চার প্রকার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5" grpId="0" animBg="1"/>
      <p:bldP spid="19" grpId="0" animBg="1"/>
      <p:bldP spid="20" grpId="0" animBg="1"/>
      <p:bldP spid="21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, 660000+ Background Images, Wallpaper, Poster, Banners for Free 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192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8516"/>
            <a:ext cx="3594889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886200" y="3124200"/>
            <a:ext cx="4626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ফারজানা চৌধুরী</a:t>
            </a: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bn-IN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সীতাকুন্ড </a:t>
            </a:r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বালিকা 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800030"/>
            <a:ext cx="3810000" cy="64633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শিক্ষক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পরিচিতি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654" y="1752600"/>
            <a:ext cx="7533409" cy="206210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কর্মধারয় সমাস কাকে বলে?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। কর্মধারয়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সমাস কত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ও কি কি ?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ব্যসবাক্য করঃ আলুসিদ্ধ, মহারাজা,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মন মাঝি,তুষার শুভ্র,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অরুণরাঙা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,সিংহাসন, স্মৃতিসৌধ 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5116" y="152400"/>
            <a:ext cx="52578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81" y="4038600"/>
            <a:ext cx="86868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যেখানে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বিশেষণ বা বিশেষণভাবাপন্ন পদের সাথে  বিশেষ্য বা বিশেষ্যভাবাপন্ন  পদের সমাস হয় এবং পরপদের অর্থই প্রধান রূপে প্রতীয়মান হয়, তাকে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কর্মধারয়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সমাস  বলে। 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২। চার প্রকার । মধ্যপদলোপী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কর্মধারয়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, উপমান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কর্মধারয়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,উপমিত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কর্মধারয়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,রূপক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কর্মধারয়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৩। আলু যে সিদ্ধ,মহান যে রাজা, মন রূপ মাঝি ,তুষারের ন্যায় শুভ্র ,অরুণের ন্যায়  রাংগা ,সিংহ  চিহ্নিত  আসন , স্মৃতি রক্ষার্থে সৌধ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750+ Backdrop Pictures [HD] | Download Free Images on Un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19" y="-348941"/>
            <a:ext cx="9543200" cy="69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09800" y="-152400"/>
            <a:ext cx="4358886" cy="1015663"/>
          </a:xfrm>
          <a:prstGeom prst="rect">
            <a:avLst/>
          </a:prstGeom>
          <a:solidFill>
            <a:srgbClr val="FF0066"/>
          </a:solidFill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বাড়ির</a:t>
            </a: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কাজ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905000"/>
            <a:ext cx="9296400" cy="646331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r>
              <a:rPr lang="bn-IN" sz="3600" b="1" dirty="0"/>
              <a:t>নিচের শব্দগুলোর ব্যাসবাক্য করে আনবে।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2881" y="3190568"/>
            <a:ext cx="69342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66"/>
                </a:solidFill>
              </a:rPr>
              <a:t>খাসজমি,ঘিভাত,কাজলকালো , সিংহ </a:t>
            </a:r>
            <a:r>
              <a:rPr lang="bn-IN" sz="3200" b="1" dirty="0">
                <a:solidFill>
                  <a:srgbClr val="FF0066"/>
                </a:solidFill>
              </a:rPr>
              <a:t>পুরুষ,</a:t>
            </a:r>
            <a:r>
              <a:rPr lang="bn-IN" sz="3200" b="1" dirty="0" smtClean="0">
                <a:solidFill>
                  <a:srgbClr val="FF0066"/>
                </a:solidFill>
              </a:rPr>
              <a:t>বিষাদ সিন্ধু ,পদ্মআঁখি,</a:t>
            </a:r>
            <a:endParaRPr lang="en-US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86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543800" y="3505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76200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104" y="609600"/>
            <a:ext cx="5029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পাঠ পরিচিতি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3" y="1936589"/>
            <a:ext cx="3400963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51288" y="3200400"/>
            <a:ext cx="501740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/>
              <a:t>বাংলা ভাষার ব্যাকরণ ও নির্মিতি</a:t>
            </a:r>
          </a:p>
          <a:p>
            <a:pPr algn="ctr"/>
            <a:r>
              <a:rPr lang="bn-IN" sz="3600" b="1" dirty="0" smtClean="0"/>
              <a:t>নবম – দশম শ্রেণি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357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 descr="C:\Documents and Settings\ADMIN\My Documents\My Pictures\paneer-biry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910" y="149475"/>
            <a:ext cx="2668043" cy="2316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Content Placeholder 14" descr="untitled.bmp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21226" y="4252832"/>
            <a:ext cx="2895600" cy="231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Documents and Settings\ADMIN\My Documents\My Pictures\smriti_soudh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9614" y="173922"/>
            <a:ext cx="3111042" cy="2349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0" y="2806269"/>
            <a:ext cx="3124200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মিশ্রি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bn-BD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অন্ন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=পলান্ন</a:t>
            </a: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598" y="3097887"/>
            <a:ext cx="4114801" cy="861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bn-BD" sz="32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রক্ষার্থে</a:t>
            </a:r>
            <a:r>
              <a:rPr lang="bn-IN" sz="3200" b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সৌধ</a:t>
            </a:r>
            <a:r>
              <a:rPr lang="bn-IN" sz="32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b="1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স্মৃতিসৌধ</a:t>
            </a:r>
            <a:endParaRPr lang="bn-BD" sz="3200" b="1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48548" y="4953000"/>
            <a:ext cx="4267199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অরুণের</a:t>
            </a:r>
            <a:r>
              <a:rPr lang="bn-BD" sz="32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ন্যায় </a:t>
            </a:r>
            <a:r>
              <a:rPr lang="bn-BD" sz="3200" b="1" u="sng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রাঙা</a:t>
            </a:r>
            <a:r>
              <a:rPr lang="bn-BD" sz="32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=অরুণরাঙা </a:t>
            </a:r>
            <a:endParaRPr lang="en-US" sz="3200" b="1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30036" y="1752600"/>
            <a:ext cx="6400800" cy="43434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কর্মধারয় সমাস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301079"/>
            <a:ext cx="5410200" cy="76944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IN" sz="4400" b="1" dirty="0" smtClean="0"/>
              <a:t>আজকের পাঠ</a:t>
            </a:r>
            <a:endParaRPr lang="en-US" sz="4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7418" y="304800"/>
            <a:ext cx="70866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327" y="3124200"/>
            <a:ext cx="6878782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কর্মধারয় সমাসের স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কর্মধারয় সমাসের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শ্রেণীবিভাগ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সংজ্ঞাসহ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905000"/>
            <a:ext cx="7772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এই পাঠ শেষে শিক্ষার্থীরা যা জানবে -----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905000"/>
            <a:ext cx="79248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যেখানে বিশেষণ বা বিশেষণভাবাপন্ন পদের সাথে  বিশেষ্য বা বিশেষ্যভাবাপন্ন  পদের সমাস হয় এবং পরপদের অর্থই প্রধান রূপে প্রতীয়মান হয়, তাকে    কর্মধারয় সমাস  বলে।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685800"/>
            <a:ext cx="3886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/>
              <a:t>কর্মধারয় সমাস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7422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4876800"/>
            <a:ext cx="6934200" cy="7694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কাঁচা অথচ মিঠা=কাঁচামিঠা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03" y="602226"/>
            <a:ext cx="4992414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163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495800"/>
            <a:ext cx="48006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মহান যে রাজা=মহারাজ 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85799"/>
            <a:ext cx="2819400" cy="3431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40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291</Words>
  <Application>Microsoft Office PowerPoint</Application>
  <PresentationFormat>On-screen Show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ismail - [2010]</cp:lastModifiedBy>
  <cp:revision>187</cp:revision>
  <dcterms:created xsi:type="dcterms:W3CDTF">2006-08-16T00:00:00Z</dcterms:created>
  <dcterms:modified xsi:type="dcterms:W3CDTF">2021-10-15T04:17:41Z</dcterms:modified>
</cp:coreProperties>
</file>