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72" r:id="rId3"/>
    <p:sldId id="263" r:id="rId4"/>
    <p:sldId id="264" r:id="rId5"/>
    <p:sldId id="265" r:id="rId6"/>
    <p:sldId id="257" r:id="rId7"/>
    <p:sldId id="268" r:id="rId8"/>
    <p:sldId id="256" r:id="rId9"/>
    <p:sldId id="270" r:id="rId10"/>
    <p:sldId id="269" r:id="rId11"/>
    <p:sldId id="271" r:id="rId12"/>
    <p:sldId id="267" r:id="rId13"/>
  </p:sldIdLst>
  <p:sldSz cx="15544800" cy="8686800"/>
  <p:notesSz cx="9144000" cy="6858000"/>
  <p:defaultTextStyle>
    <a:defPPr>
      <a:defRPr lang="en-US"/>
    </a:defPPr>
    <a:lvl1pPr marL="0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5954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1908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7862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3816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79770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5724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1678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07632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086" autoAdjust="0"/>
  </p:normalViewPr>
  <p:slideViewPr>
    <p:cSldViewPr>
      <p:cViewPr>
        <p:scale>
          <a:sx n="53" d="100"/>
          <a:sy n="53" d="100"/>
        </p:scale>
        <p:origin x="-234" y="-450"/>
      </p:cViewPr>
      <p:guideLst>
        <p:guide orient="horz" pos="2736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698538"/>
            <a:ext cx="13213080" cy="1862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4922520"/>
            <a:ext cx="108813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8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7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6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6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5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45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3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14582" y="496677"/>
            <a:ext cx="6644323" cy="10572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218" y="496677"/>
            <a:ext cx="19679285" cy="10572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582074"/>
            <a:ext cx="13213080" cy="1725295"/>
          </a:xfrm>
        </p:spPr>
        <p:txBody>
          <a:bodyPr anchor="t"/>
          <a:lstStyle>
            <a:lvl1pPr algn="l">
              <a:defRPr sz="6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681841"/>
            <a:ext cx="13213080" cy="1900236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9217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3843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765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687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608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530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452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374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222" y="2891583"/>
            <a:ext cx="13161803" cy="817805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97100" y="2891583"/>
            <a:ext cx="13161804" cy="817805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47875"/>
            <a:ext cx="1399032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1" y="1944476"/>
            <a:ext cx="6868319" cy="81036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2177" indent="0">
              <a:buNone/>
              <a:defRPr sz="3000" b="1"/>
            </a:lvl2pPr>
            <a:lvl3pPr marL="1384350" indent="0">
              <a:buNone/>
              <a:defRPr sz="2800" b="1"/>
            </a:lvl3pPr>
            <a:lvl4pPr marL="2076527" indent="0">
              <a:buNone/>
              <a:defRPr sz="2400" b="1"/>
            </a:lvl4pPr>
            <a:lvl5pPr marL="2768703" indent="0">
              <a:buNone/>
              <a:defRPr sz="2400" b="1"/>
            </a:lvl5pPr>
            <a:lvl6pPr marL="3460878" indent="0">
              <a:buNone/>
              <a:defRPr sz="2400" b="1"/>
            </a:lvl6pPr>
            <a:lvl7pPr marL="4153054" indent="0">
              <a:buNone/>
              <a:defRPr sz="2400" b="1"/>
            </a:lvl7pPr>
            <a:lvl8pPr marL="4845228" indent="0">
              <a:buNone/>
              <a:defRPr sz="2400" b="1"/>
            </a:lvl8pPr>
            <a:lvl9pPr marL="5537405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1" y="2754841"/>
            <a:ext cx="6868319" cy="5004965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7" y="1944476"/>
            <a:ext cx="6871018" cy="81036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2177" indent="0">
              <a:buNone/>
              <a:defRPr sz="3000" b="1"/>
            </a:lvl2pPr>
            <a:lvl3pPr marL="1384350" indent="0">
              <a:buNone/>
              <a:defRPr sz="2800" b="1"/>
            </a:lvl3pPr>
            <a:lvl4pPr marL="2076527" indent="0">
              <a:buNone/>
              <a:defRPr sz="2400" b="1"/>
            </a:lvl4pPr>
            <a:lvl5pPr marL="2768703" indent="0">
              <a:buNone/>
              <a:defRPr sz="2400" b="1"/>
            </a:lvl5pPr>
            <a:lvl6pPr marL="3460878" indent="0">
              <a:buNone/>
              <a:defRPr sz="2400" b="1"/>
            </a:lvl6pPr>
            <a:lvl7pPr marL="4153054" indent="0">
              <a:buNone/>
              <a:defRPr sz="2400" b="1"/>
            </a:lvl7pPr>
            <a:lvl8pPr marL="4845228" indent="0">
              <a:buNone/>
              <a:defRPr sz="2400" b="1"/>
            </a:lvl8pPr>
            <a:lvl9pPr marL="5537405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7" y="2754841"/>
            <a:ext cx="6871018" cy="5004965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5" y="345863"/>
            <a:ext cx="5114132" cy="147193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45867"/>
            <a:ext cx="8689975" cy="7413943"/>
          </a:xfrm>
        </p:spPr>
        <p:txBody>
          <a:bodyPr/>
          <a:lstStyle>
            <a:lvl1pPr>
              <a:defRPr sz="4800"/>
            </a:lvl1pPr>
            <a:lvl2pPr>
              <a:defRPr sz="4300"/>
            </a:lvl2pPr>
            <a:lvl3pPr>
              <a:defRPr sz="37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5" y="1817795"/>
            <a:ext cx="5114132" cy="5942013"/>
          </a:xfrm>
        </p:spPr>
        <p:txBody>
          <a:bodyPr/>
          <a:lstStyle>
            <a:lvl1pPr marL="0" indent="0">
              <a:buNone/>
              <a:defRPr sz="2100"/>
            </a:lvl1pPr>
            <a:lvl2pPr marL="692177" indent="0">
              <a:buNone/>
              <a:defRPr sz="1800"/>
            </a:lvl2pPr>
            <a:lvl3pPr marL="1384350" indent="0">
              <a:buNone/>
              <a:defRPr sz="1500"/>
            </a:lvl3pPr>
            <a:lvl4pPr marL="2076527" indent="0">
              <a:buNone/>
              <a:defRPr sz="1300"/>
            </a:lvl4pPr>
            <a:lvl5pPr marL="2768703" indent="0">
              <a:buNone/>
              <a:defRPr sz="1300"/>
            </a:lvl5pPr>
            <a:lvl6pPr marL="3460878" indent="0">
              <a:buNone/>
              <a:defRPr sz="1300"/>
            </a:lvl6pPr>
            <a:lvl7pPr marL="4153054" indent="0">
              <a:buNone/>
              <a:defRPr sz="1300"/>
            </a:lvl7pPr>
            <a:lvl8pPr marL="4845228" indent="0">
              <a:buNone/>
              <a:defRPr sz="1300"/>
            </a:lvl8pPr>
            <a:lvl9pPr marL="553740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89" y="6080760"/>
            <a:ext cx="9326880" cy="71786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89" y="776181"/>
            <a:ext cx="9326880" cy="5212080"/>
          </a:xfrm>
        </p:spPr>
        <p:txBody>
          <a:bodyPr/>
          <a:lstStyle>
            <a:lvl1pPr marL="0" indent="0">
              <a:buNone/>
              <a:defRPr sz="4800"/>
            </a:lvl1pPr>
            <a:lvl2pPr marL="692177" indent="0">
              <a:buNone/>
              <a:defRPr sz="4300"/>
            </a:lvl2pPr>
            <a:lvl3pPr marL="1384350" indent="0">
              <a:buNone/>
              <a:defRPr sz="3700"/>
            </a:lvl3pPr>
            <a:lvl4pPr marL="2076527" indent="0">
              <a:buNone/>
              <a:defRPr sz="3000"/>
            </a:lvl4pPr>
            <a:lvl5pPr marL="2768703" indent="0">
              <a:buNone/>
              <a:defRPr sz="3000"/>
            </a:lvl5pPr>
            <a:lvl6pPr marL="3460878" indent="0">
              <a:buNone/>
              <a:defRPr sz="3000"/>
            </a:lvl6pPr>
            <a:lvl7pPr marL="4153054" indent="0">
              <a:buNone/>
              <a:defRPr sz="3000"/>
            </a:lvl7pPr>
            <a:lvl8pPr marL="4845228" indent="0">
              <a:buNone/>
              <a:defRPr sz="3000"/>
            </a:lvl8pPr>
            <a:lvl9pPr marL="5537405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89" y="6798629"/>
            <a:ext cx="9326880" cy="1019492"/>
          </a:xfrm>
        </p:spPr>
        <p:txBody>
          <a:bodyPr/>
          <a:lstStyle>
            <a:lvl1pPr marL="0" indent="0">
              <a:buNone/>
              <a:defRPr sz="2100"/>
            </a:lvl1pPr>
            <a:lvl2pPr marL="692177" indent="0">
              <a:buNone/>
              <a:defRPr sz="1800"/>
            </a:lvl2pPr>
            <a:lvl3pPr marL="1384350" indent="0">
              <a:buNone/>
              <a:defRPr sz="1500"/>
            </a:lvl3pPr>
            <a:lvl4pPr marL="2076527" indent="0">
              <a:buNone/>
              <a:defRPr sz="1300"/>
            </a:lvl4pPr>
            <a:lvl5pPr marL="2768703" indent="0">
              <a:buNone/>
              <a:defRPr sz="1300"/>
            </a:lvl5pPr>
            <a:lvl6pPr marL="3460878" indent="0">
              <a:buNone/>
              <a:defRPr sz="1300"/>
            </a:lvl6pPr>
            <a:lvl7pPr marL="4153054" indent="0">
              <a:buNone/>
              <a:defRPr sz="1300"/>
            </a:lvl7pPr>
            <a:lvl8pPr marL="4845228" indent="0">
              <a:buNone/>
              <a:defRPr sz="1300"/>
            </a:lvl8pPr>
            <a:lvl9pPr marL="553740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47875"/>
            <a:ext cx="13990320" cy="1447800"/>
          </a:xfrm>
          <a:prstGeom prst="rect">
            <a:avLst/>
          </a:prstGeom>
        </p:spPr>
        <p:txBody>
          <a:bodyPr vert="horz" lIns="138436" tIns="69218" rIns="138436" bIns="692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026924"/>
            <a:ext cx="13990320" cy="5732886"/>
          </a:xfrm>
          <a:prstGeom prst="rect">
            <a:avLst/>
          </a:prstGeom>
        </p:spPr>
        <p:txBody>
          <a:bodyPr vert="horz" lIns="138436" tIns="69218" rIns="138436" bIns="692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8051380"/>
            <a:ext cx="3627120" cy="462492"/>
          </a:xfrm>
          <a:prstGeom prst="rect">
            <a:avLst/>
          </a:prstGeom>
        </p:spPr>
        <p:txBody>
          <a:bodyPr vert="horz" lIns="138436" tIns="69218" rIns="138436" bIns="69218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D42D0-E6FA-4491-BCFE-200A061A269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8051380"/>
            <a:ext cx="4922520" cy="462492"/>
          </a:xfrm>
          <a:prstGeom prst="rect">
            <a:avLst/>
          </a:prstGeom>
        </p:spPr>
        <p:txBody>
          <a:bodyPr vert="horz" lIns="138436" tIns="69218" rIns="138436" bIns="6921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8051380"/>
            <a:ext cx="3627120" cy="462492"/>
          </a:xfrm>
          <a:prstGeom prst="rect">
            <a:avLst/>
          </a:prstGeom>
        </p:spPr>
        <p:txBody>
          <a:bodyPr vert="horz" lIns="138436" tIns="69218" rIns="138436" bIns="69218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84350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9134" indent="-519134" algn="l" defTabSz="138435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4785" indent="-432608" algn="l" defTabSz="1384350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30437" indent="-346087" algn="l" defTabSz="138435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22614" indent="-346087" algn="l" defTabSz="138435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14791" indent="-346087" algn="l" defTabSz="138435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6964" indent="-346087" algn="l" defTabSz="13843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9141" indent="-346087" algn="l" defTabSz="13843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91317" indent="-346087" algn="l" defTabSz="13843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83492" indent="-346087" algn="l" defTabSz="13843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77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84350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76527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68703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60878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3054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45228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37405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10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iped Right Arrow 5"/>
          <p:cNvSpPr/>
          <p:nvPr/>
        </p:nvSpPr>
        <p:spPr>
          <a:xfrm>
            <a:off x="762000" y="1600200"/>
            <a:ext cx="14020800" cy="57150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pic>
        <p:nvPicPr>
          <p:cNvPr id="7" name="Picture 6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733800"/>
            <a:ext cx="12940739" cy="1438537"/>
          </a:xfrm>
          <a:prstGeom prst="rect">
            <a:avLst/>
          </a:prstGeom>
        </p:spPr>
      </p:pic>
      <p:pic>
        <p:nvPicPr>
          <p:cNvPr id="10" name="Picture 9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733800"/>
            <a:ext cx="12940739" cy="1438537"/>
          </a:xfrm>
          <a:prstGeom prst="rect">
            <a:avLst/>
          </a:prstGeom>
        </p:spPr>
      </p:pic>
      <p:pic>
        <p:nvPicPr>
          <p:cNvPr id="9" name="Picture 8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544800" cy="8686800"/>
          </a:xfrm>
          <a:prstGeom prst="rect">
            <a:avLst/>
          </a:prstGeom>
        </p:spPr>
      </p:pic>
      <p:pic>
        <p:nvPicPr>
          <p:cNvPr id="8" name="Picture 7" descr="254-2545928_aircraft-vector-blue-airplane-cartoon-airplane-png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914401" y="1828801"/>
            <a:ext cx="4267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ক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04800"/>
            <a:ext cx="3620725" cy="1310532"/>
          </a:xfrm>
          <a:prstGeom prst="rect">
            <a:avLst/>
          </a:prstGeom>
        </p:spPr>
      </p:pic>
      <p:pic>
        <p:nvPicPr>
          <p:cNvPr id="21" name="Picture 20" descr="খ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8820183" cy="780224"/>
          </a:xfrm>
          <a:prstGeom prst="rect">
            <a:avLst/>
          </a:prstGeom>
        </p:spPr>
      </p:pic>
      <p:pic>
        <p:nvPicPr>
          <p:cNvPr id="22" name="Picture 21" descr="গ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584704"/>
            <a:ext cx="2035896" cy="780224"/>
          </a:xfrm>
          <a:prstGeom prst="rect">
            <a:avLst/>
          </a:prstGeom>
        </p:spPr>
      </p:pic>
      <p:pic>
        <p:nvPicPr>
          <p:cNvPr id="23" name="Picture 22" descr="ঘ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2590800"/>
            <a:ext cx="2041991" cy="774128"/>
          </a:xfrm>
          <a:prstGeom prst="rect">
            <a:avLst/>
          </a:prstGeom>
        </p:spPr>
      </p:pic>
      <p:pic>
        <p:nvPicPr>
          <p:cNvPr id="24" name="Picture 23" descr="ঙ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200" y="2590800"/>
            <a:ext cx="2035896" cy="774128"/>
          </a:xfrm>
          <a:prstGeom prst="rect">
            <a:avLst/>
          </a:prstGeom>
        </p:spPr>
      </p:pic>
      <p:pic>
        <p:nvPicPr>
          <p:cNvPr id="25" name="Picture 24" descr="চ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34800" y="2590800"/>
            <a:ext cx="2035896" cy="774128"/>
          </a:xfrm>
          <a:prstGeom prst="rect">
            <a:avLst/>
          </a:prstGeom>
        </p:spPr>
      </p:pic>
      <p:pic>
        <p:nvPicPr>
          <p:cNvPr id="26" name="Picture 25" descr="ছ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3581400"/>
            <a:ext cx="8820183" cy="780224"/>
          </a:xfrm>
          <a:prstGeom prst="rect">
            <a:avLst/>
          </a:prstGeom>
        </p:spPr>
      </p:pic>
      <p:pic>
        <p:nvPicPr>
          <p:cNvPr id="27" name="Picture 26" descr="জ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200" y="4343400"/>
            <a:ext cx="7564511" cy="804606"/>
          </a:xfrm>
          <a:prstGeom prst="rect">
            <a:avLst/>
          </a:prstGeom>
        </p:spPr>
      </p:pic>
      <p:pic>
        <p:nvPicPr>
          <p:cNvPr id="28" name="Picture 27" descr="ঝ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" y="4956048"/>
            <a:ext cx="6589232" cy="798510"/>
          </a:xfrm>
          <a:prstGeom prst="rect">
            <a:avLst/>
          </a:prstGeom>
        </p:spPr>
      </p:pic>
      <p:pic>
        <p:nvPicPr>
          <p:cNvPr id="29" name="Picture 28" descr="ঞ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8200" y="5486400"/>
            <a:ext cx="7265832" cy="804606"/>
          </a:xfrm>
          <a:prstGeom prst="rect">
            <a:avLst/>
          </a:prstGeom>
        </p:spPr>
      </p:pic>
      <p:pic>
        <p:nvPicPr>
          <p:cNvPr id="30" name="Picture 29" descr="ট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2000" y="6400800"/>
            <a:ext cx="7265832" cy="804606"/>
          </a:xfrm>
          <a:prstGeom prst="rect">
            <a:avLst/>
          </a:prstGeom>
        </p:spPr>
      </p:pic>
      <p:pic>
        <p:nvPicPr>
          <p:cNvPr id="31" name="Picture 30" descr="ঠ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000" y="7162800"/>
            <a:ext cx="2590586" cy="798510"/>
          </a:xfrm>
          <a:prstGeom prst="rect">
            <a:avLst/>
          </a:prstGeom>
        </p:spPr>
      </p:pic>
      <p:pic>
        <p:nvPicPr>
          <p:cNvPr id="32" name="Picture 31" descr="ড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19600" y="7162800"/>
            <a:ext cx="3133085" cy="798510"/>
          </a:xfrm>
          <a:prstGeom prst="rect">
            <a:avLst/>
          </a:prstGeom>
        </p:spPr>
      </p:pic>
      <p:pic>
        <p:nvPicPr>
          <p:cNvPr id="33" name="Picture 32" descr="ঢ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77200" y="7162800"/>
            <a:ext cx="2785642" cy="798510"/>
          </a:xfrm>
          <a:prstGeom prst="rect">
            <a:avLst/>
          </a:prstGeom>
        </p:spPr>
      </p:pic>
      <p:pic>
        <p:nvPicPr>
          <p:cNvPr id="34" name="Picture 33" descr="ন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734800" y="7162800"/>
            <a:ext cx="4016932" cy="79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০০০০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505200"/>
            <a:ext cx="13487400" cy="1371600"/>
          </a:xfrm>
          <a:prstGeom prst="rect">
            <a:avLst/>
          </a:prstGeom>
        </p:spPr>
      </p:pic>
      <p:pic>
        <p:nvPicPr>
          <p:cNvPr id="5" name="Picture 4" descr="ও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5719" y="609600"/>
            <a:ext cx="5193363" cy="142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6499" y="36629"/>
            <a:ext cx="10149002" cy="8978666"/>
          </a:xfrm>
          <a:prstGeom prst="rect">
            <a:avLst/>
          </a:prstGeom>
        </p:spPr>
      </p:pic>
      <p:pic>
        <p:nvPicPr>
          <p:cNvPr id="17" name="Picture 16" descr="]ৎ][ৎ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0604" y="685800"/>
            <a:ext cx="4748392" cy="2474772"/>
          </a:xfrm>
          <a:prstGeom prst="rect">
            <a:avLst/>
          </a:prstGeom>
        </p:spPr>
      </p:pic>
      <p:pic>
        <p:nvPicPr>
          <p:cNvPr id="18" name="Picture 17" descr="]ৎ][ৎ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50604" y="685800"/>
            <a:ext cx="4748392" cy="2474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0600" y="3276600"/>
            <a:ext cx="6217661" cy="3146294"/>
          </a:xfrm>
          <a:prstGeom prst="rect">
            <a:avLst/>
          </a:prstGeom>
        </p:spPr>
      </p:pic>
      <p:pic>
        <p:nvPicPr>
          <p:cNvPr id="3" name="Picture 2" descr="C:\Users\personal\Desktop\MODERN EDUCATION\6. class 7 science\৭ম বিজ্ঞান-২-৪\l;'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4294" y="2286000"/>
            <a:ext cx="2356213" cy="5630333"/>
          </a:xfrm>
          <a:prstGeom prst="rect">
            <a:avLst/>
          </a:prstGeom>
          <a:noFill/>
        </p:spPr>
      </p:pic>
      <p:pic>
        <p:nvPicPr>
          <p:cNvPr id="4" name="Picture 3" descr="৫.png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rcRect l="15065" t="13805" r="7670" b="12175"/>
          <a:stretch>
            <a:fillRect/>
          </a:stretch>
        </p:blipFill>
        <p:spPr>
          <a:xfrm>
            <a:off x="6286500" y="685800"/>
            <a:ext cx="29718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0" y="3352800"/>
            <a:ext cx="2819400" cy="3520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495800" y="5943600"/>
            <a:ext cx="6019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flipH="1" flipV="1">
            <a:off x="7505701" y="2608385"/>
            <a:ext cx="2979801" cy="33192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23433" y="2585776"/>
            <a:ext cx="3009900" cy="3352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ৃুটপজচ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18476">
            <a:off x="4385657" y="-393725"/>
            <a:ext cx="6226770" cy="6079463"/>
          </a:xfrm>
          <a:prstGeom prst="rect">
            <a:avLst/>
          </a:prstGeom>
        </p:spPr>
      </p:pic>
      <p:pic>
        <p:nvPicPr>
          <p:cNvPr id="8" name="Picture 7" descr="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81000"/>
            <a:ext cx="3657298" cy="1310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052E-6 -4.88584E-6 L -0.19321 0.379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1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21 0.37937 L 0.19404 0.379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04 0.37937 L 0.00286 0.00238 " pathEditMode="relative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3622" y="0"/>
            <a:ext cx="9817557" cy="8686800"/>
          </a:xfrm>
          <a:prstGeom prst="rect">
            <a:avLst/>
          </a:prstGeom>
        </p:spPr>
      </p:pic>
      <p:pic>
        <p:nvPicPr>
          <p:cNvPr id="7" name="Picture 6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524000"/>
            <a:ext cx="4809347" cy="1292245"/>
          </a:xfrm>
          <a:prstGeom prst="rect">
            <a:avLst/>
          </a:prstGeom>
        </p:spPr>
      </p:pic>
      <p:pic>
        <p:nvPicPr>
          <p:cNvPr id="8" name="Picture 7" descr="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4809347" cy="1292245"/>
          </a:xfrm>
          <a:prstGeom prst="rect">
            <a:avLst/>
          </a:prstGeom>
        </p:spPr>
      </p:pic>
      <p:pic>
        <p:nvPicPr>
          <p:cNvPr id="9" name="Picture 8" descr="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57200"/>
            <a:ext cx="5334000" cy="2066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609600"/>
            <a:ext cx="4638673" cy="1505588"/>
          </a:xfrm>
          <a:prstGeom prst="rect">
            <a:avLst/>
          </a:prstGeom>
        </p:spPr>
      </p:pic>
      <p:pic>
        <p:nvPicPr>
          <p:cNvPr id="10" name="Picture 9" descr="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667000"/>
            <a:ext cx="4967830" cy="859465"/>
          </a:xfrm>
          <a:prstGeom prst="rect">
            <a:avLst/>
          </a:prstGeom>
        </p:spPr>
      </p:pic>
      <p:pic>
        <p:nvPicPr>
          <p:cNvPr id="11" name="Picture 10" descr="0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667000"/>
            <a:ext cx="4973925" cy="859465"/>
          </a:xfrm>
          <a:prstGeom prst="rect">
            <a:avLst/>
          </a:prstGeom>
        </p:spPr>
      </p:pic>
      <p:pic>
        <p:nvPicPr>
          <p:cNvPr id="12" name="Picture 11" descr="0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4267200"/>
            <a:ext cx="6845243" cy="780224"/>
          </a:xfrm>
          <a:prstGeom prst="rect">
            <a:avLst/>
          </a:prstGeom>
        </p:spPr>
      </p:pic>
      <p:pic>
        <p:nvPicPr>
          <p:cNvPr id="13" name="Picture 12" descr="0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4953000"/>
            <a:ext cx="7710803" cy="780224"/>
          </a:xfrm>
          <a:prstGeom prst="rect">
            <a:avLst/>
          </a:prstGeom>
        </p:spPr>
      </p:pic>
      <p:pic>
        <p:nvPicPr>
          <p:cNvPr id="14" name="Picture 13" descr="0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5638800"/>
            <a:ext cx="8881138" cy="774128"/>
          </a:xfrm>
          <a:prstGeom prst="rect">
            <a:avLst/>
          </a:prstGeom>
        </p:spPr>
      </p:pic>
      <p:pic>
        <p:nvPicPr>
          <p:cNvPr id="15" name="Picture 14" descr="00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6248400"/>
            <a:ext cx="8131392" cy="780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8736125" y="7432432"/>
            <a:ext cx="6019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 flipH="1" flipV="1">
            <a:off x="11746026" y="4097217"/>
            <a:ext cx="2979801" cy="33192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763758" y="4074608"/>
            <a:ext cx="3009900" cy="3352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ৃুটপজচ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18476">
            <a:off x="8625982" y="1095107"/>
            <a:ext cx="6226770" cy="6079463"/>
          </a:xfrm>
          <a:prstGeom prst="rect">
            <a:avLst/>
          </a:prstGeom>
        </p:spPr>
      </p:pic>
      <p:pic>
        <p:nvPicPr>
          <p:cNvPr id="22" name="Picture 2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057087"/>
            <a:ext cx="2730782" cy="694887"/>
          </a:xfrm>
          <a:prstGeom prst="rect">
            <a:avLst/>
          </a:prstGeom>
        </p:spPr>
      </p:pic>
      <p:pic>
        <p:nvPicPr>
          <p:cNvPr id="23" name="Picture 22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276287"/>
            <a:ext cx="5967491" cy="694887"/>
          </a:xfrm>
          <a:prstGeom prst="rect">
            <a:avLst/>
          </a:prstGeom>
        </p:spPr>
      </p:pic>
      <p:pic>
        <p:nvPicPr>
          <p:cNvPr id="24" name="Picture 23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038287"/>
            <a:ext cx="6546563" cy="694887"/>
          </a:xfrm>
          <a:prstGeom prst="rect">
            <a:avLst/>
          </a:prstGeom>
        </p:spPr>
      </p:pic>
      <p:pic>
        <p:nvPicPr>
          <p:cNvPr id="25" name="Picture 24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5724087"/>
            <a:ext cx="6509990" cy="694887"/>
          </a:xfrm>
          <a:prstGeom prst="rect">
            <a:avLst/>
          </a:prstGeom>
        </p:spPr>
      </p:pic>
      <p:pic>
        <p:nvPicPr>
          <p:cNvPr id="26" name="Picture 25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6486087"/>
            <a:ext cx="7838809" cy="694887"/>
          </a:xfrm>
          <a:prstGeom prst="rect">
            <a:avLst/>
          </a:prstGeom>
        </p:spPr>
      </p:pic>
      <p:pic>
        <p:nvPicPr>
          <p:cNvPr id="27" name="Picture 26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7239000"/>
            <a:ext cx="8167965" cy="694887"/>
          </a:xfrm>
          <a:prstGeom prst="rect">
            <a:avLst/>
          </a:prstGeom>
        </p:spPr>
      </p:pic>
      <p:pic>
        <p:nvPicPr>
          <p:cNvPr id="32" name="Picture 31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609600"/>
            <a:ext cx="14495091" cy="2438199"/>
          </a:xfrm>
          <a:prstGeom prst="rect">
            <a:avLst/>
          </a:prstGeom>
        </p:spPr>
      </p:pic>
      <p:pic>
        <p:nvPicPr>
          <p:cNvPr id="33" name="Picture 32" descr="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0" y="3666687"/>
            <a:ext cx="5662716" cy="69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052E-6 -4.88584E-6 L -0.19321 0.379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1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21 0.37937 L 0.19404 0.3793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04 0.37937 L 0.00286 0.00238 " pathEditMode="relative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০০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"/>
            <a:ext cx="4754487" cy="1420251"/>
          </a:xfrm>
          <a:prstGeom prst="rect">
            <a:avLst/>
          </a:prstGeom>
        </p:spPr>
      </p:pic>
      <p:pic>
        <p:nvPicPr>
          <p:cNvPr id="11" name="Picture 10" descr="০০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5601761" cy="670505"/>
          </a:xfrm>
          <a:prstGeom prst="rect">
            <a:avLst/>
          </a:prstGeom>
        </p:spPr>
      </p:pic>
      <p:pic>
        <p:nvPicPr>
          <p:cNvPr id="12" name="Picture 1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419600"/>
            <a:ext cx="2730782" cy="694887"/>
          </a:xfrm>
          <a:prstGeom prst="rect">
            <a:avLst/>
          </a:prstGeom>
        </p:spPr>
      </p:pic>
      <p:pic>
        <p:nvPicPr>
          <p:cNvPr id="13" name="Picture 12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334000"/>
            <a:ext cx="5662716" cy="694887"/>
          </a:xfrm>
          <a:prstGeom prst="rect">
            <a:avLst/>
          </a:prstGeom>
        </p:spPr>
      </p:pic>
      <p:pic>
        <p:nvPicPr>
          <p:cNvPr id="15" name="Picture 14" descr="০০০০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581400"/>
            <a:ext cx="9167627" cy="68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5E9EFF"/>
            </a:gs>
            <a:gs pos="33000">
              <a:srgbClr val="85C2FF"/>
            </a:gs>
            <a:gs pos="57000">
              <a:srgbClr val="C4D6EB"/>
            </a:gs>
            <a:gs pos="97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ৃুটপজচ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48699">
            <a:off x="1623899" y="1421873"/>
            <a:ext cx="6370115" cy="6315879"/>
          </a:xfrm>
          <a:prstGeom prst="rect">
            <a:avLst/>
          </a:prstGeom>
        </p:spPr>
      </p:pic>
      <p:pic>
        <p:nvPicPr>
          <p:cNvPr id="46" name="Picture 45" descr="ৃুটপজচ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86368">
            <a:off x="1660706" y="1409784"/>
            <a:ext cx="6321292" cy="6364660"/>
          </a:xfrm>
          <a:prstGeom prst="rect">
            <a:avLst/>
          </a:prstGeom>
        </p:spPr>
      </p:pic>
      <p:pic>
        <p:nvPicPr>
          <p:cNvPr id="25" name="Picture 24" descr="ৃুটপজচ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1796" y="2706397"/>
            <a:ext cx="6370115" cy="6315879"/>
          </a:xfrm>
          <a:prstGeom prst="rect">
            <a:avLst/>
          </a:prstGeom>
        </p:spPr>
      </p:pic>
      <p:pic>
        <p:nvPicPr>
          <p:cNvPr id="30" name="Picture 29" descr="234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8821" y="0"/>
            <a:ext cx="9557951" cy="7181810"/>
          </a:xfrm>
          <a:prstGeom prst="rect">
            <a:avLst/>
          </a:prstGeom>
        </p:spPr>
      </p:pic>
      <p:pic>
        <p:nvPicPr>
          <p:cNvPr id="29" name="Picture 28" descr="234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706" y="-866143"/>
            <a:ext cx="12741887" cy="718181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253537" y="2668386"/>
            <a:ext cx="3681663" cy="646331"/>
            <a:chOff x="8915400" y="1843881"/>
            <a:chExt cx="4114800" cy="7279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2600" y="2197824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915400" y="1843881"/>
              <a:ext cx="453631" cy="7279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253537" y="3209637"/>
            <a:ext cx="2161525" cy="646331"/>
            <a:chOff x="10515600" y="1794738"/>
            <a:chExt cx="2415822" cy="72795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102622" y="2129613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515600" y="1794738"/>
              <a:ext cx="476922" cy="7279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b</a:t>
              </a:r>
              <a:endParaRPr lang="en-US" sz="3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253537" y="3886200"/>
            <a:ext cx="2843314" cy="646331"/>
            <a:chOff x="8763000" y="4282281"/>
            <a:chExt cx="3177822" cy="7279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197622" y="4617156"/>
              <a:ext cx="2743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763000" y="4282281"/>
              <a:ext cx="424965" cy="7279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c</a:t>
              </a:r>
              <a:endParaRPr lang="en-US" sz="3600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2658979" y="5831840"/>
            <a:ext cx="524977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>
            <a:off x="4840705" y="5290589"/>
            <a:ext cx="1090863" cy="1082502"/>
          </a:xfrm>
          <a:prstGeom prst="arc">
            <a:avLst>
              <a:gd name="adj1" fmla="val 19901037"/>
              <a:gd name="adj2" fmla="val 14987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583" tIns="40791" rIns="81583" bIns="40791" rtlCol="0" anchor="ctr"/>
          <a:lstStyle/>
          <a:p>
            <a:pPr algn="ctr"/>
            <a:endParaRPr lang="en-US"/>
          </a:p>
        </p:txBody>
      </p:sp>
      <p:pic>
        <p:nvPicPr>
          <p:cNvPr id="24" name="Picture 23" descr="ruler-4113045_1280.png"/>
          <p:cNvPicPr>
            <a:picLocks noChangeAspect="1"/>
          </p:cNvPicPr>
          <p:nvPr/>
        </p:nvPicPr>
        <p:blipFill>
          <a:blip r:embed="rId4" cstate="print"/>
          <a:srcRect t="30000" b="33750"/>
          <a:stretch>
            <a:fillRect/>
          </a:stretch>
        </p:blipFill>
        <p:spPr>
          <a:xfrm>
            <a:off x="2522621" y="5628871"/>
            <a:ext cx="6272463" cy="1556097"/>
          </a:xfrm>
          <a:prstGeom prst="rect">
            <a:avLst/>
          </a:prstGeom>
        </p:spPr>
      </p:pic>
      <p:sp>
        <p:nvSpPr>
          <p:cNvPr id="26" name="Arc 25"/>
          <p:cNvSpPr/>
          <p:nvPr/>
        </p:nvSpPr>
        <p:spPr>
          <a:xfrm>
            <a:off x="4567990" y="4275743"/>
            <a:ext cx="1977190" cy="1691410"/>
          </a:xfrm>
          <a:prstGeom prst="arc">
            <a:avLst>
              <a:gd name="adj1" fmla="val 11393478"/>
              <a:gd name="adj2" fmla="val 1621351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583" tIns="40791" rIns="81583" bIns="40791" rtlCol="0" anchor="ctr"/>
          <a:lstStyle/>
          <a:p>
            <a:pPr algn="ctr"/>
            <a:endParaRPr lang="en-US"/>
          </a:p>
        </p:txBody>
      </p:sp>
      <p:pic>
        <p:nvPicPr>
          <p:cNvPr id="22" name="Picture 21" descr="21423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13232" y="-392548"/>
            <a:ext cx="6408821" cy="7181810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 rot="972356">
            <a:off x="3758808" y="4296962"/>
            <a:ext cx="1141111" cy="1194645"/>
          </a:xfrm>
          <a:prstGeom prst="arc">
            <a:avLst>
              <a:gd name="adj1" fmla="val 17190267"/>
              <a:gd name="adj2" fmla="val 20838704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583" tIns="40791" rIns="81583" bIns="40791"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658979" y="4546369"/>
            <a:ext cx="2181726" cy="12854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772526" y="4546369"/>
            <a:ext cx="1159042" cy="12854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ruler-4113045_1280.png"/>
          <p:cNvPicPr>
            <a:picLocks noChangeAspect="1"/>
          </p:cNvPicPr>
          <p:nvPr/>
        </p:nvPicPr>
        <p:blipFill>
          <a:blip r:embed="rId4" cstate="print"/>
          <a:srcRect t="33750" b="33750"/>
          <a:stretch>
            <a:fillRect/>
          </a:stretch>
        </p:blipFill>
        <p:spPr>
          <a:xfrm rot="8942538">
            <a:off x="1686206" y="4139657"/>
            <a:ext cx="4584545" cy="926325"/>
          </a:xfrm>
          <a:prstGeom prst="rect">
            <a:avLst/>
          </a:prstGeom>
        </p:spPr>
      </p:pic>
      <p:pic>
        <p:nvPicPr>
          <p:cNvPr id="50" name="Picture 49" descr="ruler-4113045_1280.png"/>
          <p:cNvPicPr>
            <a:picLocks noChangeAspect="1"/>
          </p:cNvPicPr>
          <p:nvPr/>
        </p:nvPicPr>
        <p:blipFill>
          <a:blip r:embed="rId4" cstate="print"/>
          <a:srcRect t="33750" b="35000"/>
          <a:stretch>
            <a:fillRect/>
          </a:stretch>
        </p:blipFill>
        <p:spPr>
          <a:xfrm rot="2913445">
            <a:off x="2719541" y="4748711"/>
            <a:ext cx="4208263" cy="8735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22621" y="5831840"/>
            <a:ext cx="358723" cy="497877"/>
          </a:xfrm>
          <a:prstGeom prst="rect">
            <a:avLst/>
          </a:prstGeom>
          <a:noFill/>
        </p:spPr>
        <p:txBody>
          <a:bodyPr wrap="none" lIns="81583" tIns="40791" rIns="81583" bIns="40791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7499684" y="5831840"/>
            <a:ext cx="382768" cy="497877"/>
          </a:xfrm>
          <a:prstGeom prst="rect">
            <a:avLst/>
          </a:prstGeom>
        </p:spPr>
        <p:txBody>
          <a:bodyPr wrap="none" lIns="81583" tIns="40791" rIns="81583" bIns="40791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863389" y="5831840"/>
            <a:ext cx="347502" cy="497877"/>
          </a:xfrm>
          <a:prstGeom prst="rect">
            <a:avLst/>
          </a:prstGeom>
          <a:noFill/>
        </p:spPr>
        <p:txBody>
          <a:bodyPr wrap="none" lIns="81583" tIns="40791" rIns="81583" bIns="40791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27095" y="5899497"/>
            <a:ext cx="336281" cy="497877"/>
          </a:xfrm>
          <a:prstGeom prst="rect">
            <a:avLst/>
          </a:prstGeom>
          <a:noFill/>
        </p:spPr>
        <p:txBody>
          <a:bodyPr wrap="none" lIns="81583" tIns="40791" rIns="81583" bIns="40791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636168" y="3869805"/>
            <a:ext cx="374753" cy="497877"/>
          </a:xfrm>
          <a:prstGeom prst="rect">
            <a:avLst/>
          </a:prstGeom>
          <a:noFill/>
        </p:spPr>
        <p:txBody>
          <a:bodyPr wrap="none" lIns="81583" tIns="40791" rIns="81583" bIns="40791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17958" y="4681682"/>
            <a:ext cx="350708" cy="497877"/>
          </a:xfrm>
          <a:prstGeom prst="rect">
            <a:avLst/>
          </a:prstGeom>
          <a:noFill/>
        </p:spPr>
        <p:txBody>
          <a:bodyPr wrap="none" lIns="81583" tIns="40791" rIns="81583" bIns="40791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08947" y="4681682"/>
            <a:ext cx="309030" cy="497877"/>
          </a:xfrm>
          <a:prstGeom prst="rect">
            <a:avLst/>
          </a:prstGeom>
          <a:noFill/>
        </p:spPr>
        <p:txBody>
          <a:bodyPr wrap="none" lIns="81583" tIns="40791" rIns="81583" bIns="40791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39" name="Isosceles Triangle 38"/>
          <p:cNvSpPr/>
          <p:nvPr/>
        </p:nvSpPr>
        <p:spPr>
          <a:xfrm>
            <a:off x="2658979" y="4546369"/>
            <a:ext cx="3272589" cy="1285472"/>
          </a:xfrm>
          <a:prstGeom prst="triangle">
            <a:avLst>
              <a:gd name="adj" fmla="val 65701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83" tIns="40791" rIns="81583" bIns="40791" rtlCol="0" anchor="ctr"/>
          <a:lstStyle/>
          <a:p>
            <a:pPr algn="ctr"/>
            <a:endParaRPr lang="en-US"/>
          </a:p>
        </p:txBody>
      </p:sp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721978" cy="633932"/>
          </a:xfrm>
          <a:prstGeom prst="rect">
            <a:avLst/>
          </a:prstGeom>
        </p:spPr>
      </p:pic>
      <p:pic>
        <p:nvPicPr>
          <p:cNvPr id="48" name="Picture 47" descr="Picture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9600"/>
            <a:ext cx="11721640" cy="883847"/>
          </a:xfrm>
          <a:prstGeom prst="rect">
            <a:avLst/>
          </a:prstGeom>
        </p:spPr>
      </p:pic>
      <p:pic>
        <p:nvPicPr>
          <p:cNvPr id="49" name="Picture 48" descr="Picture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7010400"/>
            <a:ext cx="3547579" cy="761937"/>
          </a:xfrm>
          <a:prstGeom prst="rect">
            <a:avLst/>
          </a:prstGeom>
        </p:spPr>
      </p:pic>
      <p:pic>
        <p:nvPicPr>
          <p:cNvPr id="52" name="Picture 51" descr="Picture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600" y="7559039"/>
            <a:ext cx="4931257" cy="798510"/>
          </a:xfrm>
          <a:prstGeom prst="rect">
            <a:avLst/>
          </a:prstGeom>
        </p:spPr>
      </p:pic>
      <p:pic>
        <p:nvPicPr>
          <p:cNvPr id="53" name="Picture 52" descr="Picture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0600" y="7464559"/>
            <a:ext cx="6887911" cy="987470"/>
          </a:xfrm>
          <a:prstGeom prst="rect">
            <a:avLst/>
          </a:prstGeom>
        </p:spPr>
      </p:pic>
      <p:pic>
        <p:nvPicPr>
          <p:cNvPr id="54" name="Picture 53" descr="Pictur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0600" y="7546848"/>
            <a:ext cx="12300712" cy="822892"/>
          </a:xfrm>
          <a:prstGeom prst="rect">
            <a:avLst/>
          </a:prstGeom>
        </p:spPr>
      </p:pic>
      <p:pic>
        <p:nvPicPr>
          <p:cNvPr id="55" name="Picture 54" descr="Picture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7543800"/>
            <a:ext cx="14903489" cy="828988"/>
          </a:xfrm>
          <a:prstGeom prst="rect">
            <a:avLst/>
          </a:prstGeom>
        </p:spPr>
      </p:pic>
      <p:pic>
        <p:nvPicPr>
          <p:cNvPr id="56" name="Picture 55" descr="Picture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0600" y="7559039"/>
            <a:ext cx="7265832" cy="798510"/>
          </a:xfrm>
          <a:prstGeom prst="rect">
            <a:avLst/>
          </a:prstGeom>
        </p:spPr>
      </p:pic>
      <p:pic>
        <p:nvPicPr>
          <p:cNvPr id="57" name="Picture 56" descr="Picture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90600" y="7543800"/>
            <a:ext cx="5229936" cy="828988"/>
          </a:xfrm>
          <a:prstGeom prst="rect">
            <a:avLst/>
          </a:prstGeom>
        </p:spPr>
      </p:pic>
      <p:pic>
        <p:nvPicPr>
          <p:cNvPr id="58" name="Picture 57" descr="Picture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43000" y="7696200"/>
            <a:ext cx="5137541" cy="638624"/>
          </a:xfrm>
          <a:prstGeom prst="rect">
            <a:avLst/>
          </a:prstGeom>
        </p:spPr>
      </p:pic>
      <p:pic>
        <p:nvPicPr>
          <p:cNvPr id="45" name="Picture 44" descr="000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3619" y="3837474"/>
            <a:ext cx="14397563" cy="1011852"/>
          </a:xfrm>
          <a:prstGeom prst="rect">
            <a:avLst/>
          </a:prstGeom>
        </p:spPr>
      </p:pic>
      <p:pic>
        <p:nvPicPr>
          <p:cNvPr id="59" name="Picture 58" descr="000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0571" y="3840522"/>
            <a:ext cx="14403658" cy="1005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Right)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7 -0.00357 L 0.33846 -0.0071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035E-6 -3.06606E-6 L 0.0307 0.03116 " pathEditMode="relative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 0.03112 L -0.55017 0.3572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"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351E-6 4.58232E-6 L 0.03948 0.0384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8 0.03844 L -0.44298 0.3031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1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4269E-6 1.31387E-6 L 0.03034 0.0712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4 0.07121 L -0.54861 0.2580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2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0000">
                                      <p:cBhvr>
                                        <p:cTn id="2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6901E-6 2.05324E-6 L -0.13907 0.14299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71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058E-6 5.43743E-7 L 0.07228 0.14429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72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6" grpId="0" animBg="1" autoUpdateAnimBg="0"/>
      <p:bldP spid="28" grpId="0" animBg="1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০০০০০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581400"/>
            <a:ext cx="13487400" cy="1206908"/>
          </a:xfrm>
          <a:prstGeom prst="rect">
            <a:avLst/>
          </a:prstGeom>
        </p:spPr>
      </p:pic>
      <p:pic>
        <p:nvPicPr>
          <p:cNvPr id="5" name="Picture 4" descr="ঔ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57200"/>
            <a:ext cx="5181172" cy="1237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10</Words>
  <Application>Microsoft Office PowerPoint</Application>
  <PresentationFormat>Custom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223</cp:revision>
  <dcterms:created xsi:type="dcterms:W3CDTF">2021-10-06T02:34:02Z</dcterms:created>
  <dcterms:modified xsi:type="dcterms:W3CDTF">2021-10-17T13:09:17Z</dcterms:modified>
</cp:coreProperties>
</file>