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0" r:id="rId8"/>
    <p:sldId id="264" r:id="rId9"/>
    <p:sldId id="281" r:id="rId10"/>
    <p:sldId id="261" r:id="rId11"/>
    <p:sldId id="266" r:id="rId12"/>
    <p:sldId id="282" r:id="rId13"/>
    <p:sldId id="263" r:id="rId14"/>
    <p:sldId id="272" r:id="rId15"/>
    <p:sldId id="283" r:id="rId16"/>
    <p:sldId id="265" r:id="rId17"/>
    <p:sldId id="274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600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প্রশ্নঃ- ‘একাগ্র হৃদয়ে স্মরিলে তোমারে নিভে শোকানল !’- ব্যাখ্যা কর 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7_131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8201"/>
            <a:ext cx="9144000" cy="601980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বিভো , দেহ হৃদে বল!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 জাতি পাখি , নিকুঞ্জ বিতানে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সদা আত্নহারা তব গুনগানে ,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আনন্দে বিহবল !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ভুলিতে তোমারে , প্রাণে অবসাদ,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তরুতলা শিরে , তোমারি প্রসাদ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চারু ফুল ফল !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 হৃদে বল!  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প্রশ্নঃ- ‘কত জাতি পাখি , নিকুঞ্জ বিতানে/সদা  আত্নহারা তব গুনগানে’-এ লাইন দুটি ব্যাখ্যা কর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600164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বিভো , দেহ হৃদে বল !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তোমারি নিঃশ্বাস বসন্তের বায়ু ,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 স্নেহ কণা জগতের আয়ু ,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 নামে অশেষ মঙ্গল !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গভীর বিষাদে , বিপদের ক্রোড়ে ,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একাগ্র হৃদয়ে স্মরিলে তোমারে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নিভে শোকানল !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 হৃদে বল !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 আমরা কবিতার কিছু অংশ জেনে নিই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019801"/>
            <a:ext cx="9144000" cy="76944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প্রশ্নঃ- ‘বিভো , দেহ হৃদে বল’- কথাটি ব্যাখ্যা কর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‘শোকানল’ শব্দের ব্যাসবাক্য  কোনটি ?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শোক রুপ অনল     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অনলের শোক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শোকের অনল      ঘ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শোক ও অনল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প্রশ্নঃ-০২- ‘প্রসাদ’-শব্দের অর্থ  কি ?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পূজা             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 অনুগ্রহ   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আরাধনা          ঘ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 খাদ্য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প্রশ্নঃ-০৩- ‘রিক্ত করে’- কথার প্রকৃত অর্থ হচ্ছে-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জোড় হাতে             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 খালি হাতে 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 শূণ্য   হাতে   ঘ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কর জোড়ে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মূল্যায়ন-০১ 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1905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810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6248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398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নীচের উদ্দীপকটি পড়ে   ৪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ও ৫ নং প্রশ্নের উত্তর দাওঃ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‘মুখে যেন জপি আমি  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কলমা  তোমার দিবস –যামী’  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প্রশ্নঃ-০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উদ্দীপক  ও প্রার্থনা কবিতার মূল সাদৃশ্য কোথায় ? 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তুচ্ছতাবোধ                  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  মানবতাবোধ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কৃতজ্ঞতাবোধ             ঘ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  নৈতিকতাবোধ  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6096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প্রশ্নঃ-০৫-উক্ত সাদৃশ্যের কারণ-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স্রষ্টাকে স্মরণ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স্রষ্টার কাছে আত্নসমর্পণ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atin typeface="NikoshBAN" pitchFamily="2" charset="0"/>
                <a:cs typeface="NikoshBAN" pitchFamily="2" charset="0"/>
              </a:rPr>
              <a:t> iii.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স্রষ্টার স্তুতি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ii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iii      </a:t>
            </a:r>
          </a:p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ii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 iii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ii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  iii        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4191000" y="6096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35531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রাজবাড়ী সদর, রাজবাড়ী ।</a:t>
            </a:r>
          </a:p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752600"/>
            <a:ext cx="1901952" cy="18044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কাজ-০১ </a:t>
            </a:r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581400"/>
            <a:ext cx="25908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সৃষ্টিকর্তা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676400"/>
            <a:ext cx="27432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বিভো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562600"/>
            <a:ext cx="28194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মঙ্গলময়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581400"/>
            <a:ext cx="32004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পথের সম্বল 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20574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প্রভো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734594" y="3199606"/>
            <a:ext cx="761206" cy="79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  <a:endCxn id="6" idx="1"/>
          </p:cNvCxnSpPr>
          <p:nvPr/>
        </p:nvCxnSpPr>
        <p:spPr>
          <a:xfrm>
            <a:off x="5334000" y="4135398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771900" y="5143500"/>
            <a:ext cx="8382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1"/>
          </p:cNvCxnSpPr>
          <p:nvPr/>
        </p:nvCxnSpPr>
        <p:spPr>
          <a:xfrm rot="10800000">
            <a:off x="2057400" y="4114800"/>
            <a:ext cx="685800" cy="2059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469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প্রশ্নসমূহ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ক.   ‘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চারু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?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একাগ্র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হৃদয়ে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স্মরিলে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তমার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নিভে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শোকানল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!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সৃষ্টিকর্তাকে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সম্বল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ঘ.   ‘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1706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শ্রেণীঃ ৮ম 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পদ্যাংশ) 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১৮/১০/২০২১ইং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384"/>
            <a:ext cx="4343400" cy="5563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95400"/>
            <a:ext cx="4800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95400"/>
            <a:ext cx="4724399" cy="556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44196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atin typeface="NikoshBAN" pitchFamily="2" charset="0"/>
                <a:cs typeface="NikoshBAN" pitchFamily="2" charset="0"/>
              </a:rPr>
              <a:t>“প্রার্থনা” </a:t>
            </a:r>
          </a:p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>
                <a:latin typeface="NikoshBAN" pitchFamily="2" charset="0"/>
                <a:cs typeface="NikoshBAN" pitchFamily="2" charset="0"/>
              </a:rPr>
              <a:t>-কায়কোবাদ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4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  কবিতার নির্ধারিত অংশ প্রমিথ উচ্চারণে আবৃতি করতে পারবে ।</a:t>
            </a:r>
          </a:p>
          <a:p>
            <a:pPr marL="514350" indent="-514350"/>
            <a:r>
              <a:rPr lang="bn-BD" sz="4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   নুতন শব্দের অর্থসহ বাক্য তৈরী করতে পারবে । </a:t>
            </a:r>
          </a:p>
          <a:p>
            <a:pPr marL="514350" indent="-514350"/>
            <a:r>
              <a:rPr lang="bn-BD" sz="5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   সর্বশক্তিমান স্রষ্টার প্রতি আত্ননিবেদন কতে শিকবে ।</a:t>
            </a:r>
          </a:p>
          <a:p>
            <a:pPr marL="514350" indent="-514350"/>
            <a:r>
              <a:rPr lang="bn-BD" sz="48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  ‘প্রার্থনা’ কবিতার মুলভাব বিশ্লেষণ করতে পারবে ।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নুতন শব্দের অর্থ জেনে নিই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2286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অশেষ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295400"/>
            <a:ext cx="50292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 শেষ নেই ,অন্তহীন।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895600"/>
            <a:ext cx="50292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স্মরণ করলে, মনে করলে ।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114800"/>
            <a:ext cx="4876800" cy="10156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বিষণ্নতা , দুঃখবোধ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5257800"/>
            <a:ext cx="51054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শোকরূপ অনল, যে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শোক হৃদয়কে দগ্ধ করে 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23622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শোকানল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2286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বিষাদ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67000"/>
            <a:ext cx="2286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স্মরিলে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67000" y="1371600"/>
            <a:ext cx="1219200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590800" y="2743200"/>
            <a:ext cx="1219200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743200" y="4191000"/>
            <a:ext cx="1219200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667000" y="5562600"/>
            <a:ext cx="1219200" cy="762000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520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43</cp:revision>
  <dcterms:created xsi:type="dcterms:W3CDTF">2006-08-16T00:00:00Z</dcterms:created>
  <dcterms:modified xsi:type="dcterms:W3CDTF">2021-10-18T14:53:55Z</dcterms:modified>
</cp:coreProperties>
</file>