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748" r:id="rId1"/>
  </p:sldMasterIdLst>
  <p:notesMasterIdLst>
    <p:notesMasterId r:id="rId19"/>
  </p:notesMasterIdLst>
  <p:sldIdLst>
    <p:sldId id="256" r:id="rId2"/>
    <p:sldId id="297" r:id="rId3"/>
    <p:sldId id="298" r:id="rId4"/>
    <p:sldId id="258" r:id="rId5"/>
    <p:sldId id="293" r:id="rId6"/>
    <p:sldId id="261" r:id="rId7"/>
    <p:sldId id="294" r:id="rId8"/>
    <p:sldId id="301" r:id="rId9"/>
    <p:sldId id="300" r:id="rId10"/>
    <p:sldId id="267" r:id="rId11"/>
    <p:sldId id="288" r:id="rId12"/>
    <p:sldId id="290" r:id="rId13"/>
    <p:sldId id="291" r:id="rId14"/>
    <p:sldId id="302" r:id="rId15"/>
    <p:sldId id="289" r:id="rId16"/>
    <p:sldId id="271" r:id="rId17"/>
    <p:sldId id="286" r:id="rId18"/>
  </p:sldIdLst>
  <p:sldSz cx="9906000" cy="6858000" type="A4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85B535"/>
    <a:srgbClr val="000000"/>
    <a:srgbClr val="E10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8" autoAdjust="0"/>
    <p:restoredTop sz="84946" autoAdjust="0"/>
  </p:normalViewPr>
  <p:slideViewPr>
    <p:cSldViewPr>
      <p:cViewPr varScale="1">
        <p:scale>
          <a:sx n="74" d="100"/>
          <a:sy n="74" d="100"/>
        </p:scale>
        <p:origin x="92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CD9CB-541B-4443-9D80-4A94DB84265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A6B523-3301-4CF8-8EF8-B08F978C51E9}">
      <dgm:prSet phldrT="[Text]" custT="1"/>
      <dgm:spPr/>
      <dgm:t>
        <a:bodyPr/>
        <a:lstStyle/>
        <a:p>
          <a:r>
            <a:rPr lang="en-US" sz="1400" dirty="0" smtClean="0">
              <a:latin typeface="NikoshBAN"/>
            </a:rPr>
            <a:t>নারীদের শিক্ষার জন্য বালিকা বিদ্যালয় প্রতিষ্ঠা করেন </a:t>
          </a:r>
          <a:endParaRPr lang="en-US" sz="1400" dirty="0">
            <a:latin typeface="NikoshBAN"/>
          </a:endParaRPr>
        </a:p>
      </dgm:t>
    </dgm:pt>
    <dgm:pt modelId="{20E53E48-C487-4FAD-994A-29CE23554CEB}" type="parTrans" cxnId="{15BA2881-0098-4772-BEF6-9B21D09392C2}">
      <dgm:prSet/>
      <dgm:spPr/>
      <dgm:t>
        <a:bodyPr/>
        <a:lstStyle/>
        <a:p>
          <a:endParaRPr lang="en-US"/>
        </a:p>
      </dgm:t>
    </dgm:pt>
    <dgm:pt modelId="{FC90E405-C8DC-47AC-852E-427C49E6A1FE}" type="sibTrans" cxnId="{15BA2881-0098-4772-BEF6-9B21D09392C2}">
      <dgm:prSet/>
      <dgm:spPr/>
      <dgm:t>
        <a:bodyPr/>
        <a:lstStyle/>
        <a:p>
          <a:endParaRPr lang="en-US"/>
        </a:p>
      </dgm:t>
    </dgm:pt>
    <dgm:pt modelId="{C5D478FF-B641-440B-AF10-14AACECC6BB4}">
      <dgm:prSet phldrT="[Text]" custT="1"/>
      <dgm:spPr/>
      <dgm:t>
        <a:bodyPr/>
        <a:lstStyle/>
        <a:p>
          <a:r>
            <a:rPr lang="bn-IN" sz="1400" dirty="0" smtClean="0">
              <a:latin typeface="NikoshBAN"/>
            </a:rPr>
            <a:t>নারী শিক্ষার অগ্রগতির জন্য মা,বাবা ও অভিভাবকদের শিক্ষার বিষয়ে সচেতন করেন </a:t>
          </a:r>
          <a:endParaRPr lang="en-US" sz="1400" dirty="0">
            <a:latin typeface="NikoshBAN"/>
          </a:endParaRPr>
        </a:p>
      </dgm:t>
    </dgm:pt>
    <dgm:pt modelId="{BE27046B-033C-4E27-846F-5874EA7583BB}" type="parTrans" cxnId="{FC3A3B65-B889-4DA8-9AA5-255BF0FCE1F0}">
      <dgm:prSet/>
      <dgm:spPr/>
      <dgm:t>
        <a:bodyPr/>
        <a:lstStyle/>
        <a:p>
          <a:endParaRPr lang="en-US"/>
        </a:p>
      </dgm:t>
    </dgm:pt>
    <dgm:pt modelId="{5A19BDAF-1DC3-4C38-BBD6-5A4E7CA89112}" type="sibTrans" cxnId="{FC3A3B65-B889-4DA8-9AA5-255BF0FCE1F0}">
      <dgm:prSet/>
      <dgm:spPr/>
      <dgm:t>
        <a:bodyPr/>
        <a:lstStyle/>
        <a:p>
          <a:endParaRPr lang="en-US"/>
        </a:p>
      </dgm:t>
    </dgm:pt>
    <dgm:pt modelId="{F4E35005-D05A-4D09-871F-D888D073FD73}">
      <dgm:prSet phldrT="[Text]" custT="1"/>
      <dgm:spPr/>
      <dgm:t>
        <a:bodyPr/>
        <a:lstStyle/>
        <a:p>
          <a:r>
            <a:rPr lang="bn-IN" sz="1400" dirty="0" smtClean="0">
              <a:latin typeface="NikoshBAN"/>
            </a:rPr>
            <a:t>নারী শিক্ষার বিষয়ে সমাজকে সচেতন করতে অসামান্য অবদান রাখেন </a:t>
          </a:r>
          <a:endParaRPr lang="en-US" sz="1400" dirty="0">
            <a:latin typeface="NikoshBAN"/>
          </a:endParaRPr>
        </a:p>
      </dgm:t>
    </dgm:pt>
    <dgm:pt modelId="{6C6BF055-92CF-46F5-AD87-B384D9F1D69E}" type="parTrans" cxnId="{8CFFCB30-5873-40AA-B9B4-6432853B8FEB}">
      <dgm:prSet/>
      <dgm:spPr/>
      <dgm:t>
        <a:bodyPr/>
        <a:lstStyle/>
        <a:p>
          <a:endParaRPr lang="en-US"/>
        </a:p>
      </dgm:t>
    </dgm:pt>
    <dgm:pt modelId="{AF152C86-47F2-4ECC-AC9C-86DD323B695D}" type="sibTrans" cxnId="{8CFFCB30-5873-40AA-B9B4-6432853B8FEB}">
      <dgm:prSet/>
      <dgm:spPr/>
      <dgm:t>
        <a:bodyPr/>
        <a:lstStyle/>
        <a:p>
          <a:endParaRPr lang="en-US"/>
        </a:p>
      </dgm:t>
    </dgm:pt>
    <dgm:pt modelId="{CF7B3A8E-EA17-4AFF-889C-38918C66B1F1}">
      <dgm:prSet phldrT="[Text]" custT="1"/>
      <dgm:spPr/>
      <dgm:t>
        <a:bodyPr/>
        <a:lstStyle/>
        <a:p>
          <a:r>
            <a:rPr lang="bn-IN" sz="1400" dirty="0" smtClean="0">
              <a:latin typeface="NikoshBAN"/>
            </a:rPr>
            <a:t>নারীদের অধিকার প্রতিষ্ঠায় সমাজকে সচেতন করতে অসামান্য অবদান রাখেন </a:t>
          </a:r>
          <a:endParaRPr lang="en-US" sz="1400" dirty="0">
            <a:latin typeface="NikoshBAN"/>
          </a:endParaRPr>
        </a:p>
      </dgm:t>
    </dgm:pt>
    <dgm:pt modelId="{EC5F4DCC-A546-48FE-930C-091A0576C02B}" type="parTrans" cxnId="{0EE39A73-D7D7-478E-A4BB-FBD2D4A93E7E}">
      <dgm:prSet/>
      <dgm:spPr/>
      <dgm:t>
        <a:bodyPr/>
        <a:lstStyle/>
        <a:p>
          <a:endParaRPr lang="en-US"/>
        </a:p>
      </dgm:t>
    </dgm:pt>
    <dgm:pt modelId="{E56410C8-9F71-4832-BC70-58ED94FF2AB3}" type="sibTrans" cxnId="{0EE39A73-D7D7-478E-A4BB-FBD2D4A93E7E}">
      <dgm:prSet/>
      <dgm:spPr/>
      <dgm:t>
        <a:bodyPr/>
        <a:lstStyle/>
        <a:p>
          <a:endParaRPr lang="en-US"/>
        </a:p>
      </dgm:t>
    </dgm:pt>
    <dgm:pt modelId="{877805E6-3CF4-41DD-A725-3F10BC83F487}">
      <dgm:prSet phldrT="[Text]" custT="1"/>
      <dgm:spPr/>
      <dgm:t>
        <a:bodyPr/>
        <a:lstStyle/>
        <a:p>
          <a:r>
            <a:rPr lang="bn-IN" sz="1400" dirty="0" smtClean="0">
              <a:latin typeface="NikoshBAN"/>
            </a:rPr>
            <a:t>নারীদের শিক্ষার জন্য বিভিন্ন গ্রন্থ রচনা করেন </a:t>
          </a:r>
          <a:endParaRPr lang="en-US" sz="1400" dirty="0">
            <a:latin typeface="NikoshBAN"/>
          </a:endParaRPr>
        </a:p>
      </dgm:t>
    </dgm:pt>
    <dgm:pt modelId="{3BA52D7A-242D-4401-BBF4-7D3ABD35B844}" type="parTrans" cxnId="{7AB18409-D356-475B-B8BF-82A351ED6D47}">
      <dgm:prSet/>
      <dgm:spPr/>
      <dgm:t>
        <a:bodyPr/>
        <a:lstStyle/>
        <a:p>
          <a:endParaRPr lang="en-US"/>
        </a:p>
      </dgm:t>
    </dgm:pt>
    <dgm:pt modelId="{66562835-225E-46A4-91F6-8213A03318E3}" type="sibTrans" cxnId="{7AB18409-D356-475B-B8BF-82A351ED6D47}">
      <dgm:prSet/>
      <dgm:spPr/>
      <dgm:t>
        <a:bodyPr/>
        <a:lstStyle/>
        <a:p>
          <a:endParaRPr lang="en-US"/>
        </a:p>
      </dgm:t>
    </dgm:pt>
    <dgm:pt modelId="{1BBF2AA9-9933-4680-BD7C-CE2E5ABE9DC8}" type="pres">
      <dgm:prSet presAssocID="{621CD9CB-541B-4443-9D80-4A94DB8426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9C3BC6-0A2D-41AC-B4AE-5D1C9DF61331}" type="pres">
      <dgm:prSet presAssocID="{89A6B523-3301-4CF8-8EF8-B08F978C51E9}" presName="node" presStyleLbl="node1" presStyleIdx="0" presStyleCnt="5" custScaleX="180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B2533-0EFA-4D4E-BE13-98D3C807477C}" type="pres">
      <dgm:prSet presAssocID="{FC90E405-C8DC-47AC-852E-427C49E6A1F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C2770DE-2A9E-429F-9C2D-415286163195}" type="pres">
      <dgm:prSet presAssocID="{FC90E405-C8DC-47AC-852E-427C49E6A1F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CE044A4-A1DD-4C27-AE1C-63614B142BEE}" type="pres">
      <dgm:prSet presAssocID="{C5D478FF-B641-440B-AF10-14AACECC6BB4}" presName="node" presStyleLbl="node1" presStyleIdx="1" presStyleCnt="5" custScaleX="172217" custRadScaleRad="111328" custRadScaleInc="22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DCFD6-D65E-45D2-906B-5369E9BFA5E8}" type="pres">
      <dgm:prSet presAssocID="{5A19BDAF-1DC3-4C38-BBD6-5A4E7CA8911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88BE1B1-3042-4290-A487-6CC4F8062D6D}" type="pres">
      <dgm:prSet presAssocID="{5A19BDAF-1DC3-4C38-BBD6-5A4E7CA8911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03C6D4A-C860-4E2E-A276-4F68854A1803}" type="pres">
      <dgm:prSet presAssocID="{F4E35005-D05A-4D09-871F-D888D073FD73}" presName="node" presStyleLbl="node1" presStyleIdx="2" presStyleCnt="5" custScaleX="189317" custRadScaleRad="110380" custRadScaleInc="-27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87641-EB9E-48BB-AD94-7276A887EF0B}" type="pres">
      <dgm:prSet presAssocID="{AF152C86-47F2-4ECC-AC9C-86DD323B695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E3F0E6D-BBB3-4510-9170-0A09AE04C080}" type="pres">
      <dgm:prSet presAssocID="{AF152C86-47F2-4ECC-AC9C-86DD323B695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CE68FAC-92A4-4D14-ADAF-6472287B5844}" type="pres">
      <dgm:prSet presAssocID="{CF7B3A8E-EA17-4AFF-889C-38918C66B1F1}" presName="node" presStyleLbl="node1" presStyleIdx="3" presStyleCnt="5" custScaleX="195004" custRadScaleRad="116564" custRadScaleInc="35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95E42-0B3A-497F-BC3D-8B19AD130B20}" type="pres">
      <dgm:prSet presAssocID="{E56410C8-9F71-4832-BC70-58ED94FF2AB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8306081-74AC-4093-9355-6D52AA569B85}" type="pres">
      <dgm:prSet presAssocID="{E56410C8-9F71-4832-BC70-58ED94FF2AB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A450654-FD73-4164-8C05-783EF5203488}" type="pres">
      <dgm:prSet presAssocID="{877805E6-3CF4-41DD-A725-3F10BC83F487}" presName="node" presStyleLbl="node1" presStyleIdx="4" presStyleCnt="5" custScaleX="179680" custScaleY="94895" custRadScaleRad="130175" custRadScaleInc="-20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555D0-F542-44E3-BBA6-A12D341944DC}" type="pres">
      <dgm:prSet presAssocID="{66562835-225E-46A4-91F6-8213A03318E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5AAA548-ACF3-4519-A5B7-7B9CB8800F3A}" type="pres">
      <dgm:prSet presAssocID="{66562835-225E-46A4-91F6-8213A03318E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E976C41-F237-4EBF-8031-6F2D0295E209}" type="presOf" srcId="{877805E6-3CF4-41DD-A725-3F10BC83F487}" destId="{9A450654-FD73-4164-8C05-783EF5203488}" srcOrd="0" destOrd="0" presId="urn:microsoft.com/office/officeart/2005/8/layout/cycle2"/>
    <dgm:cxn modelId="{0EE39A73-D7D7-478E-A4BB-FBD2D4A93E7E}" srcId="{621CD9CB-541B-4443-9D80-4A94DB842657}" destId="{CF7B3A8E-EA17-4AFF-889C-38918C66B1F1}" srcOrd="3" destOrd="0" parTransId="{EC5F4DCC-A546-48FE-930C-091A0576C02B}" sibTransId="{E56410C8-9F71-4832-BC70-58ED94FF2AB3}"/>
    <dgm:cxn modelId="{FC3A3B65-B889-4DA8-9AA5-255BF0FCE1F0}" srcId="{621CD9CB-541B-4443-9D80-4A94DB842657}" destId="{C5D478FF-B641-440B-AF10-14AACECC6BB4}" srcOrd="1" destOrd="0" parTransId="{BE27046B-033C-4E27-846F-5874EA7583BB}" sibTransId="{5A19BDAF-1DC3-4C38-BBD6-5A4E7CA89112}"/>
    <dgm:cxn modelId="{9C55E95A-015F-4D64-89F3-290C89F2EF01}" type="presOf" srcId="{FC90E405-C8DC-47AC-852E-427C49E6A1FE}" destId="{58AB2533-0EFA-4D4E-BE13-98D3C807477C}" srcOrd="0" destOrd="0" presId="urn:microsoft.com/office/officeart/2005/8/layout/cycle2"/>
    <dgm:cxn modelId="{775144D8-FC6E-4F97-87B6-DED7125B8F9B}" type="presOf" srcId="{89A6B523-3301-4CF8-8EF8-B08F978C51E9}" destId="{C89C3BC6-0A2D-41AC-B4AE-5D1C9DF61331}" srcOrd="0" destOrd="0" presId="urn:microsoft.com/office/officeart/2005/8/layout/cycle2"/>
    <dgm:cxn modelId="{5C53D0E6-95A6-49F9-B813-6F8609C2FD2F}" type="presOf" srcId="{FC90E405-C8DC-47AC-852E-427C49E6A1FE}" destId="{FC2770DE-2A9E-429F-9C2D-415286163195}" srcOrd="1" destOrd="0" presId="urn:microsoft.com/office/officeart/2005/8/layout/cycle2"/>
    <dgm:cxn modelId="{8CFFCB30-5873-40AA-B9B4-6432853B8FEB}" srcId="{621CD9CB-541B-4443-9D80-4A94DB842657}" destId="{F4E35005-D05A-4D09-871F-D888D073FD73}" srcOrd="2" destOrd="0" parTransId="{6C6BF055-92CF-46F5-AD87-B384D9F1D69E}" sibTransId="{AF152C86-47F2-4ECC-AC9C-86DD323B695D}"/>
    <dgm:cxn modelId="{37C92648-0F60-48A4-ABD8-F046B6380A87}" type="presOf" srcId="{E56410C8-9F71-4832-BC70-58ED94FF2AB3}" destId="{38306081-74AC-4093-9355-6D52AA569B85}" srcOrd="1" destOrd="0" presId="urn:microsoft.com/office/officeart/2005/8/layout/cycle2"/>
    <dgm:cxn modelId="{67F3E74A-DDBD-4212-A7B2-70AEF2F9B9CA}" type="presOf" srcId="{66562835-225E-46A4-91F6-8213A03318E3}" destId="{E5AAA548-ACF3-4519-A5B7-7B9CB8800F3A}" srcOrd="1" destOrd="0" presId="urn:microsoft.com/office/officeart/2005/8/layout/cycle2"/>
    <dgm:cxn modelId="{DB327325-B9B0-4305-A256-93596A552882}" type="presOf" srcId="{AF152C86-47F2-4ECC-AC9C-86DD323B695D}" destId="{DCA87641-EB9E-48BB-AD94-7276A887EF0B}" srcOrd="0" destOrd="0" presId="urn:microsoft.com/office/officeart/2005/8/layout/cycle2"/>
    <dgm:cxn modelId="{9DD65217-B8F5-4978-AFFC-3E609840932C}" type="presOf" srcId="{621CD9CB-541B-4443-9D80-4A94DB842657}" destId="{1BBF2AA9-9933-4680-BD7C-CE2E5ABE9DC8}" srcOrd="0" destOrd="0" presId="urn:microsoft.com/office/officeart/2005/8/layout/cycle2"/>
    <dgm:cxn modelId="{012F739C-EDE9-4979-BE8B-23476B49EDFB}" type="presOf" srcId="{66562835-225E-46A4-91F6-8213A03318E3}" destId="{DFE555D0-F542-44E3-BBA6-A12D341944DC}" srcOrd="0" destOrd="0" presId="urn:microsoft.com/office/officeart/2005/8/layout/cycle2"/>
    <dgm:cxn modelId="{FB943958-D807-474C-A168-926AD4A22825}" type="presOf" srcId="{5A19BDAF-1DC3-4C38-BBD6-5A4E7CA89112}" destId="{945DCFD6-D65E-45D2-906B-5369E9BFA5E8}" srcOrd="0" destOrd="0" presId="urn:microsoft.com/office/officeart/2005/8/layout/cycle2"/>
    <dgm:cxn modelId="{15BA2881-0098-4772-BEF6-9B21D09392C2}" srcId="{621CD9CB-541B-4443-9D80-4A94DB842657}" destId="{89A6B523-3301-4CF8-8EF8-B08F978C51E9}" srcOrd="0" destOrd="0" parTransId="{20E53E48-C487-4FAD-994A-29CE23554CEB}" sibTransId="{FC90E405-C8DC-47AC-852E-427C49E6A1FE}"/>
    <dgm:cxn modelId="{92E6AF13-31F5-452C-A49F-642B20377AA0}" type="presOf" srcId="{E56410C8-9F71-4832-BC70-58ED94FF2AB3}" destId="{02095E42-0B3A-497F-BC3D-8B19AD130B20}" srcOrd="0" destOrd="0" presId="urn:microsoft.com/office/officeart/2005/8/layout/cycle2"/>
    <dgm:cxn modelId="{CE620B10-2C6C-4BC6-A511-1A8A943E3FB1}" type="presOf" srcId="{F4E35005-D05A-4D09-871F-D888D073FD73}" destId="{603C6D4A-C860-4E2E-A276-4F68854A1803}" srcOrd="0" destOrd="0" presId="urn:microsoft.com/office/officeart/2005/8/layout/cycle2"/>
    <dgm:cxn modelId="{EC4B42CC-B2E3-4B7E-B0C6-6DAC8C9CD5B6}" type="presOf" srcId="{C5D478FF-B641-440B-AF10-14AACECC6BB4}" destId="{3CE044A4-A1DD-4C27-AE1C-63614B142BEE}" srcOrd="0" destOrd="0" presId="urn:microsoft.com/office/officeart/2005/8/layout/cycle2"/>
    <dgm:cxn modelId="{A8AD3CF9-0F9A-45A5-8FB6-67FDCE5DA114}" type="presOf" srcId="{CF7B3A8E-EA17-4AFF-889C-38918C66B1F1}" destId="{ACE68FAC-92A4-4D14-ADAF-6472287B5844}" srcOrd="0" destOrd="0" presId="urn:microsoft.com/office/officeart/2005/8/layout/cycle2"/>
    <dgm:cxn modelId="{7AB18409-D356-475B-B8BF-82A351ED6D47}" srcId="{621CD9CB-541B-4443-9D80-4A94DB842657}" destId="{877805E6-3CF4-41DD-A725-3F10BC83F487}" srcOrd="4" destOrd="0" parTransId="{3BA52D7A-242D-4401-BBF4-7D3ABD35B844}" sibTransId="{66562835-225E-46A4-91F6-8213A03318E3}"/>
    <dgm:cxn modelId="{9E31BCC1-D593-428F-9BEA-23A67C7F2280}" type="presOf" srcId="{5A19BDAF-1DC3-4C38-BBD6-5A4E7CA89112}" destId="{B88BE1B1-3042-4290-A487-6CC4F8062D6D}" srcOrd="1" destOrd="0" presId="urn:microsoft.com/office/officeart/2005/8/layout/cycle2"/>
    <dgm:cxn modelId="{484C9EC5-39F7-4C51-99A9-659567129F58}" type="presOf" srcId="{AF152C86-47F2-4ECC-AC9C-86DD323B695D}" destId="{AE3F0E6D-BBB3-4510-9170-0A09AE04C080}" srcOrd="1" destOrd="0" presId="urn:microsoft.com/office/officeart/2005/8/layout/cycle2"/>
    <dgm:cxn modelId="{B98A2962-E802-4644-A96E-074F1715C8DB}" type="presParOf" srcId="{1BBF2AA9-9933-4680-BD7C-CE2E5ABE9DC8}" destId="{C89C3BC6-0A2D-41AC-B4AE-5D1C9DF61331}" srcOrd="0" destOrd="0" presId="urn:microsoft.com/office/officeart/2005/8/layout/cycle2"/>
    <dgm:cxn modelId="{FFB8A50E-6620-41EB-BF2E-980945E76A91}" type="presParOf" srcId="{1BBF2AA9-9933-4680-BD7C-CE2E5ABE9DC8}" destId="{58AB2533-0EFA-4D4E-BE13-98D3C807477C}" srcOrd="1" destOrd="0" presId="urn:microsoft.com/office/officeart/2005/8/layout/cycle2"/>
    <dgm:cxn modelId="{C695FCBD-7E3D-4D27-80FB-D3555E5F0361}" type="presParOf" srcId="{58AB2533-0EFA-4D4E-BE13-98D3C807477C}" destId="{FC2770DE-2A9E-429F-9C2D-415286163195}" srcOrd="0" destOrd="0" presId="urn:microsoft.com/office/officeart/2005/8/layout/cycle2"/>
    <dgm:cxn modelId="{6ADFBAF0-1F7A-438C-8D97-039E4CAB6952}" type="presParOf" srcId="{1BBF2AA9-9933-4680-BD7C-CE2E5ABE9DC8}" destId="{3CE044A4-A1DD-4C27-AE1C-63614B142BEE}" srcOrd="2" destOrd="0" presId="urn:microsoft.com/office/officeart/2005/8/layout/cycle2"/>
    <dgm:cxn modelId="{49E3E2DA-D475-4DD9-B9E1-001161A4CC72}" type="presParOf" srcId="{1BBF2AA9-9933-4680-BD7C-CE2E5ABE9DC8}" destId="{945DCFD6-D65E-45D2-906B-5369E9BFA5E8}" srcOrd="3" destOrd="0" presId="urn:microsoft.com/office/officeart/2005/8/layout/cycle2"/>
    <dgm:cxn modelId="{0C4657DE-4BF2-4FAF-8223-DC3B80D939A0}" type="presParOf" srcId="{945DCFD6-D65E-45D2-906B-5369E9BFA5E8}" destId="{B88BE1B1-3042-4290-A487-6CC4F8062D6D}" srcOrd="0" destOrd="0" presId="urn:microsoft.com/office/officeart/2005/8/layout/cycle2"/>
    <dgm:cxn modelId="{92AAED6A-43DB-4165-8DE8-FFABB2A6C27C}" type="presParOf" srcId="{1BBF2AA9-9933-4680-BD7C-CE2E5ABE9DC8}" destId="{603C6D4A-C860-4E2E-A276-4F68854A1803}" srcOrd="4" destOrd="0" presId="urn:microsoft.com/office/officeart/2005/8/layout/cycle2"/>
    <dgm:cxn modelId="{68E97A16-7C0C-43FE-8552-C7F8370206C5}" type="presParOf" srcId="{1BBF2AA9-9933-4680-BD7C-CE2E5ABE9DC8}" destId="{DCA87641-EB9E-48BB-AD94-7276A887EF0B}" srcOrd="5" destOrd="0" presId="urn:microsoft.com/office/officeart/2005/8/layout/cycle2"/>
    <dgm:cxn modelId="{D399A6DA-F105-46FA-B2AF-80094BF75BD3}" type="presParOf" srcId="{DCA87641-EB9E-48BB-AD94-7276A887EF0B}" destId="{AE3F0E6D-BBB3-4510-9170-0A09AE04C080}" srcOrd="0" destOrd="0" presId="urn:microsoft.com/office/officeart/2005/8/layout/cycle2"/>
    <dgm:cxn modelId="{5AC66562-0AA1-44FE-B3BD-9EA5800B44BB}" type="presParOf" srcId="{1BBF2AA9-9933-4680-BD7C-CE2E5ABE9DC8}" destId="{ACE68FAC-92A4-4D14-ADAF-6472287B5844}" srcOrd="6" destOrd="0" presId="urn:microsoft.com/office/officeart/2005/8/layout/cycle2"/>
    <dgm:cxn modelId="{9F83E2D9-A21E-4DEA-96DA-0287008267FF}" type="presParOf" srcId="{1BBF2AA9-9933-4680-BD7C-CE2E5ABE9DC8}" destId="{02095E42-0B3A-497F-BC3D-8B19AD130B20}" srcOrd="7" destOrd="0" presId="urn:microsoft.com/office/officeart/2005/8/layout/cycle2"/>
    <dgm:cxn modelId="{2745459C-D2AF-4C60-B8CD-446D5E9D6163}" type="presParOf" srcId="{02095E42-0B3A-497F-BC3D-8B19AD130B20}" destId="{38306081-74AC-4093-9355-6D52AA569B85}" srcOrd="0" destOrd="0" presId="urn:microsoft.com/office/officeart/2005/8/layout/cycle2"/>
    <dgm:cxn modelId="{4C6F9953-CF21-4437-BCFA-81A74FEE6606}" type="presParOf" srcId="{1BBF2AA9-9933-4680-BD7C-CE2E5ABE9DC8}" destId="{9A450654-FD73-4164-8C05-783EF5203488}" srcOrd="8" destOrd="0" presId="urn:microsoft.com/office/officeart/2005/8/layout/cycle2"/>
    <dgm:cxn modelId="{751E3605-D380-4912-8477-C55C25BE2340}" type="presParOf" srcId="{1BBF2AA9-9933-4680-BD7C-CE2E5ABE9DC8}" destId="{DFE555D0-F542-44E3-BBA6-A12D341944DC}" srcOrd="9" destOrd="0" presId="urn:microsoft.com/office/officeart/2005/8/layout/cycle2"/>
    <dgm:cxn modelId="{FCEE059C-2F63-4E25-81BC-9D0331E71BBE}" type="presParOf" srcId="{DFE555D0-F542-44E3-BBA6-A12D341944DC}" destId="{E5AAA548-ACF3-4519-A5B7-7B9CB8800F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C3BC6-0A2D-41AC-B4AE-5D1C9DF61331}">
      <dsp:nvSpPr>
        <dsp:cNvPr id="0" name=""/>
        <dsp:cNvSpPr/>
      </dsp:nvSpPr>
      <dsp:spPr>
        <a:xfrm>
          <a:off x="3178211" y="1480"/>
          <a:ext cx="2612988" cy="144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/>
            </a:rPr>
            <a:t>নারীদের শিক্ষার জন্য বালিকা বিদ্যালয় প্রতিষ্ঠা করেন </a:t>
          </a:r>
          <a:endParaRPr lang="en-US" sz="1400" kern="1200" dirty="0">
            <a:latin typeface="NikoshBAN"/>
          </a:endParaRPr>
        </a:p>
      </dsp:txBody>
      <dsp:txXfrm>
        <a:off x="3560874" y="213454"/>
        <a:ext cx="1847662" cy="1023498"/>
      </dsp:txXfrm>
    </dsp:sp>
    <dsp:sp modelId="{58AB2533-0EFA-4D4E-BE13-98D3C807477C}">
      <dsp:nvSpPr>
        <dsp:cNvPr id="0" name=""/>
        <dsp:cNvSpPr/>
      </dsp:nvSpPr>
      <dsp:spPr>
        <a:xfrm rot="2184097">
          <a:off x="5342678" y="1227627"/>
          <a:ext cx="309478" cy="488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51736" y="1297782"/>
        <a:ext cx="216635" cy="293107"/>
      </dsp:txXfrm>
    </dsp:sp>
    <dsp:sp modelId="{3CE044A4-A1DD-4C27-AE1C-63614B142BEE}">
      <dsp:nvSpPr>
        <dsp:cNvPr id="0" name=""/>
        <dsp:cNvSpPr/>
      </dsp:nvSpPr>
      <dsp:spPr>
        <a:xfrm>
          <a:off x="5264230" y="1495191"/>
          <a:ext cx="2492748" cy="144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latin typeface="NikoshBAN"/>
            </a:rPr>
            <a:t>নারী শিক্ষার অগ্রগতির জন্য মা,বাবা ও অভিভাবকদের শিক্ষার বিষয়ে সচেতন করেন </a:t>
          </a:r>
          <a:endParaRPr lang="en-US" sz="1400" kern="1200" dirty="0">
            <a:latin typeface="NikoshBAN"/>
          </a:endParaRPr>
        </a:p>
      </dsp:txBody>
      <dsp:txXfrm>
        <a:off x="5629284" y="1707165"/>
        <a:ext cx="1762640" cy="1023498"/>
      </dsp:txXfrm>
    </dsp:sp>
    <dsp:sp modelId="{945DCFD6-D65E-45D2-906B-5369E9BFA5E8}">
      <dsp:nvSpPr>
        <dsp:cNvPr id="0" name=""/>
        <dsp:cNvSpPr/>
      </dsp:nvSpPr>
      <dsp:spPr>
        <a:xfrm rot="6455357">
          <a:off x="6134980" y="2854908"/>
          <a:ext cx="193148" cy="488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6172707" y="2924994"/>
        <a:ext cx="135204" cy="293107"/>
      </dsp:txXfrm>
    </dsp:sp>
    <dsp:sp modelId="{603C6D4A-C860-4E2E-A276-4F68854A1803}">
      <dsp:nvSpPr>
        <dsp:cNvPr id="0" name=""/>
        <dsp:cNvSpPr/>
      </dsp:nvSpPr>
      <dsp:spPr>
        <a:xfrm>
          <a:off x="4578428" y="3268135"/>
          <a:ext cx="2740262" cy="144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latin typeface="NikoshBAN"/>
            </a:rPr>
            <a:t>নারী শিক্ষার বিষয়ে সমাজকে সচেতন করতে অসামান্য অবদান রাখেন </a:t>
          </a:r>
          <a:endParaRPr lang="en-US" sz="1400" kern="1200" dirty="0">
            <a:latin typeface="NikoshBAN"/>
          </a:endParaRPr>
        </a:p>
      </dsp:txBody>
      <dsp:txXfrm>
        <a:off x="4979730" y="3480109"/>
        <a:ext cx="1937658" cy="1023498"/>
      </dsp:txXfrm>
    </dsp:sp>
    <dsp:sp modelId="{DCA87641-EB9E-48BB-AD94-7276A887EF0B}">
      <dsp:nvSpPr>
        <dsp:cNvPr id="0" name=""/>
        <dsp:cNvSpPr/>
      </dsp:nvSpPr>
      <dsp:spPr>
        <a:xfrm rot="10800003">
          <a:off x="4352211" y="3747600"/>
          <a:ext cx="159860" cy="488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400169" y="3845303"/>
        <a:ext cx="111902" cy="293107"/>
      </dsp:txXfrm>
    </dsp:sp>
    <dsp:sp modelId="{ACE68FAC-92A4-4D14-ADAF-6472287B5844}">
      <dsp:nvSpPr>
        <dsp:cNvPr id="0" name=""/>
        <dsp:cNvSpPr/>
      </dsp:nvSpPr>
      <dsp:spPr>
        <a:xfrm>
          <a:off x="1454227" y="3268132"/>
          <a:ext cx="2822578" cy="144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latin typeface="NikoshBAN"/>
            </a:rPr>
            <a:t>নারীদের অধিকার প্রতিষ্ঠায় সমাজকে সচেতন করতে অসামান্য অবদান রাখেন </a:t>
          </a:r>
          <a:endParaRPr lang="en-US" sz="1400" kern="1200" dirty="0">
            <a:latin typeface="NikoshBAN"/>
          </a:endParaRPr>
        </a:p>
      </dsp:txBody>
      <dsp:txXfrm>
        <a:off x="1867584" y="3480106"/>
        <a:ext cx="1995864" cy="1023498"/>
      </dsp:txXfrm>
    </dsp:sp>
    <dsp:sp modelId="{02095E42-0B3A-497F-BC3D-8B19AD130B20}">
      <dsp:nvSpPr>
        <dsp:cNvPr id="0" name=""/>
        <dsp:cNvSpPr/>
      </dsp:nvSpPr>
      <dsp:spPr>
        <a:xfrm rot="14897878">
          <a:off x="2350635" y="2802541"/>
          <a:ext cx="277515" cy="488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407655" y="2938920"/>
        <a:ext cx="194261" cy="293107"/>
      </dsp:txXfrm>
    </dsp:sp>
    <dsp:sp modelId="{9A450654-FD73-4164-8C05-783EF5203488}">
      <dsp:nvSpPr>
        <dsp:cNvPr id="0" name=""/>
        <dsp:cNvSpPr/>
      </dsp:nvSpPr>
      <dsp:spPr>
        <a:xfrm>
          <a:off x="821806" y="1437382"/>
          <a:ext cx="2600771" cy="1373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latin typeface="NikoshBAN"/>
            </a:rPr>
            <a:t>নারীদের শিক্ষার জন্য বিভিন্ন গ্রন্থ রচনা করেন </a:t>
          </a:r>
          <a:endParaRPr lang="en-US" sz="1400" kern="1200" dirty="0">
            <a:latin typeface="NikoshBAN"/>
          </a:endParaRPr>
        </a:p>
      </dsp:txBody>
      <dsp:txXfrm>
        <a:off x="1202680" y="1638534"/>
        <a:ext cx="1839023" cy="971250"/>
      </dsp:txXfrm>
    </dsp:sp>
    <dsp:sp modelId="{DFE555D0-F542-44E3-BBA6-A12D341944DC}">
      <dsp:nvSpPr>
        <dsp:cNvPr id="0" name=""/>
        <dsp:cNvSpPr/>
      </dsp:nvSpPr>
      <dsp:spPr>
        <a:xfrm rot="19762093">
          <a:off x="3094747" y="1193782"/>
          <a:ext cx="372289" cy="488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102539" y="1319938"/>
        <a:ext cx="260602" cy="293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812FB-61B8-40FC-A38B-A5EFBA613615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D74E3-AD5A-4CD1-B320-97D50FBD5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6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0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7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3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1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085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0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956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3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9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1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1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8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6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7F4E47-929F-4E33-BB9B-E653323C9662}"/>
              </a:ext>
            </a:extLst>
          </p:cNvPr>
          <p:cNvSpPr txBox="1"/>
          <p:nvPr/>
        </p:nvSpPr>
        <p:spPr>
          <a:xfrm>
            <a:off x="1600200" y="1143000"/>
            <a:ext cx="4267200" cy="369332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NikoshBAN"/>
              </a:rPr>
              <a:t>       </a:t>
            </a:r>
            <a:r>
              <a:rPr lang="bn-IN" sz="1800" dirty="0" smtClean="0">
                <a:latin typeface="NikoshBAN"/>
              </a:rPr>
              <a:t>আজকের পাঠে সবাইকে স্বাগত </a:t>
            </a:r>
            <a:endParaRPr lang="en-US" sz="1800" dirty="0">
              <a:latin typeface="NikoshB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DB6116-79DB-46AA-90FD-293FB1245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6391275" cy="35052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3352800" y="685800"/>
            <a:ext cx="3048000" cy="8128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নিরব পাঠ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32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FD4EA9-14B8-4D3B-B416-3B60777F8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752600"/>
            <a:ext cx="5448300" cy="3352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403372" y="-5049651"/>
            <a:ext cx="112349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47611" y="2578863"/>
            <a:ext cx="6248400" cy="6051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 রোকেয়া জীবন ও কর্ম সম্পর্কে ৩টি বাক্য লিখ 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70843" y="3595848"/>
            <a:ext cx="6858000" cy="6051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বাংলার নারী শিক্ষা বিস্তারে বেগম 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দুইটি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 । 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FB3E3C-0742-4A64-88B4-D3C571BF4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2286000" cy="146228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600200" y="619344"/>
            <a:ext cx="2819400" cy="108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দলীয় কাজ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5468" y="1867524"/>
            <a:ext cx="9906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/>
              </a:rPr>
              <a:t>   দল </a:t>
            </a:r>
            <a:endParaRPr lang="en-US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923088"/>
            <a:ext cx="914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1800" dirty="0" smtClean="0">
                <a:latin typeface="NikoshBAN"/>
              </a:rPr>
              <a:t>  কাজ </a:t>
            </a:r>
            <a:endParaRPr lang="en-US" sz="1800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8" y="3338328"/>
            <a:ext cx="928249" cy="1120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8" y="2421981"/>
            <a:ext cx="1095375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0053" y="2809831"/>
            <a:ext cx="5283994" cy="6051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বেগম রোকেয়া সম্পর্কে ২টি বাক্য লিখ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0053" y="3661000"/>
            <a:ext cx="5219700" cy="6051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 রোকেয়ার অবদান সম্পর্কে ৩টি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বাক্য লিখ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6-Point Star 1"/>
          <p:cNvSpPr/>
          <p:nvPr/>
        </p:nvSpPr>
        <p:spPr>
          <a:xfrm>
            <a:off x="2907008" y="1116106"/>
            <a:ext cx="3539836" cy="1470212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1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NAGPS\Desktop\School\IMG_20170916_11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94435"/>
            <a:ext cx="1664494" cy="1905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D49458-CAF6-4F4A-9998-2E52189CF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8" y="638911"/>
            <a:ext cx="1842648" cy="1470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203513" y="445157"/>
            <a:ext cx="1962150" cy="914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2587" y="1557906"/>
            <a:ext cx="4351237" cy="605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১</a:t>
            </a:r>
            <a:r>
              <a:rPr lang="en-US" sz="1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বেগম রোকেয়া কে ছিলেন?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0100" y="3025042"/>
            <a:ext cx="5690500" cy="605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৩</a:t>
            </a:r>
            <a:r>
              <a:rPr lang="en-US" sz="1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তিনি কত সালে ভাগলপুরে বিদ্যালয় স্থাপন করেন?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0100" y="2245964"/>
            <a:ext cx="4427436" cy="605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</a:t>
            </a:r>
            <a:r>
              <a:rPr lang="en-US" sz="1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তিনি কত সালে জন্মগ্রহন করেন?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6590" y="3886055"/>
            <a:ext cx="4307234" cy="605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৪</a:t>
            </a:r>
            <a:r>
              <a:rPr lang="en-US" sz="1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তিনি কত সালে মৃত্যুবরণ করেন?</a:t>
            </a:r>
          </a:p>
        </p:txBody>
      </p:sp>
      <p:pic>
        <p:nvPicPr>
          <p:cNvPr id="9" name="Picture 2" descr="C:\Users\NAGPS\Desktop\School\IMG_20170916_11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152400"/>
            <a:ext cx="1962150" cy="261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38200"/>
            <a:ext cx="25146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1800" dirty="0" smtClean="0">
                <a:latin typeface="NikoshBAN"/>
              </a:rPr>
              <a:t>     শূন্যস্থান পূরণ কর  </a:t>
            </a:r>
            <a:endParaRPr lang="en-US" sz="18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7620000" cy="3046988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/>
              </a:rPr>
              <a:t> </a:t>
            </a:r>
            <a:r>
              <a:rPr lang="en-US" sz="1600" dirty="0" smtClean="0">
                <a:latin typeface="NikoshBAN"/>
              </a:rPr>
              <a:t>      </a:t>
            </a:r>
          </a:p>
          <a:p>
            <a:r>
              <a:rPr lang="en-US" sz="1600" dirty="0">
                <a:latin typeface="NikoshBAN"/>
              </a:rPr>
              <a:t> </a:t>
            </a:r>
            <a:r>
              <a:rPr lang="en-US" sz="1600" dirty="0" smtClean="0">
                <a:latin typeface="NikoshBAN"/>
              </a:rPr>
              <a:t>      </a:t>
            </a:r>
            <a:r>
              <a:rPr lang="bn-IN" sz="1600" dirty="0" smtClean="0">
                <a:latin typeface="NikoshBAN"/>
              </a:rPr>
              <a:t>    </a:t>
            </a:r>
            <a:endParaRPr lang="en-US" sz="1600" dirty="0" smtClean="0">
              <a:latin typeface="NikoshBAN"/>
            </a:endParaRPr>
          </a:p>
          <a:p>
            <a:r>
              <a:rPr lang="en-US" sz="1600" dirty="0" smtClean="0">
                <a:latin typeface="NikoshBAN"/>
              </a:rPr>
              <a:t> </a:t>
            </a:r>
          </a:p>
          <a:p>
            <a:r>
              <a:rPr lang="en-US" sz="1600" dirty="0">
                <a:latin typeface="NikoshBAN"/>
              </a:rPr>
              <a:t> </a:t>
            </a:r>
            <a:r>
              <a:rPr lang="en-US" sz="1600" dirty="0" smtClean="0">
                <a:latin typeface="NikoshBAN"/>
              </a:rPr>
              <a:t>      </a:t>
            </a:r>
            <a:r>
              <a:rPr lang="bn-IN" sz="1600" dirty="0" smtClean="0">
                <a:latin typeface="NikoshBAN"/>
              </a:rPr>
              <a:t>     ১</a:t>
            </a:r>
            <a:r>
              <a:rPr lang="en-US" sz="1600" dirty="0" smtClean="0">
                <a:latin typeface="NikoshBAN"/>
              </a:rPr>
              <a:t>। বেগম রোকেয়া ………… বালিকা বিদ্যালয় প্রতিষ্ঠা করেন ।</a:t>
            </a:r>
          </a:p>
          <a:p>
            <a:endParaRPr lang="en-US" sz="1600" dirty="0" smtClean="0">
              <a:latin typeface="NikoshBAN"/>
            </a:endParaRPr>
          </a:p>
          <a:p>
            <a:r>
              <a:rPr lang="en-US" sz="1600" dirty="0">
                <a:latin typeface="NikoshBAN"/>
              </a:rPr>
              <a:t> </a:t>
            </a:r>
            <a:r>
              <a:rPr lang="en-US" sz="1600" dirty="0" smtClean="0">
                <a:latin typeface="NikoshBAN"/>
              </a:rPr>
              <a:t>      </a:t>
            </a:r>
            <a:r>
              <a:rPr lang="bn-IN" sz="1600" dirty="0" smtClean="0">
                <a:latin typeface="NikoshBAN"/>
              </a:rPr>
              <a:t>    </a:t>
            </a:r>
            <a:r>
              <a:rPr lang="bn-IN" sz="1600" dirty="0">
                <a:latin typeface="NikoshBAN"/>
              </a:rPr>
              <a:t>২</a:t>
            </a:r>
            <a:r>
              <a:rPr lang="en-US" sz="1600" dirty="0" smtClean="0">
                <a:latin typeface="NikoshBAN"/>
              </a:rPr>
              <a:t>। নারী পুরুষের মধ্যে বিভাজন নয় বরং ……… প্রয়োজন ।</a:t>
            </a:r>
          </a:p>
          <a:p>
            <a:r>
              <a:rPr lang="en-US" sz="1600" dirty="0" smtClean="0">
                <a:latin typeface="NikoshBAN"/>
              </a:rPr>
              <a:t> </a:t>
            </a:r>
          </a:p>
          <a:p>
            <a:r>
              <a:rPr lang="en-US" sz="1600" dirty="0">
                <a:latin typeface="NikoshBAN"/>
              </a:rPr>
              <a:t> </a:t>
            </a:r>
            <a:r>
              <a:rPr lang="en-US" sz="1600" dirty="0" smtClean="0">
                <a:latin typeface="NikoshBAN"/>
              </a:rPr>
              <a:t>     </a:t>
            </a:r>
            <a:r>
              <a:rPr lang="bn-IN" sz="1600" dirty="0" smtClean="0">
                <a:latin typeface="NikoshBAN"/>
              </a:rPr>
              <a:t>    </a:t>
            </a:r>
            <a:r>
              <a:rPr lang="en-US" sz="1600" dirty="0" smtClean="0">
                <a:latin typeface="NikoshBAN"/>
              </a:rPr>
              <a:t> </a:t>
            </a:r>
            <a:r>
              <a:rPr lang="bn-IN" sz="1600" dirty="0" smtClean="0">
                <a:latin typeface="NikoshBAN"/>
              </a:rPr>
              <a:t>৩</a:t>
            </a:r>
            <a:r>
              <a:rPr lang="en-US" sz="1600" dirty="0" smtClean="0">
                <a:latin typeface="NikoshBAN"/>
              </a:rPr>
              <a:t>। বেগম রোকেয়া দিবস ………………। </a:t>
            </a:r>
          </a:p>
          <a:p>
            <a:r>
              <a:rPr lang="en-US" sz="1600" dirty="0">
                <a:latin typeface="NikoshBAN"/>
              </a:rPr>
              <a:t> </a:t>
            </a:r>
            <a:r>
              <a:rPr lang="en-US" sz="1600" dirty="0" smtClean="0">
                <a:latin typeface="NikoshBAN"/>
              </a:rPr>
              <a:t>  </a:t>
            </a:r>
          </a:p>
          <a:p>
            <a:r>
              <a:rPr lang="en-US" sz="1600" dirty="0">
                <a:latin typeface="NikoshBAN"/>
              </a:rPr>
              <a:t> </a:t>
            </a:r>
            <a:r>
              <a:rPr lang="en-US" sz="1600" dirty="0" smtClean="0">
                <a:latin typeface="NikoshBAN"/>
              </a:rPr>
              <a:t>     </a:t>
            </a:r>
            <a:r>
              <a:rPr lang="bn-IN" sz="1600" dirty="0" smtClean="0">
                <a:latin typeface="NikoshBAN"/>
              </a:rPr>
              <a:t>   </a:t>
            </a:r>
            <a:r>
              <a:rPr lang="en-US" sz="1600" dirty="0" smtClean="0">
                <a:latin typeface="NikoshBAN"/>
              </a:rPr>
              <a:t> </a:t>
            </a:r>
            <a:r>
              <a:rPr lang="bn-IN" sz="1600" dirty="0" smtClean="0">
                <a:latin typeface="NikoshBAN"/>
              </a:rPr>
              <a:t> ৪</a:t>
            </a:r>
            <a:r>
              <a:rPr lang="en-US" sz="1600" dirty="0" smtClean="0">
                <a:latin typeface="NikoshBAN"/>
              </a:rPr>
              <a:t>। বেগম রোকেয়ার  ……………</a:t>
            </a:r>
            <a:r>
              <a:rPr lang="bn-IN" sz="1600" dirty="0" smtClean="0">
                <a:latin typeface="NikoshBAN"/>
              </a:rPr>
              <a:t>প্রতি অসীম অনুরাগ ছিল </a:t>
            </a:r>
            <a:r>
              <a:rPr lang="en-US" sz="1600" dirty="0" smtClean="0">
                <a:latin typeface="NikoshBAN"/>
              </a:rPr>
              <a:t>।   </a:t>
            </a:r>
          </a:p>
          <a:p>
            <a:r>
              <a:rPr lang="en-US" sz="1600" dirty="0">
                <a:latin typeface="NikoshBAN"/>
              </a:rPr>
              <a:t> </a:t>
            </a:r>
            <a:r>
              <a:rPr lang="en-US" sz="1600" dirty="0" smtClean="0">
                <a:latin typeface="NikoshBAN"/>
              </a:rPr>
              <a:t>     </a:t>
            </a:r>
          </a:p>
          <a:p>
            <a:r>
              <a:rPr lang="en-US" sz="1600" dirty="0" smtClean="0">
                <a:latin typeface="NikoshBAN"/>
              </a:rPr>
              <a:t> </a:t>
            </a:r>
            <a:r>
              <a:rPr lang="bn-IN" sz="1600" dirty="0" smtClean="0">
                <a:latin typeface="NikoshBAN"/>
              </a:rPr>
              <a:t> </a:t>
            </a:r>
            <a:r>
              <a:rPr lang="en-US" sz="1600" dirty="0" smtClean="0">
                <a:latin typeface="NikoshBAN"/>
              </a:rPr>
              <a:t> </a:t>
            </a:r>
            <a:endParaRPr lang="en-US" sz="1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5195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2" y="-30336"/>
            <a:ext cx="1748562" cy="1708847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924695" y="623925"/>
            <a:ext cx="1524000" cy="7575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ea typeface="BatangChe" pitchFamily="49" charset="-127"/>
                <a:cs typeface="NikoshBAN" pitchFamily="2" charset="0"/>
              </a:rPr>
              <a:t>মূল্যায়ণ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0241" y="2068888"/>
            <a:ext cx="5738251" cy="5378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1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কাদের শিক্ষার জন্য বেগম রোকেয়া কাজ করতেন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0242" y="2703790"/>
            <a:ext cx="6345958" cy="5378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1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বেগম রোকেয়া কোথায় বালিকা বিদ্যালয় প্রতিষ্ঠা করেন?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50242" y="3393733"/>
            <a:ext cx="5410200" cy="5378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1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বিদ্যালয়টি পরে কোথায় স্থানান্তর করা হয়?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4898" y="1478456"/>
            <a:ext cx="361430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b="1" spc="50" dirty="0" smtClean="0">
                <a:ln w="11430"/>
                <a:latin typeface="NikoshBAN" pitchFamily="2" charset="0"/>
                <a:cs typeface="NikoshBAN" pitchFamily="2" charset="0"/>
              </a:rPr>
              <a:t>    প্রশ্নগুলোর </a:t>
            </a:r>
            <a:r>
              <a:rPr lang="bn-BD" b="1" spc="50" dirty="0" smtClean="0">
                <a:ln w="11430"/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b="1" spc="50" dirty="0">
                <a:ln w="11430"/>
                <a:latin typeface="NikoshBAN" pitchFamily="2" charset="0"/>
                <a:cs typeface="NikoshBAN" pitchFamily="2" charset="0"/>
              </a:rPr>
              <a:t>লিখঃ</a:t>
            </a:r>
            <a:endParaRPr lang="en-US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NAGPS\Desktop\School\IMG_20170916_111831.jpg">
            <a:extLst>
              <a:ext uri="{FF2B5EF4-FFF2-40B4-BE49-F238E27FC236}">
                <a16:creationId xmlns:a16="http://schemas.microsoft.com/office/drawing/2014/main" xmlns="" id="{04D02D00-4A98-4EF2-B15F-78CBFA68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68367"/>
            <a:ext cx="1602093" cy="1532387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4EDFEB-1EAF-4AB1-BD14-285885D75D8F}"/>
              </a:ext>
            </a:extLst>
          </p:cNvPr>
          <p:cNvSpPr txBox="1"/>
          <p:nvPr/>
        </p:nvSpPr>
        <p:spPr>
          <a:xfrm>
            <a:off x="1350242" y="4038600"/>
            <a:ext cx="668028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। নারী জাগরণের অগ্রদূত কে? তিনি কত সালে কোথায় জন্মগ্রহণ </a:t>
            </a: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করেন </a:t>
            </a:r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? তিনি কত সালে মৃত্যু বরণ করেন ?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4" descr="D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9856" y="5129296"/>
            <a:ext cx="1748562" cy="17088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114" y="2838973"/>
            <a:ext cx="7467600" cy="379876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just"/>
            <a:r>
              <a:rPr lang="bn-IN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বড় হয়ে তুমি কি হতে চাও? কেন হতে চাও তা দুইটি বাক্যে লিখ ।</a:t>
            </a:r>
            <a:endParaRPr lang="en-US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124010"/>
            <a:ext cx="2895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488184"/>
            <a:ext cx="6026150" cy="379876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just"/>
            <a:r>
              <a:rPr lang="bn-IN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1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 রোকেয়ার রচিত ৩টি বইয়ের নাম লিখ ।</a:t>
            </a:r>
            <a:endParaRPr lang="en-US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5" y="857110"/>
            <a:ext cx="2589833" cy="157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1219200"/>
            <a:ext cx="7239000" cy="4419600"/>
            <a:chOff x="990600" y="457200"/>
            <a:chExt cx="7696200" cy="4191000"/>
          </a:xfrm>
        </p:grpSpPr>
        <p:pic>
          <p:nvPicPr>
            <p:cNvPr id="24578" name="Picture 2" descr="C:\Users\NAGPS\Downloads\Flower\4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457200"/>
              <a:ext cx="4191000" cy="4191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 descr="C:\Users\NAGPS\Downloads\Flower\4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953000" y="457200"/>
              <a:ext cx="3733800" cy="4191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2603060" y="1447800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1524000" y="1981200"/>
            <a:ext cx="5410200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মোছাঃআমেনা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খাতুন</a:t>
            </a: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করজগ্রাম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রাণীনগর , নওগাঁ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143000"/>
            <a:ext cx="30480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/>
                <a:cs typeface="NikoshBAN" panose="02000000000000000000" pitchFamily="2" charset="0"/>
              </a:rPr>
              <a:t>        </a:t>
            </a:r>
            <a:r>
              <a:rPr lang="bn-IN" dirty="0" smtClean="0">
                <a:latin typeface="NikoshBAN" panose="02000000000000000000"/>
                <a:cs typeface="NikoshBAN" panose="02000000000000000000" pitchFamily="2" charset="0"/>
              </a:rPr>
              <a:t>শিক্ষক </a:t>
            </a:r>
            <a:r>
              <a:rPr lang="bn-IN" dirty="0">
                <a:latin typeface="NikoshBAN" panose="02000000000000000000"/>
                <a:cs typeface="NikoshBAN" panose="02000000000000000000" pitchFamily="2" charset="0"/>
              </a:rPr>
              <a:t>পরিচিতি</a:t>
            </a:r>
            <a:r>
              <a:rPr lang="bn-IN" sz="1200" dirty="0">
                <a:latin typeface="NikoshBAN" panose="02000000000000000000"/>
              </a:rPr>
              <a:t> </a:t>
            </a:r>
            <a:endParaRPr lang="en-US" sz="1200" dirty="0">
              <a:latin typeface="NikoshBAN" panose="020000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65" y="1343055"/>
            <a:ext cx="1143000" cy="272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810BD5-8A7D-4ECD-BAA0-65BBE2123B19}"/>
              </a:ext>
            </a:extLst>
          </p:cNvPr>
          <p:cNvSpPr txBox="1"/>
          <p:nvPr/>
        </p:nvSpPr>
        <p:spPr>
          <a:xfrm>
            <a:off x="838200" y="2133600"/>
            <a:ext cx="6934200" cy="347787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          </a:t>
            </a:r>
            <a:r>
              <a:rPr lang="bn-IN" dirty="0" smtClean="0">
                <a:latin typeface="NikoshBAN"/>
              </a:rPr>
              <a:t>      </a:t>
            </a:r>
          </a:p>
          <a:p>
            <a:r>
              <a:rPr lang="bn-IN" dirty="0">
                <a:latin typeface="NikoshBAN"/>
              </a:rPr>
              <a:t> </a:t>
            </a:r>
            <a:r>
              <a:rPr lang="bn-IN" dirty="0" smtClean="0">
                <a:latin typeface="NikoshBAN"/>
              </a:rPr>
              <a:t>           </a:t>
            </a:r>
            <a:r>
              <a:rPr lang="en-US" dirty="0" smtClean="0">
                <a:latin typeface="NikoshBAN"/>
              </a:rPr>
              <a:t>বাংলাদেশ </a:t>
            </a:r>
            <a:r>
              <a:rPr lang="en-US" dirty="0">
                <a:latin typeface="NikoshBAN"/>
              </a:rPr>
              <a:t>ও বিশ্ব </a:t>
            </a:r>
            <a:r>
              <a:rPr lang="en-US" dirty="0" smtClean="0">
                <a:latin typeface="NikoshBAN"/>
              </a:rPr>
              <a:t>পরিচয়</a:t>
            </a:r>
          </a:p>
          <a:p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  <a:p>
            <a:r>
              <a:rPr lang="en-US" dirty="0" smtClean="0">
                <a:latin typeface="NikoshBAN"/>
              </a:rPr>
              <a:t>           </a:t>
            </a:r>
            <a:r>
              <a:rPr lang="bn-IN" dirty="0" smtClean="0"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পঞ্চম শ্রেণি</a:t>
            </a:r>
          </a:p>
          <a:p>
            <a:endParaRPr lang="en-US" dirty="0">
              <a:latin typeface="NikoshBAN"/>
            </a:endParaRPr>
          </a:p>
          <a:p>
            <a:r>
              <a:rPr lang="en-US" dirty="0" smtClean="0">
                <a:latin typeface="NikoshBAN"/>
              </a:rPr>
              <a:t>           </a:t>
            </a:r>
            <a:r>
              <a:rPr lang="bn-IN" dirty="0" smtClean="0"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 অধ্যায়ঃ ০৮</a:t>
            </a:r>
            <a:endParaRPr lang="bn-IN" dirty="0" smtClean="0">
              <a:latin typeface="NikoshBAN"/>
            </a:endParaRPr>
          </a:p>
          <a:p>
            <a:endParaRPr lang="bn-IN" dirty="0">
              <a:latin typeface="NikoshBAN"/>
            </a:endParaRPr>
          </a:p>
          <a:p>
            <a:r>
              <a:rPr lang="bn-IN" dirty="0" smtClean="0">
                <a:latin typeface="NikoshBAN"/>
              </a:rPr>
              <a:t>             নারী পুরুষ সমতা । </a:t>
            </a:r>
            <a:endParaRPr lang="en-US" dirty="0" smtClean="0">
              <a:latin typeface="NikoshBAN"/>
            </a:endParaRPr>
          </a:p>
          <a:p>
            <a:endParaRPr lang="bn-IN" dirty="0">
              <a:latin typeface="NikoshBAN"/>
            </a:endParaRPr>
          </a:p>
          <a:p>
            <a:r>
              <a:rPr lang="bn-IN" dirty="0" smtClean="0">
                <a:latin typeface="NikoshBAN"/>
              </a:rPr>
              <a:t>            </a:t>
            </a:r>
            <a:r>
              <a:rPr lang="en-US" dirty="0" smtClean="0">
                <a:latin typeface="NikoshBAN"/>
              </a:rPr>
              <a:t>পাঠ</a:t>
            </a:r>
            <a:r>
              <a:rPr lang="bn-IN" dirty="0" smtClean="0">
                <a:latin typeface="NikoshBAN"/>
              </a:rPr>
              <a:t>ঃ</a:t>
            </a:r>
            <a:r>
              <a:rPr lang="en-US" dirty="0" smtClean="0">
                <a:latin typeface="NikoshBAN"/>
              </a:rPr>
              <a:t> </a:t>
            </a:r>
            <a:r>
              <a:rPr lang="bn-IN" dirty="0" smtClean="0">
                <a:latin typeface="NikoshBAN"/>
              </a:rPr>
              <a:t>(১) </a:t>
            </a:r>
            <a:r>
              <a:rPr lang="en-US" dirty="0" smtClean="0">
                <a:latin typeface="NikoshBAN"/>
              </a:rPr>
              <a:t>নারী </a:t>
            </a:r>
            <a:r>
              <a:rPr lang="en-US" dirty="0">
                <a:latin typeface="NikoshBAN"/>
              </a:rPr>
              <a:t>জাগরণের </a:t>
            </a:r>
            <a:r>
              <a:rPr lang="en-US" dirty="0" smtClean="0">
                <a:latin typeface="NikoshBAN"/>
              </a:rPr>
              <a:t>অগ্রদুত</a:t>
            </a:r>
            <a:endParaRPr lang="bn-IN" dirty="0" smtClean="0">
              <a:latin typeface="NikoshBAN"/>
            </a:endParaRPr>
          </a:p>
          <a:p>
            <a:r>
              <a:rPr lang="en-US" dirty="0" smtClean="0">
                <a:latin typeface="NikoshBAN"/>
              </a:rPr>
              <a:t>   </a:t>
            </a:r>
            <a:endParaRPr lang="en-US" dirty="0">
              <a:latin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EA5C7A-7D80-4E8F-8974-6FDFDCDCCA7A}"/>
              </a:ext>
            </a:extLst>
          </p:cNvPr>
          <p:cNvSpPr txBox="1"/>
          <p:nvPr/>
        </p:nvSpPr>
        <p:spPr>
          <a:xfrm>
            <a:off x="2209800" y="1371600"/>
            <a:ext cx="2476500" cy="400110"/>
          </a:xfrm>
          <a:prstGeom prst="rect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       </a:t>
            </a:r>
            <a:r>
              <a:rPr lang="bn-IN" dirty="0" smtClean="0">
                <a:latin typeface="NikoshBAN"/>
              </a:rPr>
              <a:t>পাঠ </a:t>
            </a:r>
            <a:r>
              <a:rPr lang="bn-IN" dirty="0">
                <a:latin typeface="NikoshBAN"/>
              </a:rPr>
              <a:t>পরিচিতি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741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772059"/>
            <a:ext cx="7010400" cy="41065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1882" tIns="50941" rIns="101882" bIns="50941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২.১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.২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 নারীর অবদান উল্লেখকরতে পারবে।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5625" y="1125197"/>
            <a:ext cx="3305175" cy="472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3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90600" y="685800"/>
            <a:ext cx="8077200" cy="4343400"/>
          </a:xfrm>
          <a:prstGeom prst="frame">
            <a:avLst>
              <a:gd name="adj1" fmla="val 328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500" y="2065780"/>
            <a:ext cx="4267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267316" y="1992937"/>
            <a:ext cx="1212382" cy="1739256"/>
            <a:chOff x="0" y="2819400"/>
            <a:chExt cx="2819400" cy="3276600"/>
          </a:xfrm>
        </p:grpSpPr>
        <p:pic>
          <p:nvPicPr>
            <p:cNvPr id="21513" name="Picture 9" descr="C:\Users\NAGPS\Downloads\Rokeya\1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62400"/>
              <a:ext cx="2819400" cy="2133600"/>
            </a:xfrm>
            <a:prstGeom prst="rect">
              <a:avLst/>
            </a:prstGeom>
            <a:noFill/>
          </p:spPr>
        </p:pic>
        <p:pic>
          <p:nvPicPr>
            <p:cNvPr id="21516" name="Picture 12" descr="C:\Users\NAGPS\Downloads\Rokeya\1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819400"/>
              <a:ext cx="2819400" cy="1508083"/>
            </a:xfrm>
            <a:prstGeom prst="rect">
              <a:avLst/>
            </a:prstGeom>
            <a:noFill/>
          </p:spPr>
        </p:pic>
      </p:grpSp>
      <p:pic>
        <p:nvPicPr>
          <p:cNvPr id="21507" name="Picture 3" descr="C:\Users\NAGPS\Downloads\Rokeya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2018" y="2008444"/>
            <a:ext cx="1212382" cy="1623759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3" name="Group 22"/>
          <p:cNvGrpSpPr/>
          <p:nvPr/>
        </p:nvGrpSpPr>
        <p:grpSpPr>
          <a:xfrm>
            <a:off x="1600200" y="2008444"/>
            <a:ext cx="1278757" cy="1623350"/>
            <a:chOff x="6629400" y="609600"/>
            <a:chExt cx="2150269" cy="3333262"/>
          </a:xfrm>
        </p:grpSpPr>
        <p:pic>
          <p:nvPicPr>
            <p:cNvPr id="21511" name="Picture 7" descr="C:\Users\NAGPS\Downloads\Rokeya\7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29400" y="609600"/>
              <a:ext cx="1600200" cy="1828800"/>
            </a:xfrm>
            <a:prstGeom prst="rect">
              <a:avLst/>
            </a:prstGeom>
            <a:noFill/>
          </p:spPr>
        </p:pic>
        <p:pic>
          <p:nvPicPr>
            <p:cNvPr id="21512" name="Picture 8" descr="C:\Users\NAGPS\Downloads\Rokeya\6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79431" y="1449754"/>
              <a:ext cx="1600200" cy="1981200"/>
            </a:xfrm>
            <a:prstGeom prst="rect">
              <a:avLst/>
            </a:prstGeom>
            <a:noFill/>
          </p:spPr>
        </p:pic>
        <p:pic>
          <p:nvPicPr>
            <p:cNvPr id="21510" name="Picture 6" descr="C:\Users\NAGPS\Downloads\Rokeya\1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79469" y="2037862"/>
              <a:ext cx="1600200" cy="1905000"/>
            </a:xfrm>
            <a:prstGeom prst="rect">
              <a:avLst/>
            </a:prstGeom>
            <a:noFill/>
          </p:spPr>
        </p:pic>
      </p:grpSp>
      <p:pic>
        <p:nvPicPr>
          <p:cNvPr id="21514" name="Picture 10" descr="C:\Users\NAGPS\Downloads\Rokeya\2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5646" y="3886200"/>
            <a:ext cx="1198754" cy="124709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64007" y="869522"/>
            <a:ext cx="4215691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ছবি দেখি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63483"/>
            <a:ext cx="3200400" cy="410654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7550" y="1219200"/>
            <a:ext cx="3695700" cy="990600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নারী জাগরণের অগ্রদূত</a:t>
            </a:r>
          </a:p>
        </p:txBody>
      </p:sp>
      <p:pic>
        <p:nvPicPr>
          <p:cNvPr id="5" name="Picture 2" descr="C:\Users\NAGPS\Downloads\Rokeya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354863"/>
            <a:ext cx="2019300" cy="2114223"/>
          </a:xfrm>
          <a:prstGeom prst="ellipse">
            <a:avLst/>
          </a:prstGeom>
          <a:solidFill>
            <a:srgbClr val="00B050"/>
          </a:solidFill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1489953"/>
            <a:ext cx="5380582" cy="584775"/>
          </a:xfrm>
          <a:prstGeom prst="wedgeRectCallout">
            <a:avLst>
              <a:gd name="adj1" fmla="val -79378"/>
              <a:gd name="adj2" fmla="val 33538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 রোকেয়া ১৮৮০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৯ই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রংপুরে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করেন।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8046" y="2218356"/>
            <a:ext cx="6286500" cy="584775"/>
          </a:xfrm>
          <a:prstGeom prst="wedgeRectCallout">
            <a:avLst>
              <a:gd name="adj1" fmla="val -76993"/>
              <a:gd name="adj2" fmla="val -22266"/>
            </a:avLst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১৯০৯ 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 তিনি ভাগলপুরে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বালিকা বিদ্যালয় প্রতিষ্ঠা </a:t>
            </a: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1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করেন।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বিদ্যালয়টি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পরে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স্থানান্তর করা হয়।</a:t>
            </a:r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6609" y="2954512"/>
            <a:ext cx="6561682" cy="338554"/>
          </a:xfrm>
          <a:prstGeom prst="wedgeRectCallout">
            <a:avLst>
              <a:gd name="adj1" fmla="val -79979"/>
              <a:gd name="adj2" fmla="val -1677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১৯৩২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৯ই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মহিয়সী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নারী মৃত্যুবরণ করেন।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5617" y="3446142"/>
            <a:ext cx="6135578" cy="584775"/>
          </a:xfrm>
          <a:prstGeom prst="wedgeRectCallout">
            <a:avLst>
              <a:gd name="adj1" fmla="val -79175"/>
              <a:gd name="adj2" fmla="val -16777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বেগম 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রোকেয়ার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স্মরণে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প্রতিবছর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৯ই 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রোকেয়া 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দিবস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হয়।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7600" y="381214"/>
            <a:ext cx="3505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 রোকেয়ার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 ও কর্ম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48BF8F-58D6-4CE4-BB41-CC029B4BE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67285"/>
            <a:ext cx="2133600" cy="2419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32170404"/>
              </p:ext>
            </p:extLst>
          </p:nvPr>
        </p:nvGraphicFramePr>
        <p:xfrm>
          <a:off x="457200" y="1227666"/>
          <a:ext cx="8915400" cy="479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3014133"/>
            <a:ext cx="1609725" cy="121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5062" y="685800"/>
            <a:ext cx="4724400" cy="338554"/>
          </a:xfrm>
          <a:prstGeom prst="rect">
            <a:avLst/>
          </a:prstGeom>
          <a:solidFill>
            <a:srgbClr val="FFC000"/>
          </a:solidFill>
          <a:ln w="38100">
            <a:solidFill>
              <a:srgbClr val="85B535"/>
            </a:solidFill>
          </a:ln>
        </p:spPr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/>
              </a:rPr>
              <a:t>           নারী জাগরণে বেগম রোকেয়ার অবদান </a:t>
            </a:r>
            <a:endParaRPr lang="en-US" sz="1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546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908" y="304800"/>
            <a:ext cx="2438400" cy="707073"/>
          </a:xfr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1800" dirty="0" smtClean="0">
                <a:latin typeface="NikoshBAN"/>
              </a:rPr>
              <a:t>     </a:t>
            </a:r>
            <a:br>
              <a:rPr lang="en-US" sz="1800" dirty="0" smtClean="0">
                <a:latin typeface="NikoshBAN"/>
              </a:rPr>
            </a:br>
            <a:r>
              <a:rPr lang="en-US" sz="1800" dirty="0">
                <a:latin typeface="NikoshBAN"/>
              </a:rPr>
              <a:t> </a:t>
            </a:r>
            <a:r>
              <a:rPr lang="en-US" sz="1800" dirty="0" smtClean="0">
                <a:latin typeface="NikoshBAN"/>
              </a:rPr>
              <a:t>       বই </a:t>
            </a:r>
            <a:r>
              <a:rPr lang="en-US" sz="1800" dirty="0" err="1">
                <a:latin typeface="NikoshBAN"/>
              </a:rPr>
              <a:t>সং</a:t>
            </a:r>
            <a:r>
              <a:rPr lang="bn-IN" sz="1800" dirty="0">
                <a:latin typeface="NikoshBAN"/>
              </a:rPr>
              <a:t>যোগ </a:t>
            </a:r>
            <a:endParaRPr lang="en-US" sz="1800" dirty="0">
              <a:latin typeface="NikoshBAN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81828"/>
            <a:ext cx="2362200" cy="3002617"/>
          </a:xfrm>
          <a:solidFill>
            <a:srgbClr val="00B050"/>
          </a:solidFill>
          <a:ln w="38100"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D3CEF9-4150-424E-90BA-FF3416574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62" y="1692560"/>
            <a:ext cx="2895091" cy="27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4192</TotalTime>
  <Words>427</Words>
  <Application>Microsoft Office PowerPoint</Application>
  <PresentationFormat>A4 Paper (210x297 mm)</PresentationFormat>
  <Paragraphs>80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BatangChe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বই সংযোগ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RAYHAN</cp:lastModifiedBy>
  <cp:revision>430</cp:revision>
  <dcterms:created xsi:type="dcterms:W3CDTF">2006-08-16T00:00:00Z</dcterms:created>
  <dcterms:modified xsi:type="dcterms:W3CDTF">2021-10-18T12:54:45Z</dcterms:modified>
</cp:coreProperties>
</file>