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60" r:id="rId4"/>
    <p:sldId id="261" r:id="rId5"/>
    <p:sldId id="262" r:id="rId6"/>
    <p:sldId id="264" r:id="rId7"/>
    <p:sldId id="263" r:id="rId8"/>
    <p:sldId id="265" r:id="rId9"/>
    <p:sldId id="277" r:id="rId10"/>
    <p:sldId id="276" r:id="rId11"/>
    <p:sldId id="279" r:id="rId12"/>
    <p:sldId id="268" r:id="rId13"/>
    <p:sldId id="267" r:id="rId14"/>
    <p:sldId id="269" r:id="rId15"/>
    <p:sldId id="273" r:id="rId16"/>
  </p:sldIdLst>
  <p:sldSz cx="12801600" cy="7315200"/>
  <p:notesSz cx="6858000" cy="9144000"/>
  <p:defaultTextStyle>
    <a:defPPr>
      <a:defRPr lang="en-US"/>
    </a:defPPr>
    <a:lvl1pPr marL="0" algn="l" defTabSz="1149250" rtl="0" eaLnBrk="1" latinLnBrk="0" hangingPunct="1">
      <a:defRPr sz="2300" kern="1200">
        <a:solidFill>
          <a:schemeClr val="tx1"/>
        </a:solidFill>
        <a:latin typeface="+mn-lt"/>
        <a:ea typeface="+mn-ea"/>
        <a:cs typeface="+mn-cs"/>
      </a:defRPr>
    </a:lvl1pPr>
    <a:lvl2pPr marL="574625" algn="l" defTabSz="1149250" rtl="0" eaLnBrk="1" latinLnBrk="0" hangingPunct="1">
      <a:defRPr sz="2300" kern="1200">
        <a:solidFill>
          <a:schemeClr val="tx1"/>
        </a:solidFill>
        <a:latin typeface="+mn-lt"/>
        <a:ea typeface="+mn-ea"/>
        <a:cs typeface="+mn-cs"/>
      </a:defRPr>
    </a:lvl2pPr>
    <a:lvl3pPr marL="1149250" algn="l" defTabSz="1149250" rtl="0" eaLnBrk="1" latinLnBrk="0" hangingPunct="1">
      <a:defRPr sz="2300" kern="1200">
        <a:solidFill>
          <a:schemeClr val="tx1"/>
        </a:solidFill>
        <a:latin typeface="+mn-lt"/>
        <a:ea typeface="+mn-ea"/>
        <a:cs typeface="+mn-cs"/>
      </a:defRPr>
    </a:lvl3pPr>
    <a:lvl4pPr marL="1723875" algn="l" defTabSz="1149250" rtl="0" eaLnBrk="1" latinLnBrk="0" hangingPunct="1">
      <a:defRPr sz="2300" kern="1200">
        <a:solidFill>
          <a:schemeClr val="tx1"/>
        </a:solidFill>
        <a:latin typeface="+mn-lt"/>
        <a:ea typeface="+mn-ea"/>
        <a:cs typeface="+mn-cs"/>
      </a:defRPr>
    </a:lvl4pPr>
    <a:lvl5pPr marL="2298498" algn="l" defTabSz="1149250" rtl="0" eaLnBrk="1" latinLnBrk="0" hangingPunct="1">
      <a:defRPr sz="2300" kern="1200">
        <a:solidFill>
          <a:schemeClr val="tx1"/>
        </a:solidFill>
        <a:latin typeface="+mn-lt"/>
        <a:ea typeface="+mn-ea"/>
        <a:cs typeface="+mn-cs"/>
      </a:defRPr>
    </a:lvl5pPr>
    <a:lvl6pPr marL="2873123" algn="l" defTabSz="1149250" rtl="0" eaLnBrk="1" latinLnBrk="0" hangingPunct="1">
      <a:defRPr sz="2300" kern="1200">
        <a:solidFill>
          <a:schemeClr val="tx1"/>
        </a:solidFill>
        <a:latin typeface="+mn-lt"/>
        <a:ea typeface="+mn-ea"/>
        <a:cs typeface="+mn-cs"/>
      </a:defRPr>
    </a:lvl6pPr>
    <a:lvl7pPr marL="3447748" algn="l" defTabSz="1149250" rtl="0" eaLnBrk="1" latinLnBrk="0" hangingPunct="1">
      <a:defRPr sz="2300" kern="1200">
        <a:solidFill>
          <a:schemeClr val="tx1"/>
        </a:solidFill>
        <a:latin typeface="+mn-lt"/>
        <a:ea typeface="+mn-ea"/>
        <a:cs typeface="+mn-cs"/>
      </a:defRPr>
    </a:lvl7pPr>
    <a:lvl8pPr marL="4022374" algn="l" defTabSz="1149250" rtl="0" eaLnBrk="1" latinLnBrk="0" hangingPunct="1">
      <a:defRPr sz="2300" kern="1200">
        <a:solidFill>
          <a:schemeClr val="tx1"/>
        </a:solidFill>
        <a:latin typeface="+mn-lt"/>
        <a:ea typeface="+mn-ea"/>
        <a:cs typeface="+mn-cs"/>
      </a:defRPr>
    </a:lvl8pPr>
    <a:lvl9pPr marL="4596999" algn="l" defTabSz="1149250"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883" y="-82"/>
      </p:cViewPr>
      <p:guideLst>
        <p:guide orient="horz" pos="2304"/>
        <p:guide pos="40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C4503E-29A6-426E-8ACB-DA8C97E0E6F2}" type="datetimeFigureOut">
              <a:rPr lang="en-US" smtClean="0"/>
              <a:t>18/10/21</a:t>
            </a:fld>
            <a:endParaRPr lang="en-US"/>
          </a:p>
        </p:txBody>
      </p:sp>
      <p:sp>
        <p:nvSpPr>
          <p:cNvPr id="4" name="Slide Image Placeholder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505512-E3A3-421B-ACB9-979DD1988B40}" type="slidenum">
              <a:rPr lang="en-US" smtClean="0"/>
              <a:t>‹#›</a:t>
            </a:fld>
            <a:endParaRPr lang="en-US"/>
          </a:p>
        </p:txBody>
      </p:sp>
    </p:spTree>
    <p:extLst>
      <p:ext uri="{BB962C8B-B14F-4D97-AF65-F5344CB8AC3E}">
        <p14:creationId xmlns:p14="http://schemas.microsoft.com/office/powerpoint/2010/main" val="614718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505512-E3A3-421B-ACB9-979DD1988B40}" type="slidenum">
              <a:rPr lang="en-US" smtClean="0"/>
              <a:t>1</a:t>
            </a:fld>
            <a:endParaRPr lang="en-US"/>
          </a:p>
        </p:txBody>
      </p:sp>
    </p:spTree>
    <p:extLst>
      <p:ext uri="{BB962C8B-B14F-4D97-AF65-F5344CB8AC3E}">
        <p14:creationId xmlns:p14="http://schemas.microsoft.com/office/powerpoint/2010/main" val="149609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272455"/>
            <a:ext cx="10881360" cy="1568026"/>
          </a:xfrm>
          <a:prstGeom prst="rect">
            <a:avLst/>
          </a:prstGeom>
        </p:spPr>
        <p:txBody>
          <a:bodyPr lIns="114925" tIns="57463" rIns="114925" bIns="57463"/>
          <a:lstStyle/>
          <a:p>
            <a:r>
              <a:rPr lang="en-US" smtClean="0"/>
              <a:t>Click to edit Master title style</a:t>
            </a:r>
            <a:endParaRPr lang="en-US"/>
          </a:p>
        </p:txBody>
      </p:sp>
      <p:sp>
        <p:nvSpPr>
          <p:cNvPr id="3" name="Subtitle 2"/>
          <p:cNvSpPr>
            <a:spLocks noGrp="1"/>
          </p:cNvSpPr>
          <p:nvPr>
            <p:ph type="subTitle" idx="1"/>
          </p:nvPr>
        </p:nvSpPr>
        <p:spPr>
          <a:xfrm>
            <a:off x="1920240" y="4145280"/>
            <a:ext cx="8961120" cy="1869440"/>
          </a:xfrm>
          <a:prstGeom prst="rect">
            <a:avLst/>
          </a:prstGeom>
        </p:spPr>
        <p:txBody>
          <a:bodyPr lIns="114925" tIns="57463" rIns="114925" bIns="57463"/>
          <a:lstStyle>
            <a:lvl1pPr marL="0" indent="0" algn="ctr">
              <a:buNone/>
              <a:defRPr>
                <a:solidFill>
                  <a:schemeClr val="tx1">
                    <a:tint val="75000"/>
                  </a:schemeClr>
                </a:solidFill>
              </a:defRPr>
            </a:lvl1pPr>
            <a:lvl2pPr marL="574625" indent="0" algn="ctr">
              <a:buNone/>
              <a:defRPr>
                <a:solidFill>
                  <a:schemeClr val="tx1">
                    <a:tint val="75000"/>
                  </a:schemeClr>
                </a:solidFill>
              </a:defRPr>
            </a:lvl2pPr>
            <a:lvl3pPr marL="1149250" indent="0" algn="ctr">
              <a:buNone/>
              <a:defRPr>
                <a:solidFill>
                  <a:schemeClr val="tx1">
                    <a:tint val="75000"/>
                  </a:schemeClr>
                </a:solidFill>
              </a:defRPr>
            </a:lvl3pPr>
            <a:lvl4pPr marL="1723875" indent="0" algn="ctr">
              <a:buNone/>
              <a:defRPr>
                <a:solidFill>
                  <a:schemeClr val="tx1">
                    <a:tint val="75000"/>
                  </a:schemeClr>
                </a:solidFill>
              </a:defRPr>
            </a:lvl4pPr>
            <a:lvl5pPr marL="2298498" indent="0" algn="ctr">
              <a:buNone/>
              <a:defRPr>
                <a:solidFill>
                  <a:schemeClr val="tx1">
                    <a:tint val="75000"/>
                  </a:schemeClr>
                </a:solidFill>
              </a:defRPr>
            </a:lvl5pPr>
            <a:lvl6pPr marL="2873123" indent="0" algn="ctr">
              <a:buNone/>
              <a:defRPr>
                <a:solidFill>
                  <a:schemeClr val="tx1">
                    <a:tint val="75000"/>
                  </a:schemeClr>
                </a:solidFill>
              </a:defRPr>
            </a:lvl6pPr>
            <a:lvl7pPr marL="3447748" indent="0" algn="ctr">
              <a:buNone/>
              <a:defRPr>
                <a:solidFill>
                  <a:schemeClr val="tx1">
                    <a:tint val="75000"/>
                  </a:schemeClr>
                </a:solidFill>
              </a:defRPr>
            </a:lvl7pPr>
            <a:lvl8pPr marL="4022374" indent="0" algn="ctr">
              <a:buNone/>
              <a:defRPr>
                <a:solidFill>
                  <a:schemeClr val="tx1">
                    <a:tint val="75000"/>
                  </a:schemeClr>
                </a:solidFill>
              </a:defRPr>
            </a:lvl8pPr>
            <a:lvl9pPr marL="4596999"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ame 6"/>
          <p:cNvSpPr/>
          <p:nvPr userDrawn="1"/>
        </p:nvSpPr>
        <p:spPr>
          <a:xfrm>
            <a:off x="0" y="0"/>
            <a:ext cx="12801600" cy="7315200"/>
          </a:xfrm>
          <a:prstGeom prst="frame">
            <a:avLst>
              <a:gd name="adj1" fmla="val 2749"/>
            </a:avLst>
          </a:prstGeom>
          <a:solidFill>
            <a:srgbClr val="00B0F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4925" tIns="57463" rIns="114925" bIns="57463" rtlCol="0" anchor="ctr"/>
          <a:lstStyle/>
          <a:p>
            <a:pPr algn="ct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1149250" rtl="0" eaLnBrk="1" latinLnBrk="0" hangingPunct="1">
        <a:spcBef>
          <a:spcPct val="0"/>
        </a:spcBef>
        <a:buNone/>
        <a:defRPr sz="5500" kern="1200">
          <a:solidFill>
            <a:schemeClr val="tx1"/>
          </a:solidFill>
          <a:latin typeface="+mj-lt"/>
          <a:ea typeface="+mj-ea"/>
          <a:cs typeface="+mj-cs"/>
        </a:defRPr>
      </a:lvl1pPr>
    </p:titleStyle>
    <p:bodyStyle>
      <a:lvl1pPr marL="430969" indent="-430969" algn="l" defTabSz="1149250" rtl="0" eaLnBrk="1" latinLnBrk="0" hangingPunct="1">
        <a:spcBef>
          <a:spcPct val="20000"/>
        </a:spcBef>
        <a:buFont typeface="Arial" pitchFamily="34" charset="0"/>
        <a:buChar char="•"/>
        <a:defRPr sz="4100" kern="1200">
          <a:solidFill>
            <a:schemeClr val="tx1"/>
          </a:solidFill>
          <a:latin typeface="+mn-lt"/>
          <a:ea typeface="+mn-ea"/>
          <a:cs typeface="+mn-cs"/>
        </a:defRPr>
      </a:lvl1pPr>
      <a:lvl2pPr marL="933766" indent="-359142" algn="l" defTabSz="1149250"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6562" indent="-287312" algn="l" defTabSz="1149250"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11186" indent="-287312" algn="l" defTabSz="1149250"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5811" indent="-287312" algn="l" defTabSz="1149250"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60436" indent="-287312" algn="l" defTabSz="114925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35062" indent="-287312" algn="l" defTabSz="114925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9686" indent="-287312" algn="l" defTabSz="114925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84311" indent="-287312" algn="l" defTabSz="1149250"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en-US"/>
      </a:defPPr>
      <a:lvl1pPr marL="0" algn="l" defTabSz="1149250" rtl="0" eaLnBrk="1" latinLnBrk="0" hangingPunct="1">
        <a:defRPr sz="2300" kern="1200">
          <a:solidFill>
            <a:schemeClr val="tx1"/>
          </a:solidFill>
          <a:latin typeface="+mn-lt"/>
          <a:ea typeface="+mn-ea"/>
          <a:cs typeface="+mn-cs"/>
        </a:defRPr>
      </a:lvl1pPr>
      <a:lvl2pPr marL="574625" algn="l" defTabSz="1149250" rtl="0" eaLnBrk="1" latinLnBrk="0" hangingPunct="1">
        <a:defRPr sz="2300" kern="1200">
          <a:solidFill>
            <a:schemeClr val="tx1"/>
          </a:solidFill>
          <a:latin typeface="+mn-lt"/>
          <a:ea typeface="+mn-ea"/>
          <a:cs typeface="+mn-cs"/>
        </a:defRPr>
      </a:lvl2pPr>
      <a:lvl3pPr marL="1149250" algn="l" defTabSz="1149250" rtl="0" eaLnBrk="1" latinLnBrk="0" hangingPunct="1">
        <a:defRPr sz="2300" kern="1200">
          <a:solidFill>
            <a:schemeClr val="tx1"/>
          </a:solidFill>
          <a:latin typeface="+mn-lt"/>
          <a:ea typeface="+mn-ea"/>
          <a:cs typeface="+mn-cs"/>
        </a:defRPr>
      </a:lvl3pPr>
      <a:lvl4pPr marL="1723875" algn="l" defTabSz="1149250" rtl="0" eaLnBrk="1" latinLnBrk="0" hangingPunct="1">
        <a:defRPr sz="2300" kern="1200">
          <a:solidFill>
            <a:schemeClr val="tx1"/>
          </a:solidFill>
          <a:latin typeface="+mn-lt"/>
          <a:ea typeface="+mn-ea"/>
          <a:cs typeface="+mn-cs"/>
        </a:defRPr>
      </a:lvl4pPr>
      <a:lvl5pPr marL="2298498" algn="l" defTabSz="1149250" rtl="0" eaLnBrk="1" latinLnBrk="0" hangingPunct="1">
        <a:defRPr sz="2300" kern="1200">
          <a:solidFill>
            <a:schemeClr val="tx1"/>
          </a:solidFill>
          <a:latin typeface="+mn-lt"/>
          <a:ea typeface="+mn-ea"/>
          <a:cs typeface="+mn-cs"/>
        </a:defRPr>
      </a:lvl5pPr>
      <a:lvl6pPr marL="2873123" algn="l" defTabSz="1149250" rtl="0" eaLnBrk="1" latinLnBrk="0" hangingPunct="1">
        <a:defRPr sz="2300" kern="1200">
          <a:solidFill>
            <a:schemeClr val="tx1"/>
          </a:solidFill>
          <a:latin typeface="+mn-lt"/>
          <a:ea typeface="+mn-ea"/>
          <a:cs typeface="+mn-cs"/>
        </a:defRPr>
      </a:lvl6pPr>
      <a:lvl7pPr marL="3447748" algn="l" defTabSz="1149250" rtl="0" eaLnBrk="1" latinLnBrk="0" hangingPunct="1">
        <a:defRPr sz="2300" kern="1200">
          <a:solidFill>
            <a:schemeClr val="tx1"/>
          </a:solidFill>
          <a:latin typeface="+mn-lt"/>
          <a:ea typeface="+mn-ea"/>
          <a:cs typeface="+mn-cs"/>
        </a:defRPr>
      </a:lvl7pPr>
      <a:lvl8pPr marL="4022374" algn="l" defTabSz="1149250" rtl="0" eaLnBrk="1" latinLnBrk="0" hangingPunct="1">
        <a:defRPr sz="2300" kern="1200">
          <a:solidFill>
            <a:schemeClr val="tx1"/>
          </a:solidFill>
          <a:latin typeface="+mn-lt"/>
          <a:ea typeface="+mn-ea"/>
          <a:cs typeface="+mn-cs"/>
        </a:defRPr>
      </a:lvl8pPr>
      <a:lvl9pPr marL="4596999" algn="l" defTabSz="1149250"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52400"/>
            <a:ext cx="12344400" cy="7010400"/>
          </a:xfrm>
          <a:prstGeom prst="rect">
            <a:avLst/>
          </a:prstGeom>
        </p:spPr>
      </p:pic>
      <p:sp>
        <p:nvSpPr>
          <p:cNvPr id="9" name="TextBox 8"/>
          <p:cNvSpPr txBox="1"/>
          <p:nvPr/>
        </p:nvSpPr>
        <p:spPr>
          <a:xfrm>
            <a:off x="1066800" y="304800"/>
            <a:ext cx="10591800" cy="2069797"/>
          </a:xfrm>
          <a:prstGeom prst="rect">
            <a:avLst/>
          </a:prstGeom>
          <a:noFill/>
        </p:spPr>
        <p:txBody>
          <a:bodyPr wrap="square" rtlCol="0">
            <a:spAutoFit/>
          </a:bodyPr>
          <a:lstStyle/>
          <a:p>
            <a:pPr algn="ctr">
              <a:lnSpc>
                <a:spcPct val="150000"/>
              </a:lnSpc>
            </a:pPr>
            <a:r>
              <a:rPr lang="ar-SA" sz="9600" b="1" dirty="0" smtClean="0">
                <a:solidFill>
                  <a:srgbClr val="FF0000"/>
                </a:solidFill>
              </a:rPr>
              <a:t>أهلا و سهلا مرحيا بكم</a:t>
            </a:r>
            <a:endParaRPr lang="en-US" sz="9600" b="1" dirty="0">
              <a:solidFill>
                <a:srgbClr val="FF0000"/>
              </a:solidFill>
            </a:endParaRPr>
          </a:p>
        </p:txBody>
      </p:sp>
      <p:sp>
        <p:nvSpPr>
          <p:cNvPr id="3" name="TextBox 2"/>
          <p:cNvSpPr txBox="1"/>
          <p:nvPr/>
        </p:nvSpPr>
        <p:spPr>
          <a:xfrm>
            <a:off x="1905000" y="3657600"/>
            <a:ext cx="8815754" cy="4693593"/>
          </a:xfrm>
          <a:prstGeom prst="rect">
            <a:avLst/>
          </a:prstGeom>
          <a:noFill/>
        </p:spPr>
        <p:txBody>
          <a:bodyPr wrap="square" rtlCol="0">
            <a:spAutoFit/>
          </a:bodyPr>
          <a:lstStyle/>
          <a:p>
            <a:pPr algn="ctr"/>
            <a:r>
              <a:rPr lang="bn-BD" sz="23900" dirty="0" smtClean="0">
                <a:solidFill>
                  <a:srgbClr val="00B0F0"/>
                </a:solidFill>
                <a:latin typeface="NikoshBAN" panose="02000000000000000000" pitchFamily="2" charset="0"/>
                <a:cs typeface="NikoshBAN" panose="02000000000000000000" pitchFamily="2" charset="0"/>
              </a:rPr>
              <a:t>স্বাগতম</a:t>
            </a:r>
            <a:endParaRPr lang="en-US" sz="23900" dirty="0">
              <a:solidFill>
                <a:srgbClr val="00B0F0"/>
              </a:solidFill>
              <a:latin typeface="NikoshBAN" panose="02000000000000000000" pitchFamily="2" charset="0"/>
              <a:cs typeface="NikoshBAN" panose="02000000000000000000" pitchFamily="2" charset="0"/>
            </a:endParaRPr>
          </a:p>
          <a:p>
            <a:pPr algn="ctr"/>
            <a:endParaRPr lang="en-US" sz="6000"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500" accel="50000" decel="50000" autoRev="1" fill="hold">
                                          <p:stCondLst>
                                            <p:cond delay="0"/>
                                          </p:stCondLst>
                                        </p:cTn>
                                        <p:tgtEl>
                                          <p:spTgt spid="9"/>
                                        </p:tgtEl>
                                        <p:attrNameLst>
                                          <p:attrName>ppt_x</p:attrName>
                                          <p:attrName>ppt_y</p:attrName>
                                        </p:attrNameLst>
                                      </p:cBhvr>
                                    </p:animMotion>
                                    <p:animRot by="1500000">
                                      <p:cBhvr>
                                        <p:cTn id="7" dur="750" fill="hold">
                                          <p:stCondLst>
                                            <p:cond delay="0"/>
                                          </p:stCondLst>
                                        </p:cTn>
                                        <p:tgtEl>
                                          <p:spTgt spid="9"/>
                                        </p:tgtEl>
                                        <p:attrNameLst>
                                          <p:attrName>r</p:attrName>
                                        </p:attrNameLst>
                                      </p:cBhvr>
                                    </p:animRot>
                                    <p:animRot by="-1500000">
                                      <p:cBhvr>
                                        <p:cTn id="8" dur="750" fill="hold">
                                          <p:stCondLst>
                                            <p:cond delay="750"/>
                                          </p:stCondLst>
                                        </p:cTn>
                                        <p:tgtEl>
                                          <p:spTgt spid="9"/>
                                        </p:tgtEl>
                                        <p:attrNameLst>
                                          <p:attrName>r</p:attrName>
                                        </p:attrNameLst>
                                      </p:cBhvr>
                                    </p:animRot>
                                    <p:animRot by="-1500000">
                                      <p:cBhvr>
                                        <p:cTn id="9" dur="750" fill="hold">
                                          <p:stCondLst>
                                            <p:cond delay="1500"/>
                                          </p:stCondLst>
                                        </p:cTn>
                                        <p:tgtEl>
                                          <p:spTgt spid="9"/>
                                        </p:tgtEl>
                                        <p:attrNameLst>
                                          <p:attrName>r</p:attrName>
                                        </p:attrNameLst>
                                      </p:cBhvr>
                                    </p:animRot>
                                    <p:animRot by="1500000">
                                      <p:cBhvr>
                                        <p:cTn id="10" dur="750" fill="hold">
                                          <p:stCondLst>
                                            <p:cond delay="225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708" y="234461"/>
            <a:ext cx="11812544" cy="76200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677000035"/>
              </p:ext>
            </p:extLst>
          </p:nvPr>
        </p:nvGraphicFramePr>
        <p:xfrm>
          <a:off x="533400" y="1118380"/>
          <a:ext cx="11811000" cy="5130020"/>
        </p:xfrm>
        <a:graphic>
          <a:graphicData uri="http://schemas.openxmlformats.org/drawingml/2006/table">
            <a:tbl>
              <a:tblPr firstRow="1" bandRow="1">
                <a:tableStyleId>{638B1855-1B75-4FBE-930C-398BA8C253C6}</a:tableStyleId>
              </a:tblPr>
              <a:tblGrid>
                <a:gridCol w="5334000"/>
                <a:gridCol w="1447800"/>
                <a:gridCol w="5029200"/>
              </a:tblGrid>
              <a:tr h="1282505">
                <a:tc>
                  <a:txBody>
                    <a:bodyPr/>
                    <a:lstStyle/>
                    <a:p>
                      <a:pPr marL="0" marR="0" indent="0" algn="r" defTabSz="1149250" rtl="0" eaLnBrk="1" fontAlgn="auto" latinLnBrk="0" hangingPunct="1">
                        <a:lnSpc>
                          <a:spcPct val="100000"/>
                        </a:lnSpc>
                        <a:spcBef>
                          <a:spcPts val="0"/>
                        </a:spcBef>
                        <a:spcAft>
                          <a:spcPts val="0"/>
                        </a:spcAft>
                        <a:buClrTx/>
                        <a:buSzTx/>
                        <a:buFontTx/>
                        <a:buNone/>
                        <a:tabLst/>
                        <a:defRPr/>
                      </a:pPr>
                      <a:r>
                        <a:rPr lang="ar-SA" sz="7200" dirty="0" smtClean="0"/>
                        <a:t>  بلادنا بنغلاديش</a:t>
                      </a:r>
                      <a:endParaRPr lang="ar-SA" sz="7200" b="1" dirty="0" smtClean="0">
                        <a:solidFill>
                          <a:srgbClr val="FF0000"/>
                        </a:solidFill>
                      </a:endParaRPr>
                    </a:p>
                  </a:txBody>
                  <a:tcPr/>
                </a:tc>
                <a:tc>
                  <a:txBody>
                    <a:bodyPr/>
                    <a:lstStyle/>
                    <a:p>
                      <a:pPr algn="ctr"/>
                      <a:r>
                        <a:rPr lang="ar-SA" sz="6600" dirty="0" smtClean="0"/>
                        <a:t>**</a:t>
                      </a:r>
                      <a:endParaRPr lang="en-US" sz="6600" dirty="0"/>
                    </a:p>
                  </a:txBody>
                  <a:tcPr/>
                </a:tc>
                <a:tc>
                  <a:txBody>
                    <a:bodyPr/>
                    <a:lstStyle/>
                    <a:p>
                      <a:pPr algn="r"/>
                      <a:r>
                        <a:rPr lang="ar-SA" sz="7200" dirty="0" smtClean="0"/>
                        <a:t>وطننا بنغلاديش </a:t>
                      </a:r>
                      <a:endParaRPr lang="en-US" sz="6600" dirty="0"/>
                    </a:p>
                  </a:txBody>
                  <a:tcPr/>
                </a:tc>
              </a:tr>
              <a:tr h="1282505">
                <a:tc>
                  <a:txBody>
                    <a:bodyPr/>
                    <a:lstStyle/>
                    <a:p>
                      <a:pPr algn="r"/>
                      <a:r>
                        <a:rPr lang="ar-SA" sz="7200" dirty="0" smtClean="0"/>
                        <a:t>  من العدو اللعين</a:t>
                      </a:r>
                      <a:endParaRPr lang="en-US" sz="6600" dirty="0"/>
                    </a:p>
                  </a:txBody>
                  <a:tcPr/>
                </a:tc>
                <a:tc>
                  <a:txBody>
                    <a:bodyPr/>
                    <a:lstStyle/>
                    <a:p>
                      <a:pPr algn="ctr"/>
                      <a:r>
                        <a:rPr lang="ar-SA" sz="7200" smtClean="0"/>
                        <a:t>**</a:t>
                      </a:r>
                      <a:endParaRPr lang="en-US" sz="6600" dirty="0"/>
                    </a:p>
                  </a:txBody>
                  <a:tcPr/>
                </a:tc>
                <a:tc>
                  <a:txBody>
                    <a:bodyPr/>
                    <a:lstStyle/>
                    <a:p>
                      <a:pPr algn="r"/>
                      <a:r>
                        <a:rPr lang="ar-SA" sz="7200" dirty="0" smtClean="0"/>
                        <a:t>نحفظه كل حين </a:t>
                      </a:r>
                      <a:endParaRPr lang="en-US" sz="6600" dirty="0"/>
                    </a:p>
                  </a:txBody>
                  <a:tcPr/>
                </a:tc>
              </a:tr>
              <a:tr h="1282505">
                <a:tc>
                  <a:txBody>
                    <a:bodyPr/>
                    <a:lstStyle/>
                    <a:p>
                      <a:pPr algn="r"/>
                      <a:r>
                        <a:rPr lang="ar-SA" sz="6600" dirty="0" smtClean="0"/>
                        <a:t>  نحن ندعو للوطن</a:t>
                      </a:r>
                      <a:endParaRPr lang="en-US" sz="6000" dirty="0"/>
                    </a:p>
                  </a:txBody>
                  <a:tcPr/>
                </a:tc>
                <a:tc>
                  <a:txBody>
                    <a:bodyPr/>
                    <a:lstStyle/>
                    <a:p>
                      <a:pPr algn="ctr"/>
                      <a:r>
                        <a:rPr lang="ar-SA" sz="7200" dirty="0" smtClean="0"/>
                        <a:t>**</a:t>
                      </a:r>
                      <a:endParaRPr lang="en-US" sz="6600" dirty="0"/>
                    </a:p>
                  </a:txBody>
                  <a:tcPr/>
                </a:tc>
                <a:tc>
                  <a:txBody>
                    <a:bodyPr/>
                    <a:lstStyle/>
                    <a:p>
                      <a:pPr algn="r"/>
                      <a:r>
                        <a:rPr lang="ar-SA" sz="7200" dirty="0" smtClean="0"/>
                        <a:t>نحيه كل ان </a:t>
                      </a:r>
                      <a:endParaRPr lang="en-US" sz="6600" dirty="0"/>
                    </a:p>
                  </a:txBody>
                  <a:tcPr/>
                </a:tc>
              </a:tr>
              <a:tr h="1282505">
                <a:tc>
                  <a:txBody>
                    <a:bodyPr/>
                    <a:lstStyle/>
                    <a:p>
                      <a:pPr algn="r"/>
                      <a:r>
                        <a:rPr lang="ar-SA" sz="7200" dirty="0" smtClean="0"/>
                        <a:t>  من بلاء سالما</a:t>
                      </a:r>
                      <a:endParaRPr lang="en-US" sz="6600" dirty="0"/>
                    </a:p>
                  </a:txBody>
                  <a:tcPr/>
                </a:tc>
                <a:tc>
                  <a:txBody>
                    <a:bodyPr/>
                    <a:lstStyle/>
                    <a:p>
                      <a:pPr algn="ctr"/>
                      <a:r>
                        <a:rPr lang="ar-SA" sz="7200" dirty="0" smtClean="0"/>
                        <a:t>**</a:t>
                      </a:r>
                      <a:endParaRPr lang="en-US" sz="6600" dirty="0"/>
                    </a:p>
                  </a:txBody>
                  <a:tcPr/>
                </a:tc>
                <a:tc>
                  <a:txBody>
                    <a:bodyPr/>
                    <a:lstStyle/>
                    <a:p>
                      <a:pPr algn="r"/>
                      <a:r>
                        <a:rPr lang="ar-SA" sz="7200" dirty="0" smtClean="0"/>
                        <a:t>رب إجعله امنا </a:t>
                      </a:r>
                      <a:endParaRPr lang="en-US" sz="6600" dirty="0"/>
                    </a:p>
                  </a:txBody>
                  <a:tcPr/>
                </a:tc>
              </a:tr>
            </a:tbl>
          </a:graphicData>
        </a:graphic>
      </p:graphicFrame>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493" y="6248400"/>
            <a:ext cx="11812544" cy="762000"/>
          </a:xfrm>
          <a:prstGeom prst="rect">
            <a:avLst/>
          </a:prstGeom>
        </p:spPr>
      </p:pic>
    </p:spTree>
    <p:extLst>
      <p:ext uri="{BB962C8B-B14F-4D97-AF65-F5344CB8AC3E}">
        <p14:creationId xmlns:p14="http://schemas.microsoft.com/office/powerpoint/2010/main" val="2550984704"/>
      </p:ext>
    </p:extLst>
  </p:cSld>
  <p:clrMapOvr>
    <a:masterClrMapping/>
  </p:clrMapOvr>
  <p:transition spd="slow">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708" y="234461"/>
            <a:ext cx="11812544" cy="76200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692307295"/>
              </p:ext>
            </p:extLst>
          </p:nvPr>
        </p:nvGraphicFramePr>
        <p:xfrm>
          <a:off x="533400" y="1219200"/>
          <a:ext cx="11811000" cy="4753708"/>
        </p:xfrm>
        <a:graphic>
          <a:graphicData uri="http://schemas.openxmlformats.org/drawingml/2006/table">
            <a:tbl>
              <a:tblPr firstRow="1" bandRow="1">
                <a:tableStyleId>{BDBED569-4797-4DF1-A0F4-6AAB3CD982D8}</a:tableStyleId>
              </a:tblPr>
              <a:tblGrid>
                <a:gridCol w="5334000"/>
                <a:gridCol w="1447800"/>
                <a:gridCol w="5029200"/>
              </a:tblGrid>
              <a:tr h="1188427">
                <a:tc>
                  <a:txBody>
                    <a:bodyPr/>
                    <a:lstStyle/>
                    <a:p>
                      <a:pPr marL="0" marR="0" indent="0" algn="r" defTabSz="1149250" rtl="0" eaLnBrk="1" fontAlgn="auto" latinLnBrk="0" hangingPunct="1">
                        <a:lnSpc>
                          <a:spcPct val="100000"/>
                        </a:lnSpc>
                        <a:spcBef>
                          <a:spcPts val="0"/>
                        </a:spcBef>
                        <a:spcAft>
                          <a:spcPts val="0"/>
                        </a:spcAft>
                        <a:buClrTx/>
                        <a:buSzTx/>
                        <a:buFontTx/>
                        <a:buNone/>
                        <a:tabLst/>
                        <a:defRPr/>
                      </a:pPr>
                      <a:r>
                        <a:rPr lang="ar-SA" sz="6000" dirty="0" smtClean="0"/>
                        <a:t>  نحن نسعى للوطن</a:t>
                      </a:r>
                      <a:endParaRPr lang="ar-SA" sz="6000" b="1" dirty="0" smtClean="0">
                        <a:solidFill>
                          <a:srgbClr val="FF0000"/>
                        </a:solidFill>
                      </a:endParaRPr>
                    </a:p>
                  </a:txBody>
                  <a:tcPr/>
                </a:tc>
                <a:tc>
                  <a:txBody>
                    <a:bodyPr/>
                    <a:lstStyle/>
                    <a:p>
                      <a:pPr algn="ctr"/>
                      <a:r>
                        <a:rPr lang="ar-SA" sz="5400" dirty="0" smtClean="0"/>
                        <a:t>**</a:t>
                      </a:r>
                      <a:endParaRPr lang="en-US" sz="5400" dirty="0"/>
                    </a:p>
                  </a:txBody>
                  <a:tcPr/>
                </a:tc>
                <a:tc>
                  <a:txBody>
                    <a:bodyPr/>
                    <a:lstStyle/>
                    <a:p>
                      <a:pPr algn="r"/>
                      <a:r>
                        <a:rPr lang="ar-SA" sz="6000" dirty="0" smtClean="0"/>
                        <a:t>نحن نعمل</a:t>
                      </a:r>
                      <a:r>
                        <a:rPr lang="ar-SA" sz="6000" baseline="0" dirty="0" smtClean="0"/>
                        <a:t> للبلاء</a:t>
                      </a:r>
                      <a:endParaRPr lang="en-US" sz="5400" dirty="0"/>
                    </a:p>
                  </a:txBody>
                  <a:tcPr/>
                </a:tc>
              </a:tr>
              <a:tr h="1188427">
                <a:tc>
                  <a:txBody>
                    <a:bodyPr/>
                    <a:lstStyle/>
                    <a:p>
                      <a:pPr algn="r"/>
                      <a:r>
                        <a:rPr lang="ar-SA" sz="6000" dirty="0" smtClean="0"/>
                        <a:t>  نحفظه علم الوطن</a:t>
                      </a:r>
                      <a:endParaRPr lang="en-US" sz="5400" dirty="0"/>
                    </a:p>
                  </a:txBody>
                  <a:tcPr/>
                </a:tc>
                <a:tc>
                  <a:txBody>
                    <a:bodyPr/>
                    <a:lstStyle/>
                    <a:p>
                      <a:pPr algn="ctr"/>
                      <a:r>
                        <a:rPr lang="ar-SA" sz="6000" smtClean="0"/>
                        <a:t>**</a:t>
                      </a:r>
                      <a:endParaRPr lang="en-US" sz="5400" dirty="0"/>
                    </a:p>
                  </a:txBody>
                  <a:tcPr/>
                </a:tc>
                <a:tc>
                  <a:txBody>
                    <a:bodyPr/>
                    <a:lstStyle/>
                    <a:p>
                      <a:pPr algn="r"/>
                      <a:r>
                        <a:rPr lang="ar-SA" sz="6000" dirty="0" smtClean="0"/>
                        <a:t>نحن كل</a:t>
                      </a:r>
                      <a:r>
                        <a:rPr lang="ar-SA" sz="6000" baseline="0" dirty="0" smtClean="0"/>
                        <a:t> كالجيش</a:t>
                      </a:r>
                      <a:endParaRPr lang="en-US" sz="5400" dirty="0"/>
                    </a:p>
                  </a:txBody>
                  <a:tcPr/>
                </a:tc>
              </a:tr>
              <a:tr h="1188427">
                <a:tc>
                  <a:txBody>
                    <a:bodyPr/>
                    <a:lstStyle/>
                    <a:p>
                      <a:pPr algn="r"/>
                      <a:r>
                        <a:rPr lang="ar-SA" sz="5400" dirty="0" smtClean="0"/>
                        <a:t>  جنوده</a:t>
                      </a:r>
                      <a:r>
                        <a:rPr lang="ar-SA" sz="5400" baseline="0" dirty="0" smtClean="0"/>
                        <a:t> في المحن</a:t>
                      </a:r>
                      <a:endParaRPr lang="en-US" sz="4800" dirty="0"/>
                    </a:p>
                  </a:txBody>
                  <a:tcPr/>
                </a:tc>
                <a:tc>
                  <a:txBody>
                    <a:bodyPr/>
                    <a:lstStyle/>
                    <a:p>
                      <a:pPr algn="ctr"/>
                      <a:r>
                        <a:rPr lang="ar-SA" sz="6000" dirty="0" smtClean="0"/>
                        <a:t>**</a:t>
                      </a:r>
                      <a:endParaRPr lang="en-US" sz="5400" dirty="0"/>
                    </a:p>
                  </a:txBody>
                  <a:tcPr/>
                </a:tc>
                <a:tc>
                  <a:txBody>
                    <a:bodyPr/>
                    <a:lstStyle/>
                    <a:p>
                      <a:pPr algn="r"/>
                      <a:r>
                        <a:rPr lang="ar-SA" sz="6000" dirty="0" smtClean="0"/>
                        <a:t>نحن صغار</a:t>
                      </a:r>
                      <a:r>
                        <a:rPr lang="ar-SA" sz="6000" baseline="0" dirty="0" smtClean="0"/>
                        <a:t> الوطن</a:t>
                      </a:r>
                      <a:r>
                        <a:rPr lang="ar-SA" sz="6000" dirty="0" smtClean="0"/>
                        <a:t> </a:t>
                      </a:r>
                      <a:endParaRPr lang="en-US" sz="5400" dirty="0"/>
                    </a:p>
                  </a:txBody>
                  <a:tcPr/>
                </a:tc>
              </a:tr>
              <a:tr h="1188427">
                <a:tc>
                  <a:txBody>
                    <a:bodyPr/>
                    <a:lstStyle/>
                    <a:p>
                      <a:pPr algn="r"/>
                      <a:r>
                        <a:rPr lang="ar-SA" sz="6000" dirty="0" smtClean="0"/>
                        <a:t>  نقيمه في الوطن</a:t>
                      </a:r>
                      <a:endParaRPr lang="en-US" sz="5400" dirty="0"/>
                    </a:p>
                  </a:txBody>
                  <a:tcPr/>
                </a:tc>
                <a:tc>
                  <a:txBody>
                    <a:bodyPr/>
                    <a:lstStyle/>
                    <a:p>
                      <a:pPr algn="ctr"/>
                      <a:r>
                        <a:rPr lang="ar-SA" sz="6000" dirty="0" smtClean="0"/>
                        <a:t>**</a:t>
                      </a:r>
                      <a:endParaRPr lang="en-US" sz="5400" dirty="0"/>
                    </a:p>
                  </a:txBody>
                  <a:tcPr/>
                </a:tc>
                <a:tc>
                  <a:txBody>
                    <a:bodyPr/>
                    <a:lstStyle/>
                    <a:p>
                      <a:pPr algn="r"/>
                      <a:r>
                        <a:rPr lang="ar-SA" sz="6000" dirty="0" smtClean="0"/>
                        <a:t>نحاول لديننا</a:t>
                      </a:r>
                      <a:endParaRPr lang="en-US" sz="5400" dirty="0"/>
                    </a:p>
                  </a:txBody>
                  <a:tcPr/>
                </a:tc>
              </a:tr>
            </a:tbl>
          </a:graphicData>
        </a:graphic>
      </p:graphicFrame>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493" y="6125307"/>
            <a:ext cx="11812544" cy="762000"/>
          </a:xfrm>
          <a:prstGeom prst="rect">
            <a:avLst/>
          </a:prstGeom>
        </p:spPr>
      </p:pic>
    </p:spTree>
    <p:extLst>
      <p:ext uri="{BB962C8B-B14F-4D97-AF65-F5344CB8AC3E}">
        <p14:creationId xmlns:p14="http://schemas.microsoft.com/office/powerpoint/2010/main" val="369614278"/>
      </p:ext>
    </p:extLst>
  </p:cSld>
  <p:clrMapOvr>
    <a:masterClrMapping/>
  </p:clrMapOvr>
  <p:transition spd="slow">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52600" y="304800"/>
            <a:ext cx="8770815" cy="1323439"/>
          </a:xfrm>
          <a:prstGeom prst="rect">
            <a:avLst/>
          </a:prstGeom>
          <a:solidFill>
            <a:schemeClr val="bg1">
              <a:lumMod val="50000"/>
            </a:schemeClr>
          </a:solidFill>
        </p:spPr>
        <p:txBody>
          <a:bodyPr wrap="square" rtlCol="0">
            <a:spAutoFit/>
          </a:bodyPr>
          <a:lstStyle/>
          <a:p>
            <a:pPr algn="ctr"/>
            <a:r>
              <a:rPr lang="ar-SA" sz="7200" dirty="0" smtClean="0">
                <a:latin typeface="Times New Roman" pitchFamily="18" charset="0"/>
                <a:cs typeface="Times New Roman" pitchFamily="18" charset="0"/>
              </a:rPr>
              <a:t>عمل</a:t>
            </a:r>
            <a:r>
              <a:rPr lang="ar-SA" sz="8000" dirty="0" smtClean="0">
                <a:latin typeface="Times New Roman" pitchFamily="18" charset="0"/>
                <a:cs typeface="Times New Roman" pitchFamily="18" charset="0"/>
              </a:rPr>
              <a:t> ا</a:t>
            </a:r>
            <a:r>
              <a:rPr lang="ar-SA" sz="7200" dirty="0" smtClean="0">
                <a:latin typeface="Times New Roman" pitchFamily="18" charset="0"/>
                <a:cs typeface="Times New Roman" pitchFamily="18" charset="0"/>
              </a:rPr>
              <a:t>لجمع</a:t>
            </a:r>
            <a:endParaRPr lang="en-US" sz="7200" dirty="0">
              <a:latin typeface="Times New Roman" pitchFamily="18" charset="0"/>
              <a:cs typeface="Times New Roman" pitchFamily="18" charset="0"/>
            </a:endParaRPr>
          </a:p>
        </p:txBody>
      </p:sp>
      <p:sp>
        <p:nvSpPr>
          <p:cNvPr id="7" name="TextBox 6"/>
          <p:cNvSpPr txBox="1"/>
          <p:nvPr/>
        </p:nvSpPr>
        <p:spPr>
          <a:xfrm>
            <a:off x="5943600" y="1828800"/>
            <a:ext cx="6629400" cy="175432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r"/>
            <a:r>
              <a:rPr lang="ar-SA" sz="5400" b="1" dirty="0" smtClean="0">
                <a:latin typeface="Times New Roman" pitchFamily="18" charset="0"/>
                <a:cs typeface="Times New Roman" pitchFamily="18" charset="0"/>
              </a:rPr>
              <a:t>السوال: من أي شيئ نحفظ الوطن ؟</a:t>
            </a:r>
            <a:endParaRPr lang="en-US" sz="5400" b="1" dirty="0">
              <a:latin typeface="Times New Roman" pitchFamily="18" charset="0"/>
              <a:cs typeface="Times New Roman" pitchFamily="18" charset="0"/>
            </a:endParaRPr>
          </a:p>
        </p:txBody>
      </p:sp>
      <p:pic>
        <p:nvPicPr>
          <p:cNvPr id="11" name="Picture 10"/>
          <p:cNvPicPr>
            <a:picLocks noChangeAspect="1"/>
          </p:cNvPicPr>
          <p:nvPr/>
        </p:nvPicPr>
        <p:blipFill>
          <a:blip r:embed="rId2"/>
          <a:stretch>
            <a:fillRect/>
          </a:stretch>
        </p:blipFill>
        <p:spPr>
          <a:xfrm>
            <a:off x="304800" y="1752600"/>
            <a:ext cx="5410200" cy="5177776"/>
          </a:xfrm>
          <a:prstGeom prst="rect">
            <a:avLst/>
          </a:prstGeom>
        </p:spPr>
      </p:pic>
      <p:sp>
        <p:nvSpPr>
          <p:cNvPr id="12" name="Rectangle 11"/>
          <p:cNvSpPr/>
          <p:nvPr/>
        </p:nvSpPr>
        <p:spPr>
          <a:xfrm>
            <a:off x="5899692" y="4798874"/>
            <a:ext cx="6673308" cy="1754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r>
              <a:rPr lang="ar-SA" sz="5400" b="1" dirty="0" smtClean="0">
                <a:latin typeface="Times New Roman" pitchFamily="18" charset="0"/>
                <a:cs typeface="Times New Roman" pitchFamily="18" charset="0"/>
              </a:rPr>
              <a:t>السوال: من جيوش الوطن وجنوده؟</a:t>
            </a:r>
            <a:endParaRPr lang="en-US" sz="5400" b="1" dirty="0"/>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2000" fill="hold"/>
                                        <p:tgtEl>
                                          <p:spTgt spid="12"/>
                                        </p:tgtEl>
                                        <p:attrNameLst>
                                          <p:attrName>style.color</p:attrName>
                                        </p:attrNameLst>
                                      </p:cBhvr>
                                      <p:to>
                                        <a:schemeClr val="accent2"/>
                                      </p:to>
                                    </p:animClr>
                                    <p:animClr clrSpc="rgb" dir="cw">
                                      <p:cBhvr>
                                        <p:cTn id="7" dur="2000" fill="hold"/>
                                        <p:tgtEl>
                                          <p:spTgt spid="12"/>
                                        </p:tgtEl>
                                        <p:attrNameLst>
                                          <p:attrName>fillcolor</p:attrName>
                                        </p:attrNameLst>
                                      </p:cBhvr>
                                      <p:to>
                                        <a:schemeClr val="accent2"/>
                                      </p:to>
                                    </p:animClr>
                                    <p:set>
                                      <p:cBhvr>
                                        <p:cTn id="8" dur="2000" fill="hold"/>
                                        <p:tgtEl>
                                          <p:spTgt spid="12"/>
                                        </p:tgtEl>
                                        <p:attrNameLst>
                                          <p:attrName>fill.type</p:attrName>
                                        </p:attrNameLst>
                                      </p:cBhvr>
                                      <p:to>
                                        <p:strVal val="solid"/>
                                      </p:to>
                                    </p:set>
                                    <p:set>
                                      <p:cBhvr>
                                        <p:cTn id="9" dur="2000" fill="hold"/>
                                        <p:tgtEl>
                                          <p:spTgt spid="1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2000" fill="hold"/>
                                        <p:tgtEl>
                                          <p:spTgt spid="6"/>
                                        </p:tgtEl>
                                        <p:attrNameLst>
                                          <p:attrName>ppt_x</p:attrName>
                                        </p:attrNameLst>
                                      </p:cBhvr>
                                      <p:tavLst>
                                        <p:tav tm="0">
                                          <p:val>
                                            <p:strVal val="#ppt_x"/>
                                          </p:val>
                                        </p:tav>
                                        <p:tav tm="100000">
                                          <p:val>
                                            <p:strVal val="#ppt_x"/>
                                          </p:val>
                                        </p:tav>
                                      </p:tavLst>
                                    </p:anim>
                                    <p:anim calcmode="lin" valueType="num">
                                      <p:cBhvr additive="base">
                                        <p:cTn id="15"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2000" fill="hold"/>
                                        <p:tgtEl>
                                          <p:spTgt spid="7"/>
                                        </p:tgtEl>
                                        <p:attrNameLst>
                                          <p:attrName>ppt_x</p:attrName>
                                        </p:attrNameLst>
                                      </p:cBhvr>
                                      <p:tavLst>
                                        <p:tav tm="0">
                                          <p:val>
                                            <p:strVal val="#ppt_x"/>
                                          </p:val>
                                        </p:tav>
                                        <p:tav tm="100000">
                                          <p:val>
                                            <p:strVal val="#ppt_x"/>
                                          </p:val>
                                        </p:tav>
                                      </p:tavLst>
                                    </p:anim>
                                    <p:anim calcmode="lin" valueType="num">
                                      <p:cBhvr additive="base">
                                        <p:cTn id="21"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xit" presetSubtype="1" fill="hold" grpId="1" nodeType="clickEffect">
                                  <p:stCondLst>
                                    <p:cond delay="0"/>
                                  </p:stCondLst>
                                  <p:childTnLst>
                                    <p:anim calcmode="lin" valueType="num">
                                      <p:cBhvr additive="base">
                                        <p:cTn id="25" dur="5000"/>
                                        <p:tgtEl>
                                          <p:spTgt spid="12"/>
                                        </p:tgtEl>
                                        <p:attrNameLst>
                                          <p:attrName>ppt_x</p:attrName>
                                        </p:attrNameLst>
                                      </p:cBhvr>
                                      <p:tavLst>
                                        <p:tav tm="0">
                                          <p:val>
                                            <p:strVal val="ppt_x"/>
                                          </p:val>
                                        </p:tav>
                                        <p:tav tm="100000">
                                          <p:val>
                                            <p:strVal val="ppt_x"/>
                                          </p:val>
                                        </p:tav>
                                      </p:tavLst>
                                    </p:anim>
                                    <p:anim calcmode="lin" valueType="num">
                                      <p:cBhvr additive="base">
                                        <p:cTn id="26" dur="5000"/>
                                        <p:tgtEl>
                                          <p:spTgt spid="12"/>
                                        </p:tgtEl>
                                        <p:attrNameLst>
                                          <p:attrName>ppt_y</p:attrName>
                                        </p:attrNameLst>
                                      </p:cBhvr>
                                      <p:tavLst>
                                        <p:tav tm="0">
                                          <p:val>
                                            <p:strVal val="ppt_y"/>
                                          </p:val>
                                        </p:tav>
                                        <p:tav tm="100000">
                                          <p:val>
                                            <p:strVal val="0-ppt_h/2"/>
                                          </p:val>
                                        </p:tav>
                                      </p:tavLst>
                                    </p:anim>
                                    <p:set>
                                      <p:cBhvr>
                                        <p:cTn id="27" dur="1" fill="hold">
                                          <p:stCondLst>
                                            <p:cond delay="4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animBg="1"/>
      <p:bldP spid="1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69880" y="303193"/>
            <a:ext cx="7483719" cy="1446550"/>
          </a:xfrm>
          <a:prstGeom prst="rect">
            <a:avLst/>
          </a:prstGeom>
          <a:solidFill>
            <a:schemeClr val="accent6">
              <a:lumMod val="60000"/>
              <a:lumOff val="40000"/>
            </a:schemeClr>
          </a:solidFill>
        </p:spPr>
        <p:txBody>
          <a:bodyPr wrap="square" rtlCol="0">
            <a:spAutoFit/>
          </a:bodyPr>
          <a:lstStyle/>
          <a:p>
            <a:pPr algn="ctr"/>
            <a:r>
              <a:rPr lang="ar-SA" sz="8800" dirty="0" smtClean="0">
                <a:latin typeface="Times New Roman" pitchFamily="18" charset="0"/>
                <a:cs typeface="Times New Roman" pitchFamily="18" charset="0"/>
              </a:rPr>
              <a:t>عمل </a:t>
            </a:r>
            <a:r>
              <a:rPr lang="ar-SA" sz="8800" dirty="0">
                <a:latin typeface="Times New Roman" pitchFamily="18" charset="0"/>
                <a:cs typeface="Times New Roman" pitchFamily="18" charset="0"/>
              </a:rPr>
              <a:t>البيت</a:t>
            </a:r>
            <a:r>
              <a:rPr lang="ar-SA" sz="88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7" name="TextBox 6"/>
          <p:cNvSpPr txBox="1"/>
          <p:nvPr/>
        </p:nvSpPr>
        <p:spPr>
          <a:xfrm>
            <a:off x="355486" y="1749743"/>
            <a:ext cx="11312506" cy="1754326"/>
          </a:xfrm>
          <a:prstGeom prst="rect">
            <a:avLst/>
          </a:prstGeom>
          <a:solidFill>
            <a:schemeClr val="accent5">
              <a:lumMod val="75000"/>
            </a:schemeClr>
          </a:solidFill>
        </p:spPr>
        <p:txBody>
          <a:bodyPr wrap="square" rtlCol="0">
            <a:spAutoFit/>
          </a:bodyPr>
          <a:lstStyle/>
          <a:p>
            <a:pPr algn="ctr"/>
            <a:r>
              <a:rPr lang="ar-SA" sz="5400" b="1" dirty="0" smtClean="0">
                <a:solidFill>
                  <a:srgbClr val="002060"/>
                </a:solidFill>
                <a:latin typeface="Times New Roman" pitchFamily="18" charset="0"/>
                <a:cs typeface="Times New Roman" pitchFamily="18" charset="0"/>
              </a:rPr>
              <a:t>السوال: أكتب فقرة مختصرة على ضوء الشعرحب الوطن ؟</a:t>
            </a:r>
            <a:endParaRPr lang="en-US" sz="5400" b="1" dirty="0">
              <a:solidFill>
                <a:srgbClr val="002060"/>
              </a:solidFill>
              <a:latin typeface="Times New Roman" pitchFamily="18" charset="0"/>
              <a:cs typeface="Times New Roman"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693" y="3504070"/>
            <a:ext cx="12379308" cy="3582530"/>
          </a:xfrm>
          <a:prstGeom prst="rect">
            <a:avLst/>
          </a:prstGeom>
        </p:spPr>
      </p:pic>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2000" fill="hold"/>
                                        <p:tgtEl>
                                          <p:spTgt spid="8"/>
                                        </p:tgtEl>
                                        <p:attrNameLst>
                                          <p:attrName>ppt_w</p:attrName>
                                        </p:attrNameLst>
                                      </p:cBhvr>
                                      <p:tavLst>
                                        <p:tav tm="0">
                                          <p:val>
                                            <p:fltVal val="0"/>
                                          </p:val>
                                        </p:tav>
                                        <p:tav tm="100000">
                                          <p:val>
                                            <p:strVal val="#ppt_w"/>
                                          </p:val>
                                        </p:tav>
                                      </p:tavLst>
                                    </p:anim>
                                    <p:anim calcmode="lin" valueType="num">
                                      <p:cBhvr>
                                        <p:cTn id="20" dur="2000" fill="hold"/>
                                        <p:tgtEl>
                                          <p:spTgt spid="8"/>
                                        </p:tgtEl>
                                        <p:attrNameLst>
                                          <p:attrName>ppt_h</p:attrName>
                                        </p:attrNameLst>
                                      </p:cBhvr>
                                      <p:tavLst>
                                        <p:tav tm="0">
                                          <p:val>
                                            <p:fltVal val="0"/>
                                          </p:val>
                                        </p:tav>
                                        <p:tav tm="100000">
                                          <p:val>
                                            <p:strVal val="#ppt_h"/>
                                          </p:val>
                                        </p:tav>
                                      </p:tavLst>
                                    </p:anim>
                                    <p:animEffect transition="in" filter="fade">
                                      <p:cBhvr>
                                        <p:cTn id="2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28600"/>
            <a:ext cx="12039600" cy="6858000"/>
          </a:xfrm>
          <a:prstGeom prst="rect">
            <a:avLst/>
          </a:prstGeom>
        </p:spPr>
      </p:pic>
      <p:sp>
        <p:nvSpPr>
          <p:cNvPr id="8" name="TextBox 7"/>
          <p:cNvSpPr txBox="1"/>
          <p:nvPr/>
        </p:nvSpPr>
        <p:spPr>
          <a:xfrm>
            <a:off x="2057400" y="457200"/>
            <a:ext cx="8610600" cy="1569660"/>
          </a:xfrm>
          <a:prstGeom prst="rect">
            <a:avLst/>
          </a:prstGeom>
          <a:noFill/>
        </p:spPr>
        <p:txBody>
          <a:bodyPr wrap="square" rtlCol="0">
            <a:spAutoFit/>
          </a:bodyPr>
          <a:lstStyle/>
          <a:p>
            <a:pPr algn="ctr"/>
            <a:r>
              <a:rPr lang="ar-SA" sz="9600" dirty="0" smtClean="0">
                <a:solidFill>
                  <a:srgbClr val="00B0F0"/>
                </a:solidFill>
              </a:rPr>
              <a:t>إلى اللقاء إن شاء الله </a:t>
            </a:r>
            <a:endParaRPr lang="en-US" sz="9600" dirty="0">
              <a:solidFill>
                <a:srgbClr val="00B0F0"/>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path" presetSubtype="0" accel="50000" decel="50000" fill="hold" grpId="0" nodeType="clickEffect">
                                  <p:stCondLst>
                                    <p:cond delay="0"/>
                                  </p:stCondLst>
                                  <p:childTnLst>
                                    <p:animMotion origin="layout" path="M 0 0  L 0.125 0  L 0.188 0.19075  L 0.125 0.37975  L 0 0.37975  L -0.063 0.19075  L 0 0  Z" pathEditMode="relative" ptsTypes="">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511125"/>
            <a:ext cx="8229602" cy="6499275"/>
          </a:xfrm>
          <a:prstGeom prst="rect">
            <a:avLst/>
          </a:prstGeom>
          <a:ln>
            <a:noFill/>
          </a:ln>
          <a:effectLst>
            <a:softEdge rad="112500"/>
          </a:effectLst>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0" y="533400"/>
            <a:ext cx="4191000" cy="6477002"/>
          </a:xfrm>
          <a:prstGeom prst="rect">
            <a:avLst/>
          </a:prstGeom>
          <a:ln>
            <a:noFill/>
          </a:ln>
          <a:effectLst>
            <a:softEdge rad="112500"/>
          </a:effectLst>
        </p:spPr>
      </p:pic>
      <p:sp>
        <p:nvSpPr>
          <p:cNvPr id="14" name="TextBox 13"/>
          <p:cNvSpPr txBox="1"/>
          <p:nvPr/>
        </p:nvSpPr>
        <p:spPr>
          <a:xfrm>
            <a:off x="2362200" y="457200"/>
            <a:ext cx="8610600" cy="3154710"/>
          </a:xfrm>
          <a:prstGeom prst="rect">
            <a:avLst/>
          </a:prstGeom>
          <a:noFill/>
        </p:spPr>
        <p:txBody>
          <a:bodyPr wrap="square" rtlCol="0">
            <a:spAutoFit/>
          </a:bodyPr>
          <a:lstStyle/>
          <a:p>
            <a:r>
              <a:rPr lang="ar-SA" sz="19900" dirty="0" smtClean="0">
                <a:solidFill>
                  <a:srgbClr val="00B0F0"/>
                </a:solidFill>
              </a:rPr>
              <a:t>شكرا لكم</a:t>
            </a:r>
            <a:endParaRPr lang="en-US" sz="19900" dirty="0">
              <a:solidFill>
                <a:srgbClr val="00B0F0"/>
              </a:solidFill>
            </a:endParaRPr>
          </a:p>
        </p:txBody>
      </p:sp>
      <p:sp>
        <p:nvSpPr>
          <p:cNvPr id="15" name="TextBox 14"/>
          <p:cNvSpPr txBox="1"/>
          <p:nvPr/>
        </p:nvSpPr>
        <p:spPr>
          <a:xfrm>
            <a:off x="1828800" y="3810000"/>
            <a:ext cx="8610600" cy="2646878"/>
          </a:xfrm>
          <a:prstGeom prst="rect">
            <a:avLst/>
          </a:prstGeom>
          <a:noFill/>
        </p:spPr>
        <p:txBody>
          <a:bodyPr wrap="square" rtlCol="0">
            <a:spAutoFit/>
          </a:bodyPr>
          <a:lstStyle/>
          <a:p>
            <a:pPr algn="ctr"/>
            <a:r>
              <a:rPr lang="en-US" sz="16600" dirty="0" err="1" smtClean="0">
                <a:solidFill>
                  <a:srgbClr val="FFFF00"/>
                </a:solidFill>
              </a:rPr>
              <a:t>ধন্যবাদ</a:t>
            </a:r>
            <a:endParaRPr lang="en-US" sz="16600" dirty="0">
              <a:solidFill>
                <a:srgbClr val="FFFF00"/>
              </a:solidFill>
            </a:endParaRPr>
          </a:p>
        </p:txBody>
      </p:sp>
    </p:spTree>
    <p:extLst>
      <p:ext uri="{BB962C8B-B14F-4D97-AF65-F5344CB8AC3E}">
        <p14:creationId xmlns:p14="http://schemas.microsoft.com/office/powerpoint/2010/main" val="3979978828"/>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155" decel="100000"/>
                                        <p:tgtEl>
                                          <p:spTgt spid="12"/>
                                        </p:tgtEl>
                                      </p:cBhvr>
                                    </p:animEffect>
                                    <p:animScale>
                                      <p:cBhvr>
                                        <p:cTn id="8" dur="1155" decel="100000"/>
                                        <p:tgtEl>
                                          <p:spTgt spid="12"/>
                                        </p:tgtEl>
                                      </p:cBhvr>
                                      <p:from x="10000" y="10000"/>
                                      <p:to x="200000" y="450000"/>
                                    </p:animScale>
                                    <p:animScale>
                                      <p:cBhvr>
                                        <p:cTn id="9" dur="1845" accel="100000" fill="hold">
                                          <p:stCondLst>
                                            <p:cond delay="1155"/>
                                          </p:stCondLst>
                                        </p:cTn>
                                        <p:tgtEl>
                                          <p:spTgt spid="12"/>
                                        </p:tgtEl>
                                      </p:cBhvr>
                                      <p:from x="200000" y="450000"/>
                                      <p:to x="100000" y="100000"/>
                                    </p:animScale>
                                    <p:set>
                                      <p:cBhvr>
                                        <p:cTn id="10" dur="1155" fill="hold"/>
                                        <p:tgtEl>
                                          <p:spTgt spid="12"/>
                                        </p:tgtEl>
                                        <p:attrNameLst>
                                          <p:attrName>ppt_x</p:attrName>
                                        </p:attrNameLst>
                                      </p:cBhvr>
                                      <p:to>
                                        <p:strVal val="(0.5)"/>
                                      </p:to>
                                    </p:set>
                                    <p:anim from="(0.5)" to="(#ppt_x)" calcmode="lin" valueType="num">
                                      <p:cBhvr>
                                        <p:cTn id="11" dur="1845" accel="100000" fill="hold">
                                          <p:stCondLst>
                                            <p:cond delay="1155"/>
                                          </p:stCondLst>
                                        </p:cTn>
                                        <p:tgtEl>
                                          <p:spTgt spid="12"/>
                                        </p:tgtEl>
                                        <p:attrNameLst>
                                          <p:attrName>ppt_x</p:attrName>
                                        </p:attrNameLst>
                                      </p:cBhvr>
                                    </p:anim>
                                    <p:set>
                                      <p:cBhvr>
                                        <p:cTn id="12" dur="1155" fill="hold"/>
                                        <p:tgtEl>
                                          <p:spTgt spid="12"/>
                                        </p:tgtEl>
                                        <p:attrNameLst>
                                          <p:attrName>ppt_y</p:attrName>
                                        </p:attrNameLst>
                                      </p:cBhvr>
                                      <p:to>
                                        <p:strVal val="(#ppt_y+0.4)"/>
                                      </p:to>
                                    </p:set>
                                    <p:anim from="(#ppt_y+0.4)" to="(#ppt_y)" calcmode="lin" valueType="num">
                                      <p:cBhvr>
                                        <p:cTn id="13" dur="1845" accel="100000" fill="hold">
                                          <p:stCondLst>
                                            <p:cond delay="1155"/>
                                          </p:stCondLst>
                                        </p:cTn>
                                        <p:tgtEl>
                                          <p:spTgt spid="12"/>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155" decel="100000"/>
                                        <p:tgtEl>
                                          <p:spTgt spid="13"/>
                                        </p:tgtEl>
                                      </p:cBhvr>
                                    </p:animEffect>
                                    <p:animScale>
                                      <p:cBhvr>
                                        <p:cTn id="17" dur="1155" decel="100000"/>
                                        <p:tgtEl>
                                          <p:spTgt spid="13"/>
                                        </p:tgtEl>
                                      </p:cBhvr>
                                      <p:from x="10000" y="10000"/>
                                      <p:to x="200000" y="450000"/>
                                    </p:animScale>
                                    <p:animScale>
                                      <p:cBhvr>
                                        <p:cTn id="18" dur="1845" accel="100000" fill="hold">
                                          <p:stCondLst>
                                            <p:cond delay="1155"/>
                                          </p:stCondLst>
                                        </p:cTn>
                                        <p:tgtEl>
                                          <p:spTgt spid="13"/>
                                        </p:tgtEl>
                                      </p:cBhvr>
                                      <p:from x="200000" y="450000"/>
                                      <p:to x="100000" y="100000"/>
                                    </p:animScale>
                                    <p:set>
                                      <p:cBhvr>
                                        <p:cTn id="19" dur="1155" fill="hold"/>
                                        <p:tgtEl>
                                          <p:spTgt spid="13"/>
                                        </p:tgtEl>
                                        <p:attrNameLst>
                                          <p:attrName>ppt_x</p:attrName>
                                        </p:attrNameLst>
                                      </p:cBhvr>
                                      <p:to>
                                        <p:strVal val="(0.5)"/>
                                      </p:to>
                                    </p:set>
                                    <p:anim from="(0.5)" to="(#ppt_x)" calcmode="lin" valueType="num">
                                      <p:cBhvr>
                                        <p:cTn id="20" dur="1845" accel="100000" fill="hold">
                                          <p:stCondLst>
                                            <p:cond delay="1155"/>
                                          </p:stCondLst>
                                        </p:cTn>
                                        <p:tgtEl>
                                          <p:spTgt spid="13"/>
                                        </p:tgtEl>
                                        <p:attrNameLst>
                                          <p:attrName>ppt_x</p:attrName>
                                        </p:attrNameLst>
                                      </p:cBhvr>
                                    </p:anim>
                                    <p:set>
                                      <p:cBhvr>
                                        <p:cTn id="21" dur="1155" fill="hold"/>
                                        <p:tgtEl>
                                          <p:spTgt spid="13"/>
                                        </p:tgtEl>
                                        <p:attrNameLst>
                                          <p:attrName>ppt_y</p:attrName>
                                        </p:attrNameLst>
                                      </p:cBhvr>
                                      <p:to>
                                        <p:strVal val="(#ppt_y+0.4)"/>
                                      </p:to>
                                    </p:set>
                                    <p:anim from="(#ppt_y+0.4)" to="(#ppt_y)" calcmode="lin" valueType="num">
                                      <p:cBhvr>
                                        <p:cTn id="22" dur="1845" accel="100000" fill="hold">
                                          <p:stCondLst>
                                            <p:cond delay="1155"/>
                                          </p:stCondLst>
                                        </p:cTn>
                                        <p:tgtEl>
                                          <p:spTgt spid="13"/>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4" presetClass="path" presetSubtype="0" accel="50000" decel="50000" fill="hold" grpId="0" nodeType="clickEffect">
                                  <p:stCondLst>
                                    <p:cond delay="0"/>
                                  </p:stCondLst>
                                  <p:childTnLst>
                                    <p:animMotion origin="layout" path="M 0 0  L 0.125 0  L 0.188 0.19075  L 0.125 0.37975  L 0 0.37975  L -0.063 0.19075  L 0 0  Z" pathEditMode="relative" ptsTypes="">
                                      <p:cBhvr>
                                        <p:cTn id="26" dur="2000" fill="hold"/>
                                        <p:tgtEl>
                                          <p:spTgt spid="14"/>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24" presetClass="path" presetSubtype="0" accel="50000" decel="50000" fill="hold" grpId="0" nodeType="clickEffect">
                                  <p:stCondLst>
                                    <p:cond delay="0"/>
                                  </p:stCondLst>
                                  <p:childTnLst>
                                    <p:animMotion origin="layout" path="M 0 0  C 0.023 0.00175  0.042 0.01575  0.052 0.03675  L 0.075 0.08575  C 0.08 0.09625  0.088 0.1015  0.098 0.1015  C 0.112 0.1015  0.124 0.0875  0.125 0.0665  C 0.124 0.049  0.112 0.03325  0.098 0.03325  C 0.088 0.03325  0.08 0.04025  0.075 0.049  L 0.052 0.098  C 0.042 0.119  0.023 0.133  0 0.13475  C -0.023 0.133  -0.042 0.119  -0.052 0.098  L -0.075 0.049  C -0.08 0.04025  -0.088 0.03325  -0.098 0.03325  C -0.112 0.03325  -0.124 0.049  -0.125 0.0665  C -0.124 0.0875  -0.112 0.1015  -0.098 0.1015  C -0.088 0.1015  -0.08 0.09625  -0.075 0.08575  L -0.052 0.03675  C -0.042 0.01575  -0.023 0.00175  0 0  Z" pathEditMode="relative" ptsTypes="">
                                      <p:cBhvr>
                                        <p:cTn id="30" dur="3000" fill="hold"/>
                                        <p:tgtEl>
                                          <p:spTgt spid="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2344400"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5458" y="1036027"/>
            <a:ext cx="2065604" cy="24003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Flowchart: Terminator 9"/>
          <p:cNvSpPr/>
          <p:nvPr/>
        </p:nvSpPr>
        <p:spPr>
          <a:xfrm>
            <a:off x="3733800" y="457200"/>
            <a:ext cx="7543800" cy="952500"/>
          </a:xfrm>
          <a:prstGeom prst="flowChartTermina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7200" dirty="0" smtClean="0">
                <a:solidFill>
                  <a:srgbClr val="002060"/>
                </a:solidFill>
              </a:rPr>
              <a:t>التعريف</a:t>
            </a:r>
            <a:endParaRPr lang="en-US" sz="7200" dirty="0">
              <a:solidFill>
                <a:srgbClr val="002060"/>
              </a:solidFill>
            </a:endParaRPr>
          </a:p>
        </p:txBody>
      </p:sp>
      <p:sp>
        <p:nvSpPr>
          <p:cNvPr id="11" name="Rounded Rectangle 10"/>
          <p:cNvSpPr/>
          <p:nvPr/>
        </p:nvSpPr>
        <p:spPr>
          <a:xfrm>
            <a:off x="228600" y="3352800"/>
            <a:ext cx="6248400" cy="3810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err="1" smtClean="0">
                <a:solidFill>
                  <a:srgbClr val="0070C0"/>
                </a:solidFill>
                <a:latin typeface="NikoshBAN"/>
                <a:cs typeface="Times New Roman" pitchFamily="18" charset="0"/>
              </a:rPr>
              <a:t>মোঃ</a:t>
            </a:r>
            <a:r>
              <a:rPr lang="en-US" sz="2800" dirty="0" smtClean="0">
                <a:solidFill>
                  <a:srgbClr val="0070C0"/>
                </a:solidFill>
                <a:latin typeface="NikoshBAN"/>
                <a:cs typeface="Times New Roman" pitchFamily="18" charset="0"/>
              </a:rPr>
              <a:t> </a:t>
            </a:r>
            <a:r>
              <a:rPr lang="en-US" sz="2800" dirty="0" err="1" smtClean="0">
                <a:solidFill>
                  <a:srgbClr val="0070C0"/>
                </a:solidFill>
                <a:latin typeface="NikoshBAN"/>
                <a:cs typeface="Times New Roman" pitchFamily="18" charset="0"/>
              </a:rPr>
              <a:t>আকবর</a:t>
            </a:r>
            <a:r>
              <a:rPr lang="en-US" sz="2800" dirty="0" smtClean="0">
                <a:solidFill>
                  <a:srgbClr val="0070C0"/>
                </a:solidFill>
                <a:latin typeface="NikoshBAN"/>
                <a:cs typeface="Times New Roman" pitchFamily="18" charset="0"/>
              </a:rPr>
              <a:t> </a:t>
            </a:r>
            <a:r>
              <a:rPr lang="en-US" sz="2800" dirty="0" err="1" smtClean="0">
                <a:solidFill>
                  <a:srgbClr val="0070C0"/>
                </a:solidFill>
                <a:latin typeface="NikoshBAN"/>
                <a:cs typeface="Times New Roman" pitchFamily="18" charset="0"/>
              </a:rPr>
              <a:t>আলী</a:t>
            </a:r>
            <a:endParaRPr lang="en-US" sz="2800" dirty="0" smtClean="0">
              <a:solidFill>
                <a:srgbClr val="0070C0"/>
              </a:solidFill>
              <a:latin typeface="NikoshBAN"/>
              <a:cs typeface="Times New Roman" pitchFamily="18" charset="0"/>
            </a:endParaRPr>
          </a:p>
          <a:p>
            <a:pPr algn="ctr"/>
            <a:r>
              <a:rPr lang="en-US" sz="2800" dirty="0" err="1" smtClean="0">
                <a:solidFill>
                  <a:srgbClr val="7030A0"/>
                </a:solidFill>
                <a:latin typeface="NikoshBAN"/>
                <a:cs typeface="Times New Roman" pitchFamily="18" charset="0"/>
              </a:rPr>
              <a:t>আরবি</a:t>
            </a:r>
            <a:r>
              <a:rPr lang="en-US" sz="2800" dirty="0" smtClean="0">
                <a:solidFill>
                  <a:srgbClr val="7030A0"/>
                </a:solidFill>
                <a:latin typeface="NikoshBAN"/>
                <a:cs typeface="Times New Roman" pitchFamily="18" charset="0"/>
              </a:rPr>
              <a:t> </a:t>
            </a:r>
            <a:r>
              <a:rPr lang="en-US" sz="2800" dirty="0" err="1" smtClean="0">
                <a:solidFill>
                  <a:srgbClr val="7030A0"/>
                </a:solidFill>
                <a:latin typeface="NikoshBAN"/>
                <a:cs typeface="Times New Roman" pitchFamily="18" charset="0"/>
              </a:rPr>
              <a:t>প্রভাষক</a:t>
            </a:r>
            <a:endParaRPr lang="en-US" sz="2800" dirty="0" smtClean="0">
              <a:solidFill>
                <a:srgbClr val="7030A0"/>
              </a:solidFill>
              <a:latin typeface="NikoshBAN"/>
              <a:cs typeface="Times New Roman" pitchFamily="18" charset="0"/>
            </a:endParaRPr>
          </a:p>
          <a:p>
            <a:pPr algn="ctr"/>
            <a:r>
              <a:rPr lang="en-US" sz="2400" dirty="0" err="1" smtClean="0">
                <a:solidFill>
                  <a:srgbClr val="FF0000"/>
                </a:solidFill>
                <a:latin typeface="NikoshBAN"/>
                <a:cs typeface="Times New Roman" pitchFamily="18" charset="0"/>
              </a:rPr>
              <a:t>রাজারামপুর</a:t>
            </a:r>
            <a:r>
              <a:rPr lang="en-US" sz="2400" dirty="0" smtClean="0">
                <a:solidFill>
                  <a:srgbClr val="FF0000"/>
                </a:solidFill>
                <a:latin typeface="NikoshBAN"/>
                <a:cs typeface="Times New Roman" pitchFamily="18" charset="0"/>
              </a:rPr>
              <a:t> </a:t>
            </a:r>
            <a:r>
              <a:rPr lang="en-US" sz="2400" dirty="0" err="1" smtClean="0">
                <a:solidFill>
                  <a:srgbClr val="FF0000"/>
                </a:solidFill>
                <a:latin typeface="NikoshBAN"/>
                <a:cs typeface="Times New Roman" pitchFamily="18" charset="0"/>
              </a:rPr>
              <a:t>এহইয়া</a:t>
            </a:r>
            <a:r>
              <a:rPr lang="en-US" sz="2400" dirty="0" smtClean="0">
                <a:solidFill>
                  <a:srgbClr val="FF0000"/>
                </a:solidFill>
                <a:latin typeface="NikoshBAN"/>
                <a:cs typeface="Times New Roman" pitchFamily="18" charset="0"/>
              </a:rPr>
              <a:t> </a:t>
            </a:r>
            <a:r>
              <a:rPr lang="en-US" sz="2400" dirty="0" err="1" smtClean="0">
                <a:solidFill>
                  <a:srgbClr val="FF0000"/>
                </a:solidFill>
                <a:latin typeface="NikoshBAN"/>
                <a:cs typeface="Times New Roman" pitchFamily="18" charset="0"/>
              </a:rPr>
              <a:t>উস</a:t>
            </a:r>
            <a:r>
              <a:rPr lang="en-US" sz="2400" dirty="0" smtClean="0">
                <a:solidFill>
                  <a:srgbClr val="FF0000"/>
                </a:solidFill>
                <a:latin typeface="NikoshBAN"/>
                <a:cs typeface="Times New Roman" pitchFamily="18" charset="0"/>
              </a:rPr>
              <a:t> </a:t>
            </a:r>
            <a:r>
              <a:rPr lang="en-US" sz="2400" dirty="0" err="1" smtClean="0">
                <a:solidFill>
                  <a:srgbClr val="FF0000"/>
                </a:solidFill>
                <a:latin typeface="NikoshBAN"/>
                <a:cs typeface="Times New Roman" pitchFamily="18" charset="0"/>
              </a:rPr>
              <a:t>সুন্নাত</a:t>
            </a:r>
            <a:r>
              <a:rPr lang="en-US" sz="2400" dirty="0" smtClean="0">
                <a:solidFill>
                  <a:srgbClr val="FF0000"/>
                </a:solidFill>
                <a:latin typeface="NikoshBAN"/>
                <a:cs typeface="Times New Roman" pitchFamily="18" charset="0"/>
              </a:rPr>
              <a:t> </a:t>
            </a:r>
            <a:r>
              <a:rPr lang="en-US" sz="2400" dirty="0" err="1" smtClean="0">
                <a:solidFill>
                  <a:srgbClr val="FF0000"/>
                </a:solidFill>
                <a:latin typeface="NikoshBAN"/>
                <a:cs typeface="Times New Roman" pitchFamily="18" charset="0"/>
              </a:rPr>
              <a:t>আলিম</a:t>
            </a:r>
            <a:r>
              <a:rPr lang="en-US" sz="2400" dirty="0" smtClean="0">
                <a:solidFill>
                  <a:srgbClr val="FF0000"/>
                </a:solidFill>
                <a:latin typeface="NikoshBAN"/>
                <a:cs typeface="Times New Roman" pitchFamily="18" charset="0"/>
              </a:rPr>
              <a:t> </a:t>
            </a:r>
            <a:r>
              <a:rPr lang="en-US" sz="2400" dirty="0" err="1" smtClean="0">
                <a:solidFill>
                  <a:srgbClr val="FF0000"/>
                </a:solidFill>
                <a:latin typeface="NikoshBAN"/>
                <a:cs typeface="Times New Roman" pitchFamily="18" charset="0"/>
              </a:rPr>
              <a:t>মাদ্রাসা</a:t>
            </a:r>
            <a:endParaRPr lang="en-US" sz="2400" dirty="0" smtClean="0">
              <a:solidFill>
                <a:srgbClr val="FF0000"/>
              </a:solidFill>
              <a:latin typeface="NikoshBAN"/>
              <a:cs typeface="Times New Roman" pitchFamily="18" charset="0"/>
            </a:endParaRPr>
          </a:p>
          <a:p>
            <a:pPr algn="ctr"/>
            <a:r>
              <a:rPr lang="en-US" sz="2800" dirty="0" err="1" smtClean="0">
                <a:solidFill>
                  <a:schemeClr val="accent3">
                    <a:lumMod val="50000"/>
                  </a:schemeClr>
                </a:solidFill>
                <a:latin typeface="NikoshBAN"/>
                <a:cs typeface="Times New Roman" pitchFamily="18" charset="0"/>
              </a:rPr>
              <a:t>চাঁপাই</a:t>
            </a:r>
            <a:r>
              <a:rPr lang="en-US" sz="2800" dirty="0" smtClean="0">
                <a:solidFill>
                  <a:schemeClr val="accent3">
                    <a:lumMod val="50000"/>
                  </a:schemeClr>
                </a:solidFill>
                <a:latin typeface="NikoshBAN"/>
                <a:cs typeface="Times New Roman" pitchFamily="18" charset="0"/>
              </a:rPr>
              <a:t> </a:t>
            </a:r>
            <a:r>
              <a:rPr lang="en-US" sz="2800" dirty="0" err="1" smtClean="0">
                <a:solidFill>
                  <a:schemeClr val="accent3">
                    <a:lumMod val="50000"/>
                  </a:schemeClr>
                </a:solidFill>
                <a:latin typeface="NikoshBAN"/>
                <a:cs typeface="Times New Roman" pitchFamily="18" charset="0"/>
              </a:rPr>
              <a:t>নবাবগঞ্জ</a:t>
            </a:r>
            <a:endParaRPr lang="en-US" sz="2800" dirty="0" smtClean="0">
              <a:solidFill>
                <a:schemeClr val="accent3">
                  <a:lumMod val="50000"/>
                </a:schemeClr>
              </a:solidFill>
              <a:latin typeface="NikoshBAN"/>
              <a:cs typeface="Times New Roman" pitchFamily="18" charset="0"/>
            </a:endParaRPr>
          </a:p>
          <a:p>
            <a:pPr algn="ctr"/>
            <a:r>
              <a:rPr lang="en-US" sz="2800" dirty="0" err="1" smtClean="0">
                <a:solidFill>
                  <a:schemeClr val="tx1">
                    <a:lumMod val="95000"/>
                    <a:lumOff val="5000"/>
                  </a:schemeClr>
                </a:solidFill>
                <a:latin typeface="NikoshBAN"/>
                <a:cs typeface="Times New Roman" pitchFamily="18" charset="0"/>
              </a:rPr>
              <a:t>মোবা</a:t>
            </a:r>
            <a:r>
              <a:rPr lang="en-US" sz="2800" dirty="0" smtClean="0">
                <a:solidFill>
                  <a:schemeClr val="tx1">
                    <a:lumMod val="95000"/>
                    <a:lumOff val="5000"/>
                  </a:schemeClr>
                </a:solidFill>
                <a:latin typeface="NikoshBAN"/>
                <a:cs typeface="Times New Roman" pitchFamily="18" charset="0"/>
              </a:rPr>
              <a:t>: 01728161782</a:t>
            </a:r>
            <a:endParaRPr lang="en-US" sz="2800" dirty="0">
              <a:solidFill>
                <a:schemeClr val="tx1">
                  <a:lumMod val="95000"/>
                  <a:lumOff val="5000"/>
                </a:schemeClr>
              </a:solidFill>
              <a:latin typeface="NikoshBAN"/>
              <a:cs typeface="Times New Roman" pitchFamily="18" charset="0"/>
            </a:endParaRPr>
          </a:p>
        </p:txBody>
      </p:sp>
      <p:sp>
        <p:nvSpPr>
          <p:cNvPr id="3" name="TextBox 2"/>
          <p:cNvSpPr txBox="1"/>
          <p:nvPr/>
        </p:nvSpPr>
        <p:spPr>
          <a:xfrm>
            <a:off x="5105400" y="3884235"/>
            <a:ext cx="9296400" cy="3354765"/>
          </a:xfrm>
          <a:prstGeom prst="rect">
            <a:avLst/>
          </a:prstGeom>
          <a:noFill/>
        </p:spPr>
        <p:txBody>
          <a:bodyPr wrap="square" rtlCol="0">
            <a:spAutoFit/>
          </a:bodyPr>
          <a:lstStyle/>
          <a:p>
            <a:pPr algn="ctr"/>
            <a:r>
              <a:rPr lang="ar-SA" sz="5400" b="1" dirty="0">
                <a:solidFill>
                  <a:srgbClr val="0070C0"/>
                </a:solidFill>
                <a:latin typeface="Times New Roman" pitchFamily="18" charset="0"/>
                <a:cs typeface="Times New Roman" pitchFamily="18" charset="0"/>
              </a:rPr>
              <a:t>محمد أكبر على</a:t>
            </a:r>
            <a:endParaRPr lang="en-US" sz="2000" b="1" dirty="0">
              <a:solidFill>
                <a:srgbClr val="FF0000"/>
              </a:solidFill>
              <a:latin typeface="Times New Roman" pitchFamily="18" charset="0"/>
              <a:cs typeface="Times New Roman" pitchFamily="18" charset="0"/>
            </a:endParaRPr>
          </a:p>
          <a:p>
            <a:pPr algn="ctr"/>
            <a:r>
              <a:rPr lang="ar-SA" sz="2400" b="1" dirty="0">
                <a:solidFill>
                  <a:srgbClr val="FF0000"/>
                </a:solidFill>
                <a:latin typeface="Times New Roman" pitchFamily="18" charset="0"/>
                <a:cs typeface="Times New Roman" pitchFamily="18" charset="0"/>
              </a:rPr>
              <a:t>محاضر اللغة العربية</a:t>
            </a:r>
          </a:p>
          <a:p>
            <a:pPr algn="ctr"/>
            <a:r>
              <a:rPr lang="ar-SA" sz="2000" b="1" dirty="0">
                <a:solidFill>
                  <a:srgbClr val="FF0000"/>
                </a:solidFill>
                <a:latin typeface="Times New Roman" pitchFamily="18" charset="0"/>
                <a:cs typeface="Times New Roman" pitchFamily="18" charset="0"/>
              </a:rPr>
              <a:t>رجارام بور إحياء السنة عالم مدرسة</a:t>
            </a:r>
            <a:endParaRPr lang="en-US" sz="2000" b="1" dirty="0">
              <a:solidFill>
                <a:srgbClr val="FF0000"/>
              </a:solidFill>
              <a:latin typeface="Times New Roman" pitchFamily="18" charset="0"/>
              <a:cs typeface="Times New Roman" pitchFamily="18" charset="0"/>
            </a:endParaRPr>
          </a:p>
          <a:p>
            <a:pPr algn="ctr"/>
            <a:r>
              <a:rPr lang="ar-SA" sz="2400" b="1" dirty="0">
                <a:solidFill>
                  <a:srgbClr val="FF0000"/>
                </a:solidFill>
                <a:latin typeface="Times New Roman" pitchFamily="18" charset="0"/>
                <a:cs typeface="Times New Roman" pitchFamily="18" charset="0"/>
              </a:rPr>
              <a:t>الزوال: 01728161782</a:t>
            </a:r>
            <a:endParaRPr lang="en-US" sz="2400" b="1" dirty="0">
              <a:solidFill>
                <a:srgbClr val="FF0000"/>
              </a:solidFill>
              <a:latin typeface="Times New Roman" pitchFamily="18" charset="0"/>
              <a:cs typeface="Times New Roman" pitchFamily="18" charset="0"/>
            </a:endParaRPr>
          </a:p>
          <a:p>
            <a:pPr algn="ctr"/>
            <a:r>
              <a:rPr lang="en-US" b="1" dirty="0">
                <a:solidFill>
                  <a:srgbClr val="FF0000"/>
                </a:solidFill>
                <a:latin typeface="Times New Roman" pitchFamily="18" charset="0"/>
                <a:cs typeface="Times New Roman" pitchFamily="18" charset="0"/>
              </a:rPr>
              <a:t>      </a:t>
            </a:r>
            <a:r>
              <a:rPr lang="en-US" sz="1600" b="1" dirty="0">
                <a:solidFill>
                  <a:srgbClr val="FF0000"/>
                </a:solidFill>
                <a:latin typeface="Times New Roman" pitchFamily="18" charset="0"/>
                <a:cs typeface="Times New Roman" pitchFamily="18" charset="0"/>
              </a:rPr>
              <a:t>E-mail: </a:t>
            </a:r>
          </a:p>
          <a:p>
            <a:pPr algn="ctr"/>
            <a:r>
              <a:rPr lang="en-US" sz="1600" b="1" dirty="0">
                <a:solidFill>
                  <a:srgbClr val="FF0000"/>
                </a:solidFill>
                <a:latin typeface="Times New Roman" pitchFamily="18" charset="0"/>
                <a:cs typeface="Times New Roman" pitchFamily="18" charset="0"/>
              </a:rPr>
              <a:t>ahmadullahkhan1990@gmail.com</a:t>
            </a:r>
            <a:endParaRPr lang="en-US" sz="1800" b="1" dirty="0">
              <a:solidFill>
                <a:srgbClr val="FF0000"/>
              </a:solidFill>
              <a:latin typeface="Times New Roman" pitchFamily="18" charset="0"/>
              <a:cs typeface="Times New Roman" pitchFamily="18" charset="0"/>
            </a:endParaRPr>
          </a:p>
          <a:p>
            <a:pPr algn="ctr"/>
            <a:endParaRPr lang="en-US" sz="2800" dirty="0">
              <a:latin typeface="Times New Roman" pitchFamily="18" charset="0"/>
              <a:cs typeface="Times New Roman" pitchFamily="18" charset="0"/>
            </a:endParaRPr>
          </a:p>
          <a:p>
            <a:endParaRPr lang="en-US" dirty="0"/>
          </a:p>
        </p:txBody>
      </p:sp>
      <p:pic>
        <p:nvPicPr>
          <p:cNvPr id="12" name="Picture 11" descr="download (23).jpg"/>
          <p:cNvPicPr>
            <a:picLocks noChangeAspect="1"/>
          </p:cNvPicPr>
          <p:nvPr/>
        </p:nvPicPr>
        <p:blipFill>
          <a:blip r:embed="rId4"/>
          <a:stretch>
            <a:fillRect/>
          </a:stretch>
        </p:blipFill>
        <p:spPr>
          <a:xfrm>
            <a:off x="3850898" y="1600200"/>
            <a:ext cx="7274302" cy="1752600"/>
          </a:xfrm>
          <a:prstGeom prst="rect">
            <a:avLst/>
          </a:prstGeom>
          <a:ln>
            <a:noFill/>
          </a:ln>
          <a:effectLst>
            <a:softEdge rad="112500"/>
          </a:effec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9"/>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edge">
                                      <p:cBhvr>
                                        <p:cTn id="11" dur="5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xit" presetSubtype="0" fill="hold" grpId="0" nodeType="clickEffect">
                                  <p:stCondLst>
                                    <p:cond delay="0"/>
                                  </p:stCondLst>
                                  <p:iterate type="lt">
                                    <p:tmPct val="10000"/>
                                  </p:iterate>
                                  <p:childTnLst>
                                    <p:animEffect transition="out" filter="fade">
                                      <p:cBhvr>
                                        <p:cTn id="15" dur="2000"/>
                                        <p:tgtEl>
                                          <p:spTgt spid="11"/>
                                        </p:tgtEl>
                                      </p:cBhvr>
                                    </p:animEffect>
                                    <p:anim calcmode="lin" valueType="num">
                                      <p:cBhvr>
                                        <p:cTn id="16" dur="2000"/>
                                        <p:tgtEl>
                                          <p:spTgt spid="11"/>
                                        </p:tgtEl>
                                        <p:attrNameLst>
                                          <p:attrName>ppt_x</p:attrName>
                                        </p:attrNameLst>
                                      </p:cBhvr>
                                      <p:tavLst>
                                        <p:tav tm="0">
                                          <p:val>
                                            <p:strVal val="ppt_x"/>
                                          </p:val>
                                        </p:tav>
                                        <p:tav tm="100000">
                                          <p:val>
                                            <p:strVal val="ppt_x-.1"/>
                                          </p:val>
                                        </p:tav>
                                      </p:tavLst>
                                    </p:anim>
                                    <p:anim calcmode="lin" valueType="num">
                                      <p:cBhvr>
                                        <p:cTn id="17" dur="2000"/>
                                        <p:tgtEl>
                                          <p:spTgt spid="11"/>
                                        </p:tgtEl>
                                        <p:attrNameLst>
                                          <p:attrName>ppt_y</p:attrName>
                                        </p:attrNameLst>
                                      </p:cBhvr>
                                      <p:tavLst>
                                        <p:tav tm="0">
                                          <p:val>
                                            <p:strVal val="ppt_y"/>
                                          </p:val>
                                        </p:tav>
                                        <p:tav tm="100000">
                                          <p:val>
                                            <p:strVal val="ppt_y"/>
                                          </p:val>
                                        </p:tav>
                                      </p:tavLst>
                                    </p:anim>
                                    <p:set>
                                      <p:cBhvr>
                                        <p:cTn id="18" dur="1" fill="hold">
                                          <p:stCondLst>
                                            <p:cond delay="1999"/>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nodeType="clickEffect">
                                  <p:stCondLst>
                                    <p:cond delay="0"/>
                                  </p:stCondLst>
                                  <p:childTnLst>
                                    <p:animClr clrSpc="rgb" dir="cw">
                                      <p:cBhvr override="childStyle">
                                        <p:cTn id="22" dur="100" fill="hold"/>
                                        <p:tgtEl>
                                          <p:spTgt spid="12"/>
                                        </p:tgtEl>
                                        <p:attrNameLst>
                                          <p:attrName>style.color</p:attrName>
                                        </p:attrNameLst>
                                      </p:cBhvr>
                                      <p:to>
                                        <a:schemeClr val="accent2"/>
                                      </p:to>
                                    </p:animClr>
                                    <p:animClr clrSpc="rgb" dir="cw">
                                      <p:cBhvr>
                                        <p:cTn id="23" dur="100" fill="hold"/>
                                        <p:tgtEl>
                                          <p:spTgt spid="12"/>
                                        </p:tgtEl>
                                        <p:attrNameLst>
                                          <p:attrName>fillcolor</p:attrName>
                                        </p:attrNameLst>
                                      </p:cBhvr>
                                      <p:to>
                                        <a:schemeClr val="accent2"/>
                                      </p:to>
                                    </p:animClr>
                                    <p:set>
                                      <p:cBhvr>
                                        <p:cTn id="24" dur="100" fill="hold"/>
                                        <p:tgtEl>
                                          <p:spTgt spid="12"/>
                                        </p:tgtEl>
                                        <p:attrNameLst>
                                          <p:attrName>fill.type</p:attrName>
                                        </p:attrNameLst>
                                      </p:cBhvr>
                                      <p:to>
                                        <p:strVal val="solid"/>
                                      </p:to>
                                    </p:set>
                                    <p:set>
                                      <p:cBhvr>
                                        <p:cTn id="25" dur="100" fill="hold"/>
                                        <p:tgtEl>
                                          <p:spTgt spid="12"/>
                                        </p:tgtEl>
                                        <p:attrNameLst>
                                          <p:attrName>fill.on</p:attrName>
                                        </p:attrNameLst>
                                      </p:cBhvr>
                                      <p:to>
                                        <p:strVal val="true"/>
                                      </p:to>
                                    </p:set>
                                    <p:animRot by="120000">
                                      <p:cBhvr>
                                        <p:cTn id="26" dur="100" fill="hold">
                                          <p:stCondLst>
                                            <p:cond delay="0"/>
                                          </p:stCondLst>
                                        </p:cTn>
                                        <p:tgtEl>
                                          <p:spTgt spid="12"/>
                                        </p:tgtEl>
                                        <p:attrNameLst>
                                          <p:attrName>r</p:attrName>
                                        </p:attrNameLst>
                                      </p:cBhvr>
                                    </p:animRot>
                                    <p:animRot by="-240000">
                                      <p:cBhvr>
                                        <p:cTn id="27" dur="200" fill="hold">
                                          <p:stCondLst>
                                            <p:cond delay="200"/>
                                          </p:stCondLst>
                                        </p:cTn>
                                        <p:tgtEl>
                                          <p:spTgt spid="12"/>
                                        </p:tgtEl>
                                        <p:attrNameLst>
                                          <p:attrName>r</p:attrName>
                                        </p:attrNameLst>
                                      </p:cBhvr>
                                    </p:animRot>
                                    <p:animRot by="240000">
                                      <p:cBhvr>
                                        <p:cTn id="28" dur="200" fill="hold">
                                          <p:stCondLst>
                                            <p:cond delay="400"/>
                                          </p:stCondLst>
                                        </p:cTn>
                                        <p:tgtEl>
                                          <p:spTgt spid="12"/>
                                        </p:tgtEl>
                                        <p:attrNameLst>
                                          <p:attrName>r</p:attrName>
                                        </p:attrNameLst>
                                      </p:cBhvr>
                                    </p:animRot>
                                    <p:animRot by="-240000">
                                      <p:cBhvr>
                                        <p:cTn id="29" dur="200" fill="hold">
                                          <p:stCondLst>
                                            <p:cond delay="600"/>
                                          </p:stCondLst>
                                        </p:cTn>
                                        <p:tgtEl>
                                          <p:spTgt spid="12"/>
                                        </p:tgtEl>
                                        <p:attrNameLst>
                                          <p:attrName>r</p:attrName>
                                        </p:attrNameLst>
                                      </p:cBhvr>
                                    </p:animRot>
                                    <p:animRot by="120000">
                                      <p:cBhvr>
                                        <p:cTn id="30" dur="200" fill="hold">
                                          <p:stCondLst>
                                            <p:cond delay="800"/>
                                          </p:stCondLst>
                                        </p:cTn>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Alternate Process 5"/>
          <p:cNvSpPr/>
          <p:nvPr/>
        </p:nvSpPr>
        <p:spPr>
          <a:xfrm>
            <a:off x="3429000" y="867508"/>
            <a:ext cx="5783729" cy="952500"/>
          </a:xfrm>
          <a:prstGeom prst="flowChartAlternateProcess">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ar-SA" sz="6600" dirty="0" smtClean="0">
                <a:ln>
                  <a:solidFill>
                    <a:schemeClr val="tx1">
                      <a:lumMod val="95000"/>
                      <a:lumOff val="5000"/>
                    </a:schemeClr>
                  </a:solidFill>
                </a:ln>
              </a:rPr>
              <a:t>الدرس اليوم</a:t>
            </a:r>
            <a:endParaRPr lang="en-US" sz="6600" dirty="0">
              <a:ln>
                <a:solidFill>
                  <a:schemeClr val="tx1">
                    <a:lumMod val="95000"/>
                    <a:lumOff val="5000"/>
                  </a:schemeClr>
                </a:solidFill>
              </a:ln>
            </a:endParaRPr>
          </a:p>
        </p:txBody>
      </p:sp>
      <p:sp>
        <p:nvSpPr>
          <p:cNvPr id="2" name="TextBox 1"/>
          <p:cNvSpPr txBox="1"/>
          <p:nvPr/>
        </p:nvSpPr>
        <p:spPr>
          <a:xfrm>
            <a:off x="2209800" y="1828800"/>
            <a:ext cx="7892472" cy="4154984"/>
          </a:xfrm>
          <a:prstGeom prst="rect">
            <a:avLst/>
          </a:prstGeom>
          <a:noFill/>
        </p:spPr>
        <p:txBody>
          <a:bodyPr wrap="square" rtlCol="0">
            <a:spAutoFit/>
          </a:bodyPr>
          <a:lstStyle/>
          <a:p>
            <a:pPr algn="ctr" rtl="1"/>
            <a:endParaRPr lang="ar-S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rtl="1"/>
            <a:r>
              <a:rPr lang="ar-S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SA"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الصف: </a:t>
            </a:r>
            <a:r>
              <a:rPr lang="ar-S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الثامن من الداخل</a:t>
            </a:r>
            <a:endParaRPr lang="ar-SA"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5400" b="1" spc="50" dirty="0">
                <a:ln w="11430"/>
                <a:solidFill>
                  <a:srgbClr val="0070C0"/>
                </a:solidFill>
                <a:effectLst>
                  <a:outerShdw blurRad="76200" dist="50800" dir="5400000" algn="tl" rotWithShape="0">
                    <a:srgbClr val="000000">
                      <a:alpha val="65000"/>
                    </a:srgbClr>
                  </a:outerShdw>
                </a:effectLst>
              </a:rPr>
              <a:t>الموضوع: اللغة العربية الاتصالية</a:t>
            </a:r>
            <a:endParaRPr lang="en-US" sz="5400" b="1" spc="50" dirty="0">
              <a:ln w="11430"/>
              <a:solidFill>
                <a:srgbClr val="0070C0"/>
              </a:solidFill>
              <a:effectLst>
                <a:outerShdw blurRad="76200" dist="50800" dir="5400000" algn="tl" rotWithShape="0">
                  <a:srgbClr val="000000">
                    <a:alpha val="65000"/>
                  </a:srgbClr>
                </a:outerShdw>
              </a:effectLst>
            </a:endParaRPr>
          </a:p>
          <a:p>
            <a:pPr algn="ctr"/>
            <a:r>
              <a:rPr lang="ar-SA" sz="5400" b="1" spc="50" dirty="0" smtClean="0">
                <a:ln w="11430"/>
                <a:solidFill>
                  <a:schemeClr val="accent6">
                    <a:lumMod val="75000"/>
                  </a:schemeClr>
                </a:solidFill>
                <a:effectLst>
                  <a:outerShdw blurRad="76200" dist="50800" dir="5400000" algn="tl" rotWithShape="0">
                    <a:srgbClr val="000000">
                      <a:alpha val="65000"/>
                    </a:srgbClr>
                  </a:outerShdw>
                </a:effectLst>
              </a:rPr>
              <a:t>الدرس</a:t>
            </a:r>
            <a:r>
              <a:rPr lang="ar-SA" sz="5400" b="1" spc="50" dirty="0">
                <a:ln w="11430"/>
                <a:solidFill>
                  <a:schemeClr val="accent6">
                    <a:lumMod val="75000"/>
                  </a:schemeClr>
                </a:solidFill>
                <a:effectLst>
                  <a:outerShdw blurRad="76200" dist="50800" dir="5400000" algn="tl" rotWithShape="0">
                    <a:srgbClr val="000000">
                      <a:alpha val="65000"/>
                    </a:srgbClr>
                  </a:outerShdw>
                </a:effectLst>
              </a:rPr>
              <a:t>: </a:t>
            </a:r>
            <a:r>
              <a:rPr lang="ar-SA" sz="5400" b="1" spc="50" dirty="0" smtClean="0">
                <a:ln w="11430"/>
                <a:solidFill>
                  <a:schemeClr val="accent6">
                    <a:lumMod val="75000"/>
                  </a:schemeClr>
                </a:solidFill>
                <a:effectLst>
                  <a:outerShdw blurRad="76200" dist="50800" dir="5400000" algn="tl" rotWithShape="0">
                    <a:srgbClr val="000000">
                      <a:alpha val="65000"/>
                    </a:srgbClr>
                  </a:outerShdw>
                </a:effectLst>
              </a:rPr>
              <a:t>السادس</a:t>
            </a:r>
            <a:endParaRPr lang="ar-SA" sz="5400" b="1" spc="50" dirty="0">
              <a:ln w="11430"/>
              <a:solidFill>
                <a:schemeClr val="accent6">
                  <a:lumMod val="75000"/>
                </a:schemeClr>
              </a:solidFill>
              <a:effectLst>
                <a:outerShdw blurRad="76200" dist="50800" dir="5400000" algn="tl" rotWithShape="0">
                  <a:srgbClr val="000000">
                    <a:alpha val="65000"/>
                  </a:srgbClr>
                </a:outerShdw>
              </a:effectLst>
            </a:endParaRPr>
          </a:p>
          <a:p>
            <a:endParaRPr lang="en-US" sz="4800"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6"/>
                                        </p:tgtEl>
                                      </p:cBhvr>
                                      <p:to x="80000" y="100000"/>
                                    </p:animScale>
                                    <p:anim by="(#ppt_w*0.10)" calcmode="lin" valueType="num">
                                      <p:cBhvr>
                                        <p:cTn id="7" dur="250" autoRev="1" fill="hold">
                                          <p:stCondLst>
                                            <p:cond delay="0"/>
                                          </p:stCondLst>
                                        </p:cTn>
                                        <p:tgtEl>
                                          <p:spTgt spid="6"/>
                                        </p:tgtEl>
                                        <p:attrNameLst>
                                          <p:attrName>ppt_x</p:attrName>
                                        </p:attrNameLst>
                                      </p:cBhvr>
                                    </p:anim>
                                    <p:anim by="(-#ppt_w*0.10)" calcmode="lin" valueType="num">
                                      <p:cBhvr>
                                        <p:cTn id="8" dur="250" autoRev="1" fill="hold">
                                          <p:stCondLst>
                                            <p:cond delay="0"/>
                                          </p:stCondLst>
                                        </p:cTn>
                                        <p:tgtEl>
                                          <p:spTgt spid="6"/>
                                        </p:tgtEl>
                                        <p:attrNameLst>
                                          <p:attrName>ppt_y</p:attrName>
                                        </p:attrNameLst>
                                      </p:cBhvr>
                                    </p:anim>
                                    <p:animRot by="-480000">
                                      <p:cBhvr>
                                        <p:cTn id="9" dur="250" autoRev="1"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2344400" cy="6858000"/>
          </a:xfrm>
          <a:prstGeom prst="rect">
            <a:avLst/>
          </a:prstGeom>
        </p:spPr>
      </p:pic>
      <p:sp>
        <p:nvSpPr>
          <p:cNvPr id="6" name="Title 1"/>
          <p:cNvSpPr txBox="1">
            <a:spLocks/>
          </p:cNvSpPr>
          <p:nvPr/>
        </p:nvSpPr>
        <p:spPr>
          <a:xfrm>
            <a:off x="1143000" y="1535723"/>
            <a:ext cx="9601196" cy="1295400"/>
          </a:xfrm>
          <a:prstGeom prst="rect">
            <a:avLst/>
          </a:prstGeom>
        </p:spPr>
        <p:txBody>
          <a:bodyPr lIns="114925" tIns="57463" rIns="114925" bIns="57463">
            <a:noAutofit/>
          </a:bodyPr>
          <a:lstStyle/>
          <a:p>
            <a:pPr marL="0" marR="0" lvl="0" indent="0" algn="ctr" defTabSz="1149250" rtl="0" eaLnBrk="1" fontAlgn="auto" latinLnBrk="0" hangingPunct="1">
              <a:lnSpc>
                <a:spcPct val="100000"/>
              </a:lnSpc>
              <a:spcBef>
                <a:spcPct val="0"/>
              </a:spcBef>
              <a:spcAft>
                <a:spcPts val="0"/>
              </a:spcAft>
              <a:buClrTx/>
              <a:buSzTx/>
              <a:buFontTx/>
              <a:buNone/>
              <a:tabLst/>
              <a:defRPr/>
            </a:pPr>
            <a:r>
              <a:rPr kumimoji="0" lang="ar-SA" sz="9600" b="1" i="0" u="none" strike="noStrike" kern="1200" cap="none" spc="0" normalizeH="0" baseline="0" noProof="0" dirty="0" smtClean="0">
                <a:ln>
                  <a:noFill/>
                </a:ln>
                <a:solidFill>
                  <a:srgbClr val="FF0000"/>
                </a:solidFill>
                <a:effectLst/>
                <a:uLnTx/>
                <a:uFillTx/>
                <a:latin typeface="Arial" panose="020B0604020202020204" pitchFamily="34" charset="0"/>
                <a:ea typeface="Adobe Fangsong Std R" panose="02020400000000000000" pitchFamily="18" charset="-128"/>
                <a:cs typeface="Arial" panose="020B0604020202020204" pitchFamily="34" charset="0"/>
              </a:rPr>
              <a:t>العنوان</a:t>
            </a:r>
            <a:endParaRPr kumimoji="0" lang="en-US" sz="9600" b="1" i="0" u="none" strike="noStrike" kern="1200" cap="none" spc="0" normalizeH="0" baseline="0" noProof="0" dirty="0">
              <a:ln>
                <a:noFill/>
              </a:ln>
              <a:solidFill>
                <a:srgbClr val="FF0000"/>
              </a:solidFill>
              <a:effectLst/>
              <a:uLnTx/>
              <a:uFillTx/>
              <a:latin typeface="Arial" panose="020B0604020202020204" pitchFamily="34" charset="0"/>
              <a:ea typeface="Adobe Fangsong Std R" panose="02020400000000000000" pitchFamily="18" charset="-128"/>
              <a:cs typeface="Arial" panose="020B0604020202020204" pitchFamily="34" charset="0"/>
            </a:endParaRPr>
          </a:p>
        </p:txBody>
      </p:sp>
      <p:sp>
        <p:nvSpPr>
          <p:cNvPr id="4" name="TextBox 3"/>
          <p:cNvSpPr txBox="1"/>
          <p:nvPr/>
        </p:nvSpPr>
        <p:spPr>
          <a:xfrm>
            <a:off x="609600" y="4419600"/>
            <a:ext cx="11430000" cy="1862048"/>
          </a:xfrm>
          <a:prstGeom prst="rect">
            <a:avLst/>
          </a:prstGeom>
          <a:noFill/>
        </p:spPr>
        <p:txBody>
          <a:bodyPr wrap="square" rtlCol="0">
            <a:spAutoFit/>
          </a:bodyPr>
          <a:lstStyle/>
          <a:p>
            <a:pPr lvl="0" algn="ctr"/>
            <a:r>
              <a:rPr lang="ar-SA" sz="11500" b="1" dirty="0" smtClean="0">
                <a:solidFill>
                  <a:srgbClr val="00B050"/>
                </a:solidFill>
                <a:latin typeface="Arial" panose="020B0604020202020204" pitchFamily="34" charset="0"/>
                <a:cs typeface="Arial" panose="020B0604020202020204" pitchFamily="34" charset="0"/>
              </a:rPr>
              <a:t>حب الوطن</a:t>
            </a:r>
            <a:endParaRPr lang="en-US" sz="4800" b="1" dirty="0">
              <a:solidFill>
                <a:srgbClr val="00B050"/>
              </a:solidFill>
              <a:latin typeface="NikoshBAN" panose="02000000000000000000" pitchFamily="2" charset="0"/>
              <a:cs typeface="NikoshBAN" panose="02000000000000000000" pitchFamily="2" charset="0"/>
            </a:endParaRPr>
          </a:p>
        </p:txBody>
      </p:sp>
      <p:sp>
        <p:nvSpPr>
          <p:cNvPr id="7" name="Down Arrow 6"/>
          <p:cNvSpPr/>
          <p:nvPr/>
        </p:nvSpPr>
        <p:spPr>
          <a:xfrm>
            <a:off x="5334000" y="3124200"/>
            <a:ext cx="1905000" cy="137160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981200" y="304800"/>
            <a:ext cx="8458200" cy="1104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chemeClr val="accent6">
                    <a:lumMod val="75000"/>
                  </a:schemeClr>
                </a:solidFill>
              </a:rPr>
              <a:t>أنظر إلى الصور التالية</a:t>
            </a:r>
            <a:endParaRPr lang="en-US" sz="5400" b="1"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752600"/>
            <a:ext cx="5805680" cy="5257800"/>
          </a:xfrm>
          <a:prstGeom prst="rect">
            <a:avLst/>
          </a:prstGeom>
          <a:ln>
            <a:noFill/>
          </a:ln>
          <a:effectLst>
            <a:softEdge rad="11250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828800"/>
            <a:ext cx="6324600" cy="4953000"/>
          </a:xfrm>
          <a:prstGeom prst="rect">
            <a:avLst/>
          </a:prstGeom>
          <a:ln>
            <a:noFill/>
          </a:ln>
          <a:effectLst>
            <a:softEdge rad="112500"/>
          </a:effectLst>
        </p:spPr>
      </p:pic>
      <p:pic>
        <p:nvPicPr>
          <p:cNvPr id="11" name="Picture 10" descr="Picture1.jpg"/>
          <p:cNvPicPr>
            <a:picLocks noChangeAspect="1"/>
          </p:cNvPicPr>
          <p:nvPr/>
        </p:nvPicPr>
        <p:blipFill>
          <a:blip r:embed="rId4" cstate="print"/>
          <a:stretch>
            <a:fillRect/>
          </a:stretch>
        </p:blipFill>
        <p:spPr>
          <a:xfrm>
            <a:off x="292100" y="228600"/>
            <a:ext cx="1625600" cy="1219200"/>
          </a:xfrm>
          <a:prstGeom prst="rect">
            <a:avLst/>
          </a:prstGeom>
        </p:spPr>
      </p:pic>
      <p:pic>
        <p:nvPicPr>
          <p:cNvPr id="12" name="Picture 11" descr="Picture1.jpg"/>
          <p:cNvPicPr>
            <a:picLocks noChangeAspect="1"/>
          </p:cNvPicPr>
          <p:nvPr/>
        </p:nvPicPr>
        <p:blipFill>
          <a:blip r:embed="rId5" cstate="print"/>
          <a:stretch>
            <a:fillRect/>
          </a:stretch>
        </p:blipFill>
        <p:spPr>
          <a:xfrm>
            <a:off x="10642600" y="152400"/>
            <a:ext cx="1727200" cy="1295400"/>
          </a:xfrm>
          <a:prstGeom prst="rect">
            <a:avLst/>
          </a:prstGeom>
        </p:spPr>
      </p:pic>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200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5"/>
                                        </p:tgtEl>
                                        <p:attrNameLst>
                                          <p:attrName>fillcolor</p:attrName>
                                        </p:attrNameLst>
                                      </p:cBhvr>
                                      <p:tavLst>
                                        <p:tav tm="0">
                                          <p:val>
                                            <p:clrVal>
                                              <a:schemeClr val="accent2"/>
                                            </p:clrVal>
                                          </p:val>
                                        </p:tav>
                                        <p:tav tm="50000">
                                          <p:val>
                                            <p:clrVal>
                                              <a:schemeClr val="hlink"/>
                                            </p:clrVal>
                                          </p:val>
                                        </p:tav>
                                      </p:tavLst>
                                    </p:anim>
                                    <p:set>
                                      <p:cBhvr>
                                        <p:cTn id="9" dur="200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5" dur="1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6" dur="1500" accel="50000" fill="hold">
                                          <p:stCondLst>
                                            <p:cond delay="1500"/>
                                          </p:stCondLst>
                                        </p:cTn>
                                        <p:tgtEl>
                                          <p:spTgt spid="6"/>
                                        </p:tgtEl>
                                        <p:attrNameLst>
                                          <p:attrName>ppt_w</p:attrName>
                                        </p:attrNameLst>
                                      </p:cBhvr>
                                      <p:tavLst>
                                        <p:tav tm="0">
                                          <p:val>
                                            <p:strVal val="#ppt_w*.05"/>
                                          </p:val>
                                        </p:tav>
                                        <p:tav tm="100000">
                                          <p:val>
                                            <p:strVal val="#ppt_w"/>
                                          </p:val>
                                        </p:tav>
                                      </p:tavLst>
                                    </p:anim>
                                    <p:anim calcmode="lin" valueType="num">
                                      <p:cBhvr>
                                        <p:cTn id="17" dur="3000" fill="hold"/>
                                        <p:tgtEl>
                                          <p:spTgt spid="6"/>
                                        </p:tgtEl>
                                        <p:attrNameLst>
                                          <p:attrName>ppt_h</p:attrName>
                                        </p:attrNameLst>
                                      </p:cBhvr>
                                      <p:tavLst>
                                        <p:tav tm="0">
                                          <p:val>
                                            <p:strVal val="#ppt_h"/>
                                          </p:val>
                                        </p:tav>
                                        <p:tav tm="100000">
                                          <p:val>
                                            <p:strVal val="#ppt_h"/>
                                          </p:val>
                                        </p:tav>
                                      </p:tavLst>
                                    </p:anim>
                                    <p:anim calcmode="lin" valueType="num">
                                      <p:cBhvr>
                                        <p:cTn id="18" dur="1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9" dur="1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0" dur="1500" accel="50000" fill="hold">
                                          <p:stCondLst>
                                            <p:cond delay="1500"/>
                                          </p:stCondLst>
                                        </p:cTn>
                                        <p:tgtEl>
                                          <p:spTgt spid="6"/>
                                        </p:tgtEl>
                                        <p:attrNameLst>
                                          <p:attrName>ppt_y</p:attrName>
                                        </p:attrNameLst>
                                      </p:cBhvr>
                                      <p:tavLst>
                                        <p:tav tm="0">
                                          <p:val>
                                            <p:strVal val="#ppt_y+.1"/>
                                          </p:val>
                                        </p:tav>
                                        <p:tav tm="100000">
                                          <p:val>
                                            <p:strVal val="#ppt_y"/>
                                          </p:val>
                                        </p:tav>
                                      </p:tavLst>
                                    </p:anim>
                                    <p:animEffect transition="in" filter="fade">
                                      <p:cBhvr>
                                        <p:cTn id="21" dur="3000" decel="50000">
                                          <p:stCondLst>
                                            <p:cond delay="0"/>
                                          </p:stCondLst>
                                        </p:cTn>
                                        <p:tgtEl>
                                          <p:spTgt spid="6"/>
                                        </p:tgtEl>
                                      </p:cBhvr>
                                    </p:animEffect>
                                  </p:childTnLst>
                                </p:cTn>
                              </p:par>
                              <p:par>
                                <p:cTn id="22" presetID="25"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5" dur="1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6" dur="1500" accel="50000" fill="hold">
                                          <p:stCondLst>
                                            <p:cond delay="1500"/>
                                          </p:stCondLst>
                                        </p:cTn>
                                        <p:tgtEl>
                                          <p:spTgt spid="8"/>
                                        </p:tgtEl>
                                        <p:attrNameLst>
                                          <p:attrName>ppt_w</p:attrName>
                                        </p:attrNameLst>
                                      </p:cBhvr>
                                      <p:tavLst>
                                        <p:tav tm="0">
                                          <p:val>
                                            <p:strVal val="#ppt_w*.05"/>
                                          </p:val>
                                        </p:tav>
                                        <p:tav tm="100000">
                                          <p:val>
                                            <p:strVal val="#ppt_w"/>
                                          </p:val>
                                        </p:tav>
                                      </p:tavLst>
                                    </p:anim>
                                    <p:anim calcmode="lin" valueType="num">
                                      <p:cBhvr>
                                        <p:cTn id="27" dur="3000" fill="hold"/>
                                        <p:tgtEl>
                                          <p:spTgt spid="8"/>
                                        </p:tgtEl>
                                        <p:attrNameLst>
                                          <p:attrName>ppt_h</p:attrName>
                                        </p:attrNameLst>
                                      </p:cBhvr>
                                      <p:tavLst>
                                        <p:tav tm="0">
                                          <p:val>
                                            <p:strVal val="#ppt_h"/>
                                          </p:val>
                                        </p:tav>
                                        <p:tav tm="100000">
                                          <p:val>
                                            <p:strVal val="#ppt_h"/>
                                          </p:val>
                                        </p:tav>
                                      </p:tavLst>
                                    </p:anim>
                                    <p:anim calcmode="lin" valueType="num">
                                      <p:cBhvr>
                                        <p:cTn id="28" dur="1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9" dur="1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0" dur="1500" accel="50000" fill="hold">
                                          <p:stCondLst>
                                            <p:cond delay="1500"/>
                                          </p:stCondLst>
                                        </p:cTn>
                                        <p:tgtEl>
                                          <p:spTgt spid="8"/>
                                        </p:tgtEl>
                                        <p:attrNameLst>
                                          <p:attrName>ppt_y</p:attrName>
                                        </p:attrNameLst>
                                      </p:cBhvr>
                                      <p:tavLst>
                                        <p:tav tm="0">
                                          <p:val>
                                            <p:strVal val="#ppt_y+.1"/>
                                          </p:val>
                                        </p:tav>
                                        <p:tav tm="100000">
                                          <p:val>
                                            <p:strVal val="#ppt_y"/>
                                          </p:val>
                                        </p:tav>
                                      </p:tavLst>
                                    </p:anim>
                                    <p:animEffect transition="in" filter="fade">
                                      <p:cBhvr>
                                        <p:cTn id="31" dur="3000" decel="50000">
                                          <p:stCondLst>
                                            <p:cond delay="0"/>
                                          </p:stCondLst>
                                        </p:cTn>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51" presetClass="exit" presetSubtype="0" fill="hold" nodeType="clickEffect">
                                  <p:stCondLst>
                                    <p:cond delay="0"/>
                                  </p:stCondLst>
                                  <p:childTnLst>
                                    <p:animEffect transition="out" filter="fade">
                                      <p:cBhvr>
                                        <p:cTn id="35" dur="1155" accel="100000">
                                          <p:stCondLst>
                                            <p:cond delay="1845"/>
                                          </p:stCondLst>
                                        </p:cTn>
                                        <p:tgtEl>
                                          <p:spTgt spid="11"/>
                                        </p:tgtEl>
                                      </p:cBhvr>
                                    </p:animEffect>
                                    <p:animScale>
                                      <p:cBhvr>
                                        <p:cTn id="36" dur="1155" accel="100000">
                                          <p:stCondLst>
                                            <p:cond delay="1845"/>
                                          </p:stCondLst>
                                        </p:cTn>
                                        <p:tgtEl>
                                          <p:spTgt spid="11"/>
                                        </p:tgtEl>
                                      </p:cBhvr>
                                      <p:from x="200000" y="450000"/>
                                      <p:to x="10000" y="10000"/>
                                    </p:animScale>
                                    <p:animScale>
                                      <p:cBhvr>
                                        <p:cTn id="37" dur="1845" decel="100000"/>
                                        <p:tgtEl>
                                          <p:spTgt spid="11"/>
                                        </p:tgtEl>
                                      </p:cBhvr>
                                      <p:from x="100000" y="100000"/>
                                      <p:to x="200000" y="450000"/>
                                    </p:animScale>
                                    <p:anim from="(ppt_x)" to="(0.5)" calcmode="lin" valueType="num">
                                      <p:cBhvr>
                                        <p:cTn id="38" dur="1845" decel="100000"/>
                                        <p:tgtEl>
                                          <p:spTgt spid="11"/>
                                        </p:tgtEl>
                                        <p:attrNameLst>
                                          <p:attrName>ppt_x</p:attrName>
                                        </p:attrNameLst>
                                      </p:cBhvr>
                                    </p:anim>
                                    <p:anim from="(0.5)" to="(0.5)" calcmode="lin" valueType="num">
                                      <p:cBhvr>
                                        <p:cTn id="39" dur="1155">
                                          <p:stCondLst>
                                            <p:cond delay="1845"/>
                                          </p:stCondLst>
                                        </p:cTn>
                                        <p:tgtEl>
                                          <p:spTgt spid="11"/>
                                        </p:tgtEl>
                                        <p:attrNameLst>
                                          <p:attrName>ppt_x</p:attrName>
                                        </p:attrNameLst>
                                      </p:cBhvr>
                                    </p:anim>
                                    <p:anim from="(ppt_y)" to="(ppt_y+0.4)" calcmode="lin" valueType="num">
                                      <p:cBhvr>
                                        <p:cTn id="40" dur="1845" decel="100000"/>
                                        <p:tgtEl>
                                          <p:spTgt spid="11"/>
                                        </p:tgtEl>
                                        <p:attrNameLst>
                                          <p:attrName>ppt_y</p:attrName>
                                        </p:attrNameLst>
                                      </p:cBhvr>
                                    </p:anim>
                                    <p:anim from="(ppt_y)" to="(ppt_y)" calcmode="lin" valueType="num">
                                      <p:cBhvr>
                                        <p:cTn id="41" dur="1155">
                                          <p:stCondLst>
                                            <p:cond delay="1845"/>
                                          </p:stCondLst>
                                        </p:cTn>
                                        <p:tgtEl>
                                          <p:spTgt spid="11"/>
                                        </p:tgtEl>
                                        <p:attrNameLst>
                                          <p:attrName>ppt_y</p:attrName>
                                        </p:attrNameLst>
                                      </p:cBhvr>
                                    </p:anim>
                                    <p:set>
                                      <p:cBhvr>
                                        <p:cTn id="42" dur="1" fill="hold">
                                          <p:stCondLst>
                                            <p:cond delay="2999"/>
                                          </p:stCondLst>
                                        </p:cTn>
                                        <p:tgtEl>
                                          <p:spTgt spid="11"/>
                                        </p:tgtEl>
                                        <p:attrNameLst>
                                          <p:attrName>style.visibility</p:attrName>
                                        </p:attrNameLst>
                                      </p:cBhvr>
                                      <p:to>
                                        <p:strVal val="hidden"/>
                                      </p:to>
                                    </p:set>
                                  </p:childTnLst>
                                </p:cTn>
                              </p:par>
                              <p:par>
                                <p:cTn id="43" presetID="51" presetClass="exit" presetSubtype="0" fill="hold" nodeType="withEffect">
                                  <p:stCondLst>
                                    <p:cond delay="0"/>
                                  </p:stCondLst>
                                  <p:childTnLst>
                                    <p:animEffect transition="out" filter="fade">
                                      <p:cBhvr>
                                        <p:cTn id="44" dur="1155" accel="100000">
                                          <p:stCondLst>
                                            <p:cond delay="1845"/>
                                          </p:stCondLst>
                                        </p:cTn>
                                        <p:tgtEl>
                                          <p:spTgt spid="12"/>
                                        </p:tgtEl>
                                      </p:cBhvr>
                                    </p:animEffect>
                                    <p:animScale>
                                      <p:cBhvr>
                                        <p:cTn id="45" dur="1155" accel="100000">
                                          <p:stCondLst>
                                            <p:cond delay="1845"/>
                                          </p:stCondLst>
                                        </p:cTn>
                                        <p:tgtEl>
                                          <p:spTgt spid="12"/>
                                        </p:tgtEl>
                                      </p:cBhvr>
                                      <p:from x="200000" y="450000"/>
                                      <p:to x="10000" y="10000"/>
                                    </p:animScale>
                                    <p:animScale>
                                      <p:cBhvr>
                                        <p:cTn id="46" dur="1845" decel="100000"/>
                                        <p:tgtEl>
                                          <p:spTgt spid="12"/>
                                        </p:tgtEl>
                                      </p:cBhvr>
                                      <p:from x="100000" y="100000"/>
                                      <p:to x="200000" y="450000"/>
                                    </p:animScale>
                                    <p:anim from="(ppt_x)" to="(0.5)" calcmode="lin" valueType="num">
                                      <p:cBhvr>
                                        <p:cTn id="47" dur="1845" decel="100000"/>
                                        <p:tgtEl>
                                          <p:spTgt spid="12"/>
                                        </p:tgtEl>
                                        <p:attrNameLst>
                                          <p:attrName>ppt_x</p:attrName>
                                        </p:attrNameLst>
                                      </p:cBhvr>
                                    </p:anim>
                                    <p:anim from="(0.5)" to="(0.5)" calcmode="lin" valueType="num">
                                      <p:cBhvr>
                                        <p:cTn id="48" dur="1155">
                                          <p:stCondLst>
                                            <p:cond delay="1845"/>
                                          </p:stCondLst>
                                        </p:cTn>
                                        <p:tgtEl>
                                          <p:spTgt spid="12"/>
                                        </p:tgtEl>
                                        <p:attrNameLst>
                                          <p:attrName>ppt_x</p:attrName>
                                        </p:attrNameLst>
                                      </p:cBhvr>
                                    </p:anim>
                                    <p:anim from="(ppt_y)" to="(ppt_y+0.4)" calcmode="lin" valueType="num">
                                      <p:cBhvr>
                                        <p:cTn id="49" dur="1845" decel="100000"/>
                                        <p:tgtEl>
                                          <p:spTgt spid="12"/>
                                        </p:tgtEl>
                                        <p:attrNameLst>
                                          <p:attrName>ppt_y</p:attrName>
                                        </p:attrNameLst>
                                      </p:cBhvr>
                                    </p:anim>
                                    <p:anim from="(ppt_y)" to="(ppt_y)" calcmode="lin" valueType="num">
                                      <p:cBhvr>
                                        <p:cTn id="50" dur="1155">
                                          <p:stCondLst>
                                            <p:cond delay="1845"/>
                                          </p:stCondLst>
                                        </p:cTn>
                                        <p:tgtEl>
                                          <p:spTgt spid="12"/>
                                        </p:tgtEl>
                                        <p:attrNameLst>
                                          <p:attrName>ppt_y</p:attrName>
                                        </p:attrNameLst>
                                      </p:cBhvr>
                                    </p:anim>
                                    <p:set>
                                      <p:cBhvr>
                                        <p:cTn id="51" dur="1" fill="hold">
                                          <p:stCondLst>
                                            <p:cond delay="2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295400"/>
            <a:ext cx="6019800" cy="5638800"/>
          </a:xfrm>
          <a:prstGeom prst="rect">
            <a:avLst/>
          </a:prstGeom>
          <a:ln w="88900" cap="sq" cmpd="thickThin">
            <a:solidFill>
              <a:srgbClr val="FFFF00"/>
            </a:solidFill>
            <a:prstDash val="solid"/>
            <a:miter lim="800000"/>
          </a:ln>
          <a:effectLst>
            <a:innerShdw blurRad="76200">
              <a:srgbClr val="000000"/>
            </a:innerShdw>
          </a:effectLst>
        </p:spPr>
      </p:pic>
      <p:sp>
        <p:nvSpPr>
          <p:cNvPr id="9" name="Rectangle 8"/>
          <p:cNvSpPr/>
          <p:nvPr/>
        </p:nvSpPr>
        <p:spPr>
          <a:xfrm>
            <a:off x="990600" y="304800"/>
            <a:ext cx="110490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8000" b="1" dirty="0" smtClean="0">
                <a:solidFill>
                  <a:srgbClr val="FF0000"/>
                </a:solidFill>
              </a:rPr>
              <a:t>انظر الى الصورة </a:t>
            </a:r>
            <a:endParaRPr lang="en-US" sz="8000" b="1" dirty="0">
              <a:solidFill>
                <a:srgbClr val="FF000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1295400"/>
            <a:ext cx="5752001" cy="5638800"/>
          </a:xfrm>
          <a:prstGeom prst="rect">
            <a:avLst/>
          </a:prstGeom>
          <a:ln w="88900" cap="sq" cmpd="thickThin">
            <a:solidFill>
              <a:srgbClr val="FF0000"/>
            </a:solidFill>
            <a:prstDash val="solid"/>
            <a:miter lim="800000"/>
          </a:ln>
          <a:effectLst>
            <a:innerShdw blurRad="76200">
              <a:srgbClr val="000000"/>
            </a:innerShdw>
          </a:effectLst>
        </p:spPr>
      </p:pic>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2344400" cy="6858000"/>
          </a:xfrm>
          <a:prstGeom prst="rect">
            <a:avLst/>
          </a:prstGeom>
        </p:spPr>
      </p:pic>
      <p:sp>
        <p:nvSpPr>
          <p:cNvPr id="8" name="Title 1"/>
          <p:cNvSpPr txBox="1">
            <a:spLocks/>
          </p:cNvSpPr>
          <p:nvPr/>
        </p:nvSpPr>
        <p:spPr>
          <a:xfrm>
            <a:off x="381000" y="196412"/>
            <a:ext cx="11699825" cy="1564728"/>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Autofit/>
          </a:bodyPr>
          <a:lstStyle/>
          <a:p>
            <a:pPr marL="0" marR="0" lvl="0" indent="0" algn="ctr" defTabSz="1055063" rtl="0" eaLnBrk="1" fontAlgn="auto" latinLnBrk="0" hangingPunct="1">
              <a:lnSpc>
                <a:spcPct val="100000"/>
              </a:lnSpc>
              <a:spcBef>
                <a:spcPct val="0"/>
              </a:spcBef>
              <a:spcAft>
                <a:spcPts val="0"/>
              </a:spcAft>
              <a:buClrTx/>
              <a:buSzTx/>
              <a:buFontTx/>
              <a:buNone/>
              <a:tabLst/>
              <a:defRPr/>
            </a:pPr>
            <a:r>
              <a:rPr kumimoji="0" lang="bn-BD" sz="5400" b="1" i="0" strike="noStrike" kern="1200" cap="none" spc="0" normalizeH="0" baseline="0" noProof="0" dirty="0" smtClean="0">
                <a:ln>
                  <a:noFill/>
                </a:ln>
                <a:solidFill>
                  <a:schemeClr val="tx1"/>
                </a:solidFill>
                <a:effectLst/>
                <a:uLnTx/>
                <a:uFillTx/>
                <a:latin typeface="+mj-lt"/>
                <a:ea typeface="+mj-ea"/>
                <a:cs typeface="+mj-cs"/>
              </a:rPr>
              <a:t>(শিখনফল) </a:t>
            </a:r>
            <a:r>
              <a:rPr kumimoji="0" lang="bn-BD" sz="7200" b="1" i="0" strike="noStrike" kern="1200" cap="none" spc="0" normalizeH="0" baseline="0" noProof="0" dirty="0" smtClean="0">
                <a:ln>
                  <a:noFill/>
                </a:ln>
                <a:solidFill>
                  <a:schemeClr val="tx1"/>
                </a:solidFill>
                <a:effectLst/>
                <a:uLnTx/>
                <a:uFillTx/>
                <a:latin typeface="+mj-lt"/>
                <a:ea typeface="+mj-ea"/>
                <a:cs typeface="+mj-cs"/>
              </a:rPr>
              <a:t>ما يستفاد من الدرس</a:t>
            </a:r>
            <a:endParaRPr kumimoji="0" lang="en-US" sz="7200" b="1" i="0" strike="noStrike" kern="1200" cap="none" spc="0" normalizeH="0" baseline="0" noProof="0" dirty="0">
              <a:ln>
                <a:noFill/>
              </a:ln>
              <a:solidFill>
                <a:schemeClr val="tx1"/>
              </a:solidFill>
              <a:effectLst/>
              <a:uLnTx/>
              <a:uFillTx/>
              <a:latin typeface="+mj-lt"/>
              <a:ea typeface="+mj-ea"/>
              <a:cs typeface="+mj-cs"/>
            </a:endParaRPr>
          </a:p>
        </p:txBody>
      </p:sp>
      <p:sp>
        <p:nvSpPr>
          <p:cNvPr id="3" name="TextBox 2"/>
          <p:cNvSpPr txBox="1"/>
          <p:nvPr/>
        </p:nvSpPr>
        <p:spPr>
          <a:xfrm>
            <a:off x="228600" y="1990702"/>
            <a:ext cx="11776025" cy="5078313"/>
          </a:xfrm>
          <a:prstGeom prst="rect">
            <a:avLst/>
          </a:prstGeom>
          <a:noFill/>
        </p:spPr>
        <p:txBody>
          <a:bodyPr wrap="square" rtlCol="0">
            <a:spAutoFit/>
          </a:bodyPr>
          <a:lstStyle/>
          <a:p>
            <a:pPr algn="r"/>
            <a:r>
              <a:rPr lang="ar-SA" sz="5400" b="1" dirty="0" smtClean="0">
                <a:solidFill>
                  <a:schemeClr val="bg1"/>
                </a:solidFill>
              </a:rPr>
              <a:t>  </a:t>
            </a:r>
            <a:r>
              <a:rPr lang="ar-SA" sz="5400" b="1" dirty="0" smtClean="0">
                <a:solidFill>
                  <a:srgbClr val="FFC000"/>
                </a:solidFill>
              </a:rPr>
              <a:t>أي شيئ نحفظ الوطن .</a:t>
            </a:r>
          </a:p>
          <a:p>
            <a:pPr algn="r"/>
            <a:r>
              <a:rPr lang="ar-SA" sz="5400" b="1" dirty="0" smtClean="0">
                <a:solidFill>
                  <a:srgbClr val="FFC000"/>
                </a:solidFill>
              </a:rPr>
              <a:t>  جيوش الوطن و جنوده.</a:t>
            </a:r>
          </a:p>
          <a:p>
            <a:pPr algn="r"/>
            <a:r>
              <a:rPr lang="ar-SA" sz="5400" b="1" dirty="0" smtClean="0">
                <a:solidFill>
                  <a:srgbClr val="FFC000"/>
                </a:solidFill>
              </a:rPr>
              <a:t>  نفعل للوطن.</a:t>
            </a:r>
          </a:p>
          <a:p>
            <a:pPr algn="r"/>
            <a:r>
              <a:rPr lang="ar-SA" sz="5400" b="1" dirty="0" smtClean="0">
                <a:solidFill>
                  <a:srgbClr val="FFC000"/>
                </a:solidFill>
              </a:rPr>
              <a:t>  ما اسم وطننا</a:t>
            </a:r>
          </a:p>
          <a:p>
            <a:pPr algn="r"/>
            <a:r>
              <a:rPr lang="ar-SA" sz="5400" b="1" dirty="0" smtClean="0">
                <a:solidFill>
                  <a:srgbClr val="FFC000"/>
                </a:solidFill>
              </a:rPr>
              <a:t>  أي شيئ نفيم في الوطن.</a:t>
            </a:r>
          </a:p>
          <a:p>
            <a:pPr algn="r"/>
            <a:endParaRPr lang="en-US" sz="5400" b="1" dirty="0">
              <a:solidFill>
                <a:srgbClr val="FFC000"/>
              </a:solidFill>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48168"/>
            <a:ext cx="12344400" cy="6858000"/>
          </a:xfrm>
          <a:prstGeom prst="rect">
            <a:avLst/>
          </a:prstGeom>
        </p:spPr>
      </p:pic>
      <p:sp>
        <p:nvSpPr>
          <p:cNvPr id="15" name="TextBox 14"/>
          <p:cNvSpPr txBox="1"/>
          <p:nvPr/>
        </p:nvSpPr>
        <p:spPr>
          <a:xfrm>
            <a:off x="-363780" y="1368081"/>
            <a:ext cx="6729411" cy="1107996"/>
          </a:xfrm>
          <a:prstGeom prst="rect">
            <a:avLst/>
          </a:prstGeom>
          <a:noFill/>
        </p:spPr>
        <p:txBody>
          <a:bodyPr wrap="square" rtlCol="0">
            <a:spAutoFit/>
          </a:bodyPr>
          <a:lstStyle/>
          <a:p>
            <a:pPr algn="ctr"/>
            <a:r>
              <a:rPr lang="ar-SA" sz="6600" dirty="0" smtClean="0">
                <a:latin typeface="Times New Roman" pitchFamily="18" charset="0"/>
                <a:cs typeface="Times New Roman" pitchFamily="18" charset="0"/>
              </a:rPr>
              <a:t>= المحن</a:t>
            </a:r>
            <a:endParaRPr lang="en-US" sz="6600" dirty="0">
              <a:latin typeface="Times New Roman" pitchFamily="18" charset="0"/>
              <a:cs typeface="Times New Roman" pitchFamily="18" charset="0"/>
            </a:endParaRPr>
          </a:p>
        </p:txBody>
      </p:sp>
      <p:sp>
        <p:nvSpPr>
          <p:cNvPr id="25" name="TextBox 24"/>
          <p:cNvSpPr txBox="1"/>
          <p:nvPr/>
        </p:nvSpPr>
        <p:spPr>
          <a:xfrm>
            <a:off x="115704" y="1422737"/>
            <a:ext cx="9104496" cy="1015663"/>
          </a:xfrm>
          <a:prstGeom prst="rect">
            <a:avLst/>
          </a:prstGeom>
          <a:noFill/>
        </p:spPr>
        <p:txBody>
          <a:bodyPr wrap="square" rtlCol="0">
            <a:spAutoFit/>
          </a:bodyPr>
          <a:lstStyle/>
          <a:p>
            <a:pPr algn="ctr"/>
            <a:r>
              <a:rPr lang="ar-SA" sz="6000" dirty="0" smtClean="0">
                <a:solidFill>
                  <a:srgbClr val="7030A0"/>
                </a:solidFill>
                <a:latin typeface="Nikosh" pitchFamily="2" charset="0"/>
                <a:cs typeface="Nikosh" pitchFamily="2" charset="0"/>
              </a:rPr>
              <a:t> </a:t>
            </a:r>
            <a:r>
              <a:rPr lang="en-US" sz="6000" dirty="0" smtClean="0">
                <a:solidFill>
                  <a:srgbClr val="7030A0"/>
                </a:solidFill>
                <a:latin typeface="Nikosh" pitchFamily="2" charset="0"/>
                <a:cs typeface="Nikosh" pitchFamily="2" charset="0"/>
              </a:rPr>
              <a:t>            </a:t>
            </a:r>
            <a:r>
              <a:rPr lang="en-US" sz="6000" dirty="0" err="1" smtClean="0">
                <a:solidFill>
                  <a:srgbClr val="7030A0"/>
                </a:solidFill>
                <a:latin typeface="SutonnyCMJ" pitchFamily="2" charset="0"/>
                <a:cs typeface="Nikosh" pitchFamily="2" charset="0"/>
              </a:rPr>
              <a:t>বিপদ-আপদ</a:t>
            </a:r>
            <a:endParaRPr lang="en-US" sz="6000" dirty="0">
              <a:solidFill>
                <a:srgbClr val="7030A0"/>
              </a:solidFill>
              <a:latin typeface="Nikosh" pitchFamily="2" charset="0"/>
              <a:cs typeface="Nikosh" pitchFamily="2" charset="0"/>
            </a:endParaRPr>
          </a:p>
        </p:txBody>
      </p:sp>
      <p:sp>
        <p:nvSpPr>
          <p:cNvPr id="26" name="TextBox 25"/>
          <p:cNvSpPr txBox="1"/>
          <p:nvPr/>
        </p:nvSpPr>
        <p:spPr>
          <a:xfrm>
            <a:off x="-388915" y="2289307"/>
            <a:ext cx="6135640" cy="1015663"/>
          </a:xfrm>
          <a:prstGeom prst="rect">
            <a:avLst/>
          </a:prstGeom>
          <a:noFill/>
        </p:spPr>
        <p:txBody>
          <a:bodyPr wrap="square" rtlCol="0">
            <a:spAutoFit/>
          </a:bodyPr>
          <a:lstStyle/>
          <a:p>
            <a:pPr algn="ctr"/>
            <a:r>
              <a:rPr lang="ar-SA" sz="6000" dirty="0" smtClean="0">
                <a:latin typeface="Times New Roman" pitchFamily="18" charset="0"/>
                <a:cs typeface="Times New Roman" pitchFamily="18" charset="0"/>
              </a:rPr>
              <a:t>= </a:t>
            </a:r>
            <a:r>
              <a:rPr lang="ar-SA" sz="6000" dirty="0" smtClean="0">
                <a:solidFill>
                  <a:srgbClr val="00B050"/>
                </a:solidFill>
                <a:latin typeface="Times New Roman" pitchFamily="18" charset="0"/>
                <a:cs typeface="Times New Roman" pitchFamily="18" charset="0"/>
              </a:rPr>
              <a:t>مواطن</a:t>
            </a:r>
            <a:endParaRPr lang="en-US" sz="6000" dirty="0">
              <a:solidFill>
                <a:srgbClr val="00B050"/>
              </a:solidFill>
              <a:latin typeface="Times New Roman" pitchFamily="18" charset="0"/>
              <a:cs typeface="Times New Roman" pitchFamily="18" charset="0"/>
            </a:endParaRPr>
          </a:p>
        </p:txBody>
      </p:sp>
      <p:sp>
        <p:nvSpPr>
          <p:cNvPr id="27" name="TextBox 26"/>
          <p:cNvSpPr txBox="1"/>
          <p:nvPr/>
        </p:nvSpPr>
        <p:spPr>
          <a:xfrm>
            <a:off x="2799580" y="2360831"/>
            <a:ext cx="6135640" cy="1015663"/>
          </a:xfrm>
          <a:prstGeom prst="rect">
            <a:avLst/>
          </a:prstGeom>
          <a:noFill/>
        </p:spPr>
        <p:txBody>
          <a:bodyPr wrap="square" rtlCol="0">
            <a:spAutoFit/>
          </a:bodyPr>
          <a:lstStyle/>
          <a:p>
            <a:pPr algn="ctr"/>
            <a:r>
              <a:rPr lang="en-US" sz="6000" dirty="0" err="1" smtClean="0">
                <a:solidFill>
                  <a:srgbClr val="7030A0"/>
                </a:solidFill>
                <a:latin typeface="SutonnyCMJ" pitchFamily="2" charset="0"/>
                <a:cs typeface="Nikosh" pitchFamily="2" charset="0"/>
              </a:rPr>
              <a:t>নাগরিক</a:t>
            </a:r>
            <a:endParaRPr lang="en-US" sz="6000" dirty="0">
              <a:solidFill>
                <a:schemeClr val="accent2">
                  <a:lumMod val="75000"/>
                </a:schemeClr>
              </a:solidFill>
              <a:latin typeface="SutonnyMJ" pitchFamily="2" charset="0"/>
              <a:cs typeface="Nikosh" pitchFamily="2" charset="0"/>
            </a:endParaRPr>
          </a:p>
        </p:txBody>
      </p:sp>
      <p:sp>
        <p:nvSpPr>
          <p:cNvPr id="28" name="TextBox 27"/>
          <p:cNvSpPr txBox="1"/>
          <p:nvPr/>
        </p:nvSpPr>
        <p:spPr>
          <a:xfrm>
            <a:off x="1339646" y="3117858"/>
            <a:ext cx="5739792" cy="1015663"/>
          </a:xfrm>
          <a:prstGeom prst="rect">
            <a:avLst/>
          </a:prstGeom>
          <a:noFill/>
        </p:spPr>
        <p:txBody>
          <a:bodyPr wrap="square" rtlCol="0">
            <a:spAutoFit/>
          </a:bodyPr>
          <a:lstStyle/>
          <a:p>
            <a:pPr algn="ctr"/>
            <a:r>
              <a:rPr lang="ar-SA" sz="6000" dirty="0" smtClean="0">
                <a:latin typeface="Times New Roman" pitchFamily="18" charset="0"/>
                <a:cs typeface="Times New Roman" pitchFamily="18" charset="0"/>
              </a:rPr>
              <a:t>= </a:t>
            </a:r>
            <a:r>
              <a:rPr lang="ar-SA" sz="6000" dirty="0" smtClean="0">
                <a:solidFill>
                  <a:srgbClr val="FF0000"/>
                </a:solidFill>
                <a:latin typeface="Times New Roman" pitchFamily="18" charset="0"/>
                <a:cs typeface="Times New Roman" pitchFamily="18" charset="0"/>
              </a:rPr>
              <a:t>يتناول</a:t>
            </a:r>
            <a:endParaRPr lang="en-US" sz="6000" dirty="0">
              <a:solidFill>
                <a:srgbClr val="FF0000"/>
              </a:solidFill>
              <a:latin typeface="Times New Roman" pitchFamily="18" charset="0"/>
              <a:cs typeface="Times New Roman" pitchFamily="18" charset="0"/>
            </a:endParaRPr>
          </a:p>
        </p:txBody>
      </p:sp>
      <p:sp>
        <p:nvSpPr>
          <p:cNvPr id="29" name="TextBox 28"/>
          <p:cNvSpPr txBox="1"/>
          <p:nvPr/>
        </p:nvSpPr>
        <p:spPr>
          <a:xfrm>
            <a:off x="4644506" y="3175337"/>
            <a:ext cx="5937714" cy="1015663"/>
          </a:xfrm>
          <a:prstGeom prst="rect">
            <a:avLst/>
          </a:prstGeom>
          <a:noFill/>
        </p:spPr>
        <p:txBody>
          <a:bodyPr wrap="square" rtlCol="0">
            <a:spAutoFit/>
          </a:bodyPr>
          <a:lstStyle/>
          <a:p>
            <a:pPr algn="ctr"/>
            <a:r>
              <a:rPr lang="en-US" sz="6000" dirty="0" err="1" smtClean="0">
                <a:solidFill>
                  <a:srgbClr val="92D050"/>
                </a:solidFill>
                <a:latin typeface="Nikosh" pitchFamily="2" charset="0"/>
                <a:cs typeface="Nikosh" pitchFamily="2" charset="0"/>
              </a:rPr>
              <a:t>আহার</a:t>
            </a:r>
            <a:r>
              <a:rPr lang="en-US" sz="6000" dirty="0" smtClean="0">
                <a:solidFill>
                  <a:srgbClr val="92D050"/>
                </a:solidFill>
                <a:latin typeface="Nikosh" pitchFamily="2" charset="0"/>
                <a:cs typeface="Nikosh" pitchFamily="2" charset="0"/>
              </a:rPr>
              <a:t> </a:t>
            </a:r>
            <a:r>
              <a:rPr lang="en-US" sz="6000" dirty="0" err="1" smtClean="0">
                <a:solidFill>
                  <a:srgbClr val="92D050"/>
                </a:solidFill>
                <a:latin typeface="Nikosh" pitchFamily="2" charset="0"/>
                <a:cs typeface="Nikosh" pitchFamily="2" charset="0"/>
              </a:rPr>
              <a:t>গ্রহণ</a:t>
            </a:r>
            <a:r>
              <a:rPr lang="en-US" sz="6000" dirty="0" smtClean="0">
                <a:solidFill>
                  <a:srgbClr val="92D050"/>
                </a:solidFill>
                <a:latin typeface="Nikosh" pitchFamily="2" charset="0"/>
                <a:cs typeface="Nikosh" pitchFamily="2" charset="0"/>
              </a:rPr>
              <a:t> </a:t>
            </a:r>
            <a:r>
              <a:rPr lang="en-US" sz="6000" dirty="0" err="1" smtClean="0">
                <a:solidFill>
                  <a:srgbClr val="92D050"/>
                </a:solidFill>
                <a:latin typeface="Nikosh" pitchFamily="2" charset="0"/>
                <a:cs typeface="Nikosh" pitchFamily="2" charset="0"/>
              </a:rPr>
              <a:t>করে</a:t>
            </a:r>
            <a:endParaRPr lang="en-US" sz="6000" dirty="0">
              <a:solidFill>
                <a:srgbClr val="92D050"/>
              </a:solidFill>
              <a:latin typeface="Nikosh" pitchFamily="2" charset="0"/>
              <a:cs typeface="Nikosh" pitchFamily="2" charset="0"/>
            </a:endParaRPr>
          </a:p>
        </p:txBody>
      </p:sp>
      <p:sp>
        <p:nvSpPr>
          <p:cNvPr id="30" name="TextBox 29"/>
          <p:cNvSpPr txBox="1"/>
          <p:nvPr/>
        </p:nvSpPr>
        <p:spPr>
          <a:xfrm>
            <a:off x="2566008" y="4191000"/>
            <a:ext cx="5739792" cy="1015663"/>
          </a:xfrm>
          <a:prstGeom prst="rect">
            <a:avLst/>
          </a:prstGeom>
          <a:noFill/>
        </p:spPr>
        <p:txBody>
          <a:bodyPr wrap="square" rtlCol="0">
            <a:spAutoFit/>
          </a:bodyPr>
          <a:lstStyle/>
          <a:p>
            <a:pPr algn="ctr"/>
            <a:r>
              <a:rPr lang="ar-SA" sz="6000" dirty="0" smtClean="0">
                <a:latin typeface="Times New Roman" pitchFamily="18" charset="0"/>
                <a:cs typeface="Times New Roman" pitchFamily="18" charset="0"/>
              </a:rPr>
              <a:t> =  رقي </a:t>
            </a:r>
            <a:endParaRPr lang="en-US" sz="6000" dirty="0">
              <a:solidFill>
                <a:srgbClr val="002060"/>
              </a:solidFill>
              <a:latin typeface="Times New Roman" pitchFamily="18" charset="0"/>
              <a:cs typeface="Times New Roman" pitchFamily="18" charset="0"/>
            </a:endParaRPr>
          </a:p>
        </p:txBody>
      </p:sp>
      <p:sp>
        <p:nvSpPr>
          <p:cNvPr id="31" name="TextBox 30"/>
          <p:cNvSpPr txBox="1"/>
          <p:nvPr/>
        </p:nvSpPr>
        <p:spPr>
          <a:xfrm>
            <a:off x="5481427" y="4201737"/>
            <a:ext cx="5343945" cy="1015663"/>
          </a:xfrm>
          <a:prstGeom prst="rect">
            <a:avLst/>
          </a:prstGeom>
          <a:noFill/>
        </p:spPr>
        <p:txBody>
          <a:bodyPr wrap="square" rtlCol="0">
            <a:spAutoFit/>
          </a:bodyPr>
          <a:lstStyle/>
          <a:p>
            <a:pPr algn="ctr"/>
            <a:r>
              <a:rPr lang="en-US" sz="6000" dirty="0" err="1" smtClean="0">
                <a:solidFill>
                  <a:srgbClr val="002060"/>
                </a:solidFill>
                <a:latin typeface="Nikosh" pitchFamily="2" charset="0"/>
                <a:cs typeface="Nikosh" pitchFamily="2" charset="0"/>
              </a:rPr>
              <a:t>উন্নতি</a:t>
            </a:r>
            <a:endParaRPr lang="en-US" sz="6000" dirty="0">
              <a:solidFill>
                <a:srgbClr val="002060"/>
              </a:solidFill>
              <a:latin typeface="Nikosh" pitchFamily="2" charset="0"/>
              <a:cs typeface="Nikosh" pitchFamily="2" charset="0"/>
            </a:endParaRPr>
          </a:p>
        </p:txBody>
      </p:sp>
      <p:sp>
        <p:nvSpPr>
          <p:cNvPr id="32" name="TextBox 31"/>
          <p:cNvSpPr txBox="1"/>
          <p:nvPr/>
        </p:nvSpPr>
        <p:spPr>
          <a:xfrm>
            <a:off x="4038600" y="5385136"/>
            <a:ext cx="7719030" cy="1015663"/>
          </a:xfrm>
          <a:prstGeom prst="rect">
            <a:avLst/>
          </a:prstGeom>
          <a:noFill/>
        </p:spPr>
        <p:txBody>
          <a:bodyPr wrap="square" rtlCol="0">
            <a:spAutoFit/>
          </a:bodyPr>
          <a:lstStyle/>
          <a:p>
            <a:pPr algn="ctr"/>
            <a:r>
              <a:rPr lang="ar-SA" sz="6000" dirty="0">
                <a:latin typeface="Times New Roman" pitchFamily="18" charset="0"/>
                <a:cs typeface="Times New Roman" pitchFamily="18" charset="0"/>
              </a:rPr>
              <a:t> </a:t>
            </a:r>
            <a:r>
              <a:rPr lang="ar-SA" sz="6000" dirty="0" smtClean="0">
                <a:latin typeface="Times New Roman" pitchFamily="18" charset="0"/>
                <a:cs typeface="Times New Roman" pitchFamily="18" charset="0"/>
              </a:rPr>
              <a:t> اللعين</a:t>
            </a:r>
            <a:r>
              <a:rPr lang="bn-IN" sz="6000" dirty="0" smtClean="0">
                <a:latin typeface="Times New Roman" pitchFamily="18" charset="0"/>
                <a:cs typeface="Times New Roman" pitchFamily="18" charset="0"/>
              </a:rPr>
              <a:t>=</a:t>
            </a:r>
            <a:endParaRPr lang="en-US" sz="6000" dirty="0">
              <a:latin typeface="Times New Roman" pitchFamily="18" charset="0"/>
              <a:cs typeface="Times New Roman" pitchFamily="18" charset="0"/>
            </a:endParaRPr>
          </a:p>
        </p:txBody>
      </p:sp>
      <p:sp>
        <p:nvSpPr>
          <p:cNvPr id="33" name="TextBox 32"/>
          <p:cNvSpPr txBox="1"/>
          <p:nvPr/>
        </p:nvSpPr>
        <p:spPr>
          <a:xfrm>
            <a:off x="5867400" y="5461337"/>
            <a:ext cx="8114879" cy="1015663"/>
          </a:xfrm>
          <a:prstGeom prst="rect">
            <a:avLst/>
          </a:prstGeom>
          <a:noFill/>
        </p:spPr>
        <p:txBody>
          <a:bodyPr wrap="square" rtlCol="0">
            <a:spAutoFit/>
          </a:bodyPr>
          <a:lstStyle/>
          <a:p>
            <a:pPr algn="ctr"/>
            <a:r>
              <a:rPr lang="en-US" sz="6000" dirty="0" err="1" smtClean="0">
                <a:solidFill>
                  <a:srgbClr val="00B0F0"/>
                </a:solidFill>
                <a:latin typeface="Nikosh" pitchFamily="2" charset="0"/>
                <a:cs typeface="Nikosh" pitchFamily="2" charset="0"/>
              </a:rPr>
              <a:t>অভিশপ্ত</a:t>
            </a:r>
            <a:endParaRPr lang="en-US" sz="6000" dirty="0">
              <a:solidFill>
                <a:srgbClr val="00B0F0"/>
              </a:solidFill>
              <a:latin typeface="Nikosh" pitchFamily="2" charset="0"/>
              <a:cs typeface="Nikosh" pitchFamily="2" charset="0"/>
            </a:endParaRPr>
          </a:p>
        </p:txBody>
      </p:sp>
      <p:sp>
        <p:nvSpPr>
          <p:cNvPr id="34" name="Oval 33"/>
          <p:cNvSpPr/>
          <p:nvPr/>
        </p:nvSpPr>
        <p:spPr>
          <a:xfrm>
            <a:off x="378354" y="228600"/>
            <a:ext cx="6701084" cy="9527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IN" sz="7200" b="1" dirty="0" smtClean="0"/>
              <a:t>একক পাঠ </a:t>
            </a:r>
            <a:endParaRPr lang="en-US" sz="7200" b="1" dirty="0"/>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edge">
                                      <p:cBhvr>
                                        <p:cTn id="18" dur="20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circle(in)">
                                      <p:cBhvr>
                                        <p:cTn id="23" dur="20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heel(4)">
                                      <p:cBhvr>
                                        <p:cTn id="28" dur="20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plus(in)">
                                      <p:cBhvr>
                                        <p:cTn id="33" dur="2000"/>
                                        <p:tgtEl>
                                          <p:spTgt spid="29"/>
                                        </p:tgtEl>
                                      </p:cBhvr>
                                    </p:animEffect>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wedge">
                                      <p:cBhvr>
                                        <p:cTn id="38" dur="2000"/>
                                        <p:tgtEl>
                                          <p:spTgt spid="30"/>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diamond(in)">
                                      <p:cBhvr>
                                        <p:cTn id="43" dur="2000"/>
                                        <p:tgtEl>
                                          <p:spTgt spid="31"/>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diamond(in)">
                                      <p:cBhvr>
                                        <p:cTn id="48" dur="2000"/>
                                        <p:tgtEl>
                                          <p:spTgt spid="32"/>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5" grpId="0"/>
      <p:bldP spid="26" grpId="0"/>
      <p:bldP spid="27" grpId="0"/>
      <p:bldP spid="28" grpId="0"/>
      <p:bldP spid="29" grpId="0"/>
      <p:bldP spid="30" grpId="0"/>
      <p:bldP spid="31" grpId="0"/>
      <p:bldP spid="3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04800" y="1535698"/>
            <a:ext cx="12192000" cy="5093702"/>
          </a:xfrm>
          <a:prstGeom prst="rect">
            <a:avLst/>
          </a:prstGeom>
          <a:noFill/>
        </p:spPr>
        <p:txBody>
          <a:bodyPr wrap="square" rtlCol="0">
            <a:spAutoFit/>
          </a:bodyPr>
          <a:lstStyle/>
          <a:p>
            <a:pPr algn="just"/>
            <a:r>
              <a:rPr lang="ar-SA" sz="6500" b="1" dirty="0" smtClean="0">
                <a:solidFill>
                  <a:srgbClr val="FF0000"/>
                </a:solidFill>
                <a:latin typeface="Times New Roman" pitchFamily="18" charset="0"/>
                <a:cs typeface="Times New Roman" pitchFamily="18" charset="0"/>
              </a:rPr>
              <a:t>كل مواطن يحب وطنه. لانه ولد فيه، وينشأ تحت سمائه. ويتناول من مأكولاته ومشروبته  وهو يعمل ويسعى لتقدمه وبجتهد لرقيه دائما. وهو يحفظ وطنه من أعداء الداخل والخارج وهو يحاول لحفاظ وطنه. والأطفال ينشون:    </a:t>
            </a:r>
            <a:endParaRPr lang="en-US" sz="6500" b="1" dirty="0">
              <a:solidFill>
                <a:srgbClr val="FF0000"/>
              </a:solidFill>
              <a:latin typeface="Times New Roman" pitchFamily="18" charset="0"/>
              <a:cs typeface="Times New Roman" pitchFamily="18" charset="0"/>
            </a:endParaRPr>
          </a:p>
        </p:txBody>
      </p:sp>
      <p:sp>
        <p:nvSpPr>
          <p:cNvPr id="34" name="Oval 33"/>
          <p:cNvSpPr/>
          <p:nvPr/>
        </p:nvSpPr>
        <p:spPr>
          <a:xfrm>
            <a:off x="3204916" y="266487"/>
            <a:ext cx="6701084" cy="9527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7200" b="1" dirty="0" smtClean="0"/>
              <a:t>النص</a:t>
            </a:r>
            <a:endParaRPr lang="en-US" sz="7200" b="1" dirty="0"/>
          </a:p>
        </p:txBody>
      </p:sp>
    </p:spTree>
    <p:extLst>
      <p:ext uri="{BB962C8B-B14F-4D97-AF65-F5344CB8AC3E}">
        <p14:creationId xmlns:p14="http://schemas.microsoft.com/office/powerpoint/2010/main" val="3691530516"/>
      </p:ext>
    </p:extLst>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265</Words>
  <Application>Microsoft Office PowerPoint</Application>
  <PresentationFormat>Custom</PresentationFormat>
  <Paragraphs>75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akbar ali</dc:creator>
  <cp:lastModifiedBy>unix</cp:lastModifiedBy>
  <cp:revision>81</cp:revision>
  <dcterms:created xsi:type="dcterms:W3CDTF">2006-08-16T00:00:00Z</dcterms:created>
  <dcterms:modified xsi:type="dcterms:W3CDTF">2021-10-18T03:10:52Z</dcterms:modified>
</cp:coreProperties>
</file>