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6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5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7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5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5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5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7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4C75-DDA6-49AB-9E27-4AB9D33F4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E357-E6FA-4982-8FA2-DB652D5CD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0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94243"/>
            <a:ext cx="11861442" cy="6505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193962" y="528034"/>
            <a:ext cx="5499278" cy="7984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27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ধোয়া সম্পর্কে বিস্তারিত বর্ননা করতে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খুঁজে বের করে অর্থ বলতে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ব্যবহৃত বিদেশি ভাষা সম্পর্কে বলতে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শব্দগুলো দিয়ে বাক্য তৈরি করতে পারবে;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546" y="158504"/>
            <a:ext cx="2516882" cy="2573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862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9" y="166047"/>
            <a:ext cx="6838681" cy="3595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54546" y="4417454"/>
            <a:ext cx="11861443" cy="2240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 ভাগিনা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অন্তুকে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অনেক দিন দেখেন নি তার মামা।তাই ছুটি নিয়ে ভাগিনাকে দেখতে  সাথে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বিরিয়ানির প্যাকেট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এলেন।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37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8" y="161181"/>
            <a:ext cx="4686722" cy="3147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50" y="161181"/>
            <a:ext cx="4644377" cy="3147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4404575"/>
            <a:ext cx="12080383" cy="2453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বিরিয়ানি দেখেই প্যাকেট খুলে খেতে শুরু করে।তখন তার মামা হাত ধরে ঘরের পাশে হাত ধুতে নিয়ে গেলেন।সাবান দিয়ে অন্তুর হাত ধুয়ে দিলেন।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46242"/>
            <a:ext cx="12192000" cy="23117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ঘুমোতে যাবার আগে মামাকে কথা দেয়,ঠিকমতো হাত ধোবে,সবাইকে বলবে,”যদি সুস্থ থাকতে চাও তো হাত ধুয়ে নাও”।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79" y="115924"/>
            <a:ext cx="5847008" cy="4192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9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115017"/>
            <a:ext cx="11951594" cy="6592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481849" y="309093"/>
            <a:ext cx="4043966" cy="73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 শিক্ষকের পাঠ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3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1" y="1197734"/>
            <a:ext cx="7804597" cy="5569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043966" y="270456"/>
            <a:ext cx="3618964" cy="746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 পাঠ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68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করে অর্থ বলি।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চঞ্চল--------অস্থির 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ভাগিনা------বোনের ছেলে 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খাবলে খাওয়া------খাবলা মানে হাতের থাবা পরিমান খাওয়া 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সতর্ক-------সাবধান 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অভ্যাস------স্বভাব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3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চড়ুই পাখি অনেক---------------------------------------------------------হয়।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ক্ষুধার্ত লোকটি খাবার পেয়ে--------------------------------------------থাকল।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মজার আচার পেয়ে সবাই-----------------------------------------------খাচ্ছে।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শরীরের যত্ন না নিলে-------------------------------------------লেগেই থাকবে।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10" y="128789"/>
            <a:ext cx="10071279" cy="7856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1197735"/>
            <a:ext cx="1712889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চেটেপুটে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8659" y="1197735"/>
            <a:ext cx="2047740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অসুখ বিসুখ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99290" y="1197735"/>
            <a:ext cx="2202286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খাবলে খেতে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01576" y="1197735"/>
            <a:ext cx="1378041" cy="6439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চঞ্চল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6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0416 0.458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22222E-6 L -0.00638 0.371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L -0.00416 0.3023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-0.00221 0.206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 লিখি এবং তা দিয়ে বাক্য লিখি।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সুগন্ধ—দুর্গন্ধ----আবর্জনার দুর্গন্ধে পরিবেশ নষ্ট হয়।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হাত---পা—--বাইরে এসে পা ধুয়ে নাও।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প্রিয়—অপ্রিয়----অপ্রিয় কথা বলিও না।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সোজা—বাঁকা—লাঠিটি দেখতে বাঁকা।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3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আমরা হাত ধুয়ে থাকি সে সম্পর্কে পাঁচটি বাক্য তোমার খাতায় লিখ।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082" y="149516"/>
            <a:ext cx="4301812" cy="2257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08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3039414"/>
            <a:ext cx="5975797" cy="3818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04586" y="3039414"/>
            <a:ext cx="5975797" cy="38185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শ্রেনি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তারিখঃ২৭/০৯/২০২১ ইং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636" y="152107"/>
            <a:ext cx="2057736" cy="273309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35" y="152108"/>
            <a:ext cx="2647209" cy="273309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96092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অন্তুর অসুখ-বিসুখ লেগেই থাকত?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সময় হাত পরিষ্কার না রাখলে কী হয়?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অভ্যাস করলে অসুখ-বিসুখ কমে যায়?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অন্তু মামাকে কী কথা দিয়েছিল?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759" y="180907"/>
            <a:ext cx="2737230" cy="2737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333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 করা কেন দরকার সে বিষয়ে পাঁচটি বাক্য তোমার খাতায় লিখ।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206062"/>
            <a:ext cx="4351166" cy="2316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093" y="209282"/>
            <a:ext cx="2214227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054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3" y="3831832"/>
            <a:ext cx="2670541" cy="28046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44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" y="1431641"/>
            <a:ext cx="6070176" cy="4352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954" y="1431642"/>
            <a:ext cx="6222307" cy="4352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305318" y="154546"/>
            <a:ext cx="7186412" cy="7984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68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6" y="1326612"/>
            <a:ext cx="6850563" cy="439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572" y="1326613"/>
            <a:ext cx="4286988" cy="4286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9572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810488"/>
            <a:ext cx="5641281" cy="3754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191" y="1810488"/>
            <a:ext cx="6288674" cy="3754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524259" y="244699"/>
            <a:ext cx="7572778" cy="837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7436" y="5692462"/>
            <a:ext cx="7572778" cy="837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ধোয়ার নিয়ম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34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1" y="1792846"/>
            <a:ext cx="6010007" cy="4035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68" y="1792846"/>
            <a:ext cx="5818681" cy="3938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009104" y="334851"/>
            <a:ext cx="7443989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4687" y="5767052"/>
            <a:ext cx="7443989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মামা অন্তুকে হাত ধুয়াচ্ছে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15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1659295"/>
            <a:ext cx="6077755" cy="4133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02" y="1709595"/>
            <a:ext cx="5959698" cy="4033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575775" y="218941"/>
            <a:ext cx="6890197" cy="772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1954" y="5907324"/>
            <a:ext cx="6890197" cy="7727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ধুইতেছে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08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640044"/>
            <a:ext cx="6478073" cy="3635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3" y="1640044"/>
            <a:ext cx="5394405" cy="3635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459865" y="154546"/>
            <a:ext cx="7482625" cy="721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41809" y="5587284"/>
            <a:ext cx="7482625" cy="7212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 ধুইতেছে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2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" y="185047"/>
            <a:ext cx="11745533" cy="6295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25003" y="360607"/>
            <a:ext cx="3168203" cy="14295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bn-IN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হাত ধুয়ে নাও </a:t>
            </a:r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3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346</Words>
  <Application>Microsoft Office PowerPoint</Application>
  <PresentationFormat>Widescreen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15</cp:revision>
  <dcterms:created xsi:type="dcterms:W3CDTF">2021-09-27T07:24:16Z</dcterms:created>
  <dcterms:modified xsi:type="dcterms:W3CDTF">2021-10-15T13:16:07Z</dcterms:modified>
</cp:coreProperties>
</file>