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1E7E7-EEB8-426C-8D16-DA9CC83079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CF8B73-337F-48BA-9111-2787EF22E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6CB5D1-C4CD-4014-B9D3-EC3AEDBBD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AAE69-B46B-488A-B33B-745D6045B6E3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AD57EF-A5EC-4626-ACB0-FE424DB87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CD11D1-DA91-4A6E-8A57-647B07C65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D2E86-C44C-4997-BC3C-C6E9177C1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93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A8A0E-141E-41AB-A02E-15BC569A2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C06DF1-2612-486D-A74B-18799C0003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F575BD-B3B5-4487-8D98-EDBCA3849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AAE69-B46B-488A-B33B-745D6045B6E3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A6AEB8-6F1F-46BC-B489-788ACE8D3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4AFBEC-CB67-4A41-A58F-D9A5DFFE9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D2E86-C44C-4997-BC3C-C6E9177C1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936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6CA0BE-78CA-4B0C-B5F8-FEFD4834FD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E719E5-A44E-45E9-953B-CC990076FA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C76DD9-1CE5-4019-BAB0-827FCE15A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AAE69-B46B-488A-B33B-745D6045B6E3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6E65D3-C7C8-4914-B6DE-FFC729D64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3CA5A9-3AC1-49E4-8190-80431748D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D2E86-C44C-4997-BC3C-C6E9177C1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95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89487-6705-4C15-B589-0170F99F6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F0300D-6603-4638-A3F7-A0218E0ED9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6B7EA-DA17-4564-8E7F-6C82B4143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AAE69-B46B-488A-B33B-745D6045B6E3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8E19AF-CF02-4A23-81E5-FFE94EAED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AB72C6-F116-4153-BFA3-978DAEE49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D2E86-C44C-4997-BC3C-C6E9177C1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266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7B970-143A-49F1-96D3-6DC8C7A72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55EAF9-D3D9-4FE5-8E39-C25A529833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6D3144-0AD6-4435-AA6E-5D241552B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AAE69-B46B-488A-B33B-745D6045B6E3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CD2C0E-3DDC-4A59-917A-71D69B428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836B48-353D-4524-91CD-52F64A987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D2E86-C44C-4997-BC3C-C6E9177C1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931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73F27-FEEC-4B63-8DD8-66CAF5468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D9617-42FC-4C9E-BA35-3B0E53FA68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E37742-1377-4138-8A3B-6A90A9B2BC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D9D635-4D3E-4826-B2CB-87FB9F719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AAE69-B46B-488A-B33B-745D6045B6E3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54EE79-67FA-411B-B1E4-CB0647848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DF541D-260A-43DA-8259-F1C60B556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D2E86-C44C-4997-BC3C-C6E9177C1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379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EAA21-138C-4EF9-B3AD-542A8A819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61585F-E818-42C7-93B9-99B6A2B0F7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700922-3DFC-4566-B8F3-949B56A3CD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2EB2C7-9381-4EAF-A76E-4C18B00952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39C18E-20EC-428A-A034-F356FFF3BA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CAD006-0EED-4178-8D71-D513A4ABE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AAE69-B46B-488A-B33B-745D6045B6E3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2BCBEB-20EB-4681-806B-ED1DE1231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222EC8-8168-4B3F-91D8-8E1A20274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D2E86-C44C-4997-BC3C-C6E9177C1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52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C8FC9-CB0B-4A51-942F-4127E73ED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09E538-D621-4F9C-8B97-AF2D5D09D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AAE69-B46B-488A-B33B-745D6045B6E3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BC878A-5973-4A1A-8061-D0A2FA779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F317E9-2735-438E-8930-44C0A7982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D2E86-C44C-4997-BC3C-C6E9177C1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065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6FEB74-76EC-4EF1-ACAB-0018013FF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AAE69-B46B-488A-B33B-745D6045B6E3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ADD08E-A59E-4091-A939-2521CB461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12DD01-01C1-4751-B086-C62E3FE2C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D2E86-C44C-4997-BC3C-C6E9177C1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73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364A7-FF3D-462E-BD14-336FBF58C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ACF15-CA83-4D37-AF36-A6F6C6B9F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22935B-61E2-4063-9B18-4246E6CAAF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141E26-9D50-4813-B978-4598E67EC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AAE69-B46B-488A-B33B-745D6045B6E3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2652EB-4E15-425B-B2A6-3E595D0A9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1DC7F7-D774-42FB-B73B-6584882C7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D2E86-C44C-4997-BC3C-C6E9177C1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609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69C9A-508A-42DD-9687-1DA187E79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520451-E617-403B-8420-8A8166CC90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079868-EAFF-47A2-B73B-82202691D4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777E26-6441-4BDF-88A3-51124DADD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AAE69-B46B-488A-B33B-745D6045B6E3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C3E21B-52EB-45B7-B056-F5A80EC0B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875CE3-6794-4437-82E1-66686E465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D2E86-C44C-4997-BC3C-C6E9177C1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059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C9F472-6213-4DCE-9F0B-584A2E821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312801-7845-4020-A558-65755AAA0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935B3E-C545-4E01-B257-A456FC7C98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AAE69-B46B-488A-B33B-745D6045B6E3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F8D0C0-2B7D-4407-9F70-89C7E1E09A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9D6D2F-F36D-4FB0-90A3-41CDB9354C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D2E86-C44C-4997-BC3C-C6E9177C1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199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818A1C-2759-41BC-AD64-4BAE6F318A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60F538A-22CE-4B66-A905-D15843209983}"/>
              </a:ext>
            </a:extLst>
          </p:cNvPr>
          <p:cNvSpPr txBox="1"/>
          <p:nvPr/>
        </p:nvSpPr>
        <p:spPr>
          <a:xfrm>
            <a:off x="0" y="0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lonna MT" panose="04020805060202030203" pitchFamily="82" charset="0"/>
              </a:rPr>
              <a:t>WELCOME MY DEAR LITTLE KIDS</a:t>
            </a:r>
          </a:p>
        </p:txBody>
      </p:sp>
    </p:spTree>
    <p:extLst>
      <p:ext uri="{BB962C8B-B14F-4D97-AF65-F5344CB8AC3E}">
        <p14:creationId xmlns:p14="http://schemas.microsoft.com/office/powerpoint/2010/main" val="414593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uble Wave 1">
            <a:extLst>
              <a:ext uri="{FF2B5EF4-FFF2-40B4-BE49-F238E27FC236}">
                <a16:creationId xmlns:a16="http://schemas.microsoft.com/office/drawing/2014/main" id="{88DE164A-838C-48B6-A455-7930F7BACDC2}"/>
              </a:ext>
            </a:extLst>
          </p:cNvPr>
          <p:cNvSpPr/>
          <p:nvPr/>
        </p:nvSpPr>
        <p:spPr>
          <a:xfrm>
            <a:off x="182880" y="252959"/>
            <a:ext cx="8940800" cy="1425677"/>
          </a:xfrm>
          <a:prstGeom prst="doubleWave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Student’s  Reading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497CC4-B5AD-4400-B732-F062010DC2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800" y="252959"/>
            <a:ext cx="1930400" cy="14256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D9686E-4330-4B75-BDAC-15F3CEECFE0C}"/>
              </a:ext>
            </a:extLst>
          </p:cNvPr>
          <p:cNvSpPr txBox="1"/>
          <p:nvPr/>
        </p:nvSpPr>
        <p:spPr>
          <a:xfrm>
            <a:off x="4786141" y="3506318"/>
            <a:ext cx="72136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Let’s read by change role.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F5679D-7E9E-4B91-85DD-87CC549327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3730"/>
            <a:ext cx="12192000" cy="114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90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BB1E3-ED13-4343-8EF3-13E19A291723}"/>
              </a:ext>
            </a:extLst>
          </p:cNvPr>
          <p:cNvSpPr txBox="1">
            <a:spLocks/>
          </p:cNvSpPr>
          <p:nvPr/>
        </p:nvSpPr>
        <p:spPr>
          <a:xfrm>
            <a:off x="3443489" y="0"/>
            <a:ext cx="5305021" cy="87797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prstDash val="sysDash"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60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Pair work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48F0FC2-0756-4EC8-9A41-DC23A7BA4E42}"/>
              </a:ext>
            </a:extLst>
          </p:cNvPr>
          <p:cNvSpPr/>
          <p:nvPr/>
        </p:nvSpPr>
        <p:spPr>
          <a:xfrm>
            <a:off x="0" y="1266092"/>
            <a:ext cx="12192000" cy="55919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Answer the following questions:</a:t>
            </a:r>
          </a:p>
          <a:p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What is Nasreen putting on chocolate?</a:t>
            </a:r>
          </a:p>
          <a:p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Why doesn’t Nasreen eat chocolate regularly?</a:t>
            </a:r>
          </a:p>
          <a:p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c. What does Nasreen say about ice-cream with chocolate?</a:t>
            </a:r>
          </a:p>
          <a:p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d. What does Nasreen’s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favourite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foods? Are these healthy foods?</a:t>
            </a:r>
          </a:p>
          <a:p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e. What does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Sima’s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favourite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foods? Are these healthy foods?</a:t>
            </a:r>
          </a:p>
        </p:txBody>
      </p:sp>
    </p:spTree>
    <p:extLst>
      <p:ext uri="{BB962C8B-B14F-4D97-AF65-F5344CB8AC3E}">
        <p14:creationId xmlns:p14="http://schemas.microsoft.com/office/powerpoint/2010/main" val="48575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0105EF8-216F-4B7C-B7AF-587DB4DC85E7}"/>
              </a:ext>
            </a:extLst>
          </p:cNvPr>
          <p:cNvSpPr/>
          <p:nvPr/>
        </p:nvSpPr>
        <p:spPr>
          <a:xfrm>
            <a:off x="4100945" y="0"/>
            <a:ext cx="3990109" cy="172386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Group work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3907FF-C225-4047-B140-756DD7EC3E88}"/>
              </a:ext>
            </a:extLst>
          </p:cNvPr>
          <p:cNvSpPr/>
          <p:nvPr/>
        </p:nvSpPr>
        <p:spPr>
          <a:xfrm>
            <a:off x="0" y="1723868"/>
            <a:ext cx="6096000" cy="51341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Group: Rose</a:t>
            </a:r>
          </a:p>
          <a:p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Write True for correct statement and False for incorrect statement:</a:t>
            </a:r>
          </a:p>
          <a:p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Ice-cream and chocolate are healthy. </a:t>
            </a:r>
          </a:p>
          <a:p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Pineapple is a vegetable.</a:t>
            </a:r>
          </a:p>
          <a:p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Sima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consumes fruits daily.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CF8796-8300-4C6A-B038-8EFC90CD7854}"/>
              </a:ext>
            </a:extLst>
          </p:cNvPr>
          <p:cNvSpPr/>
          <p:nvPr/>
        </p:nvSpPr>
        <p:spPr>
          <a:xfrm>
            <a:off x="6095999" y="1723868"/>
            <a:ext cx="6096000" cy="51341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Group: Lily</a:t>
            </a:r>
          </a:p>
          <a:p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Fill in the blanks using the right words:</a:t>
            </a:r>
          </a:p>
          <a:p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The chocolate tastes --------.</a:t>
            </a:r>
          </a:p>
          <a:p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Ice-cream ---------- in hot weather. </a:t>
            </a:r>
          </a:p>
          <a:p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c. Nobody should -------- a lot of ice-cream or chocolate.</a:t>
            </a:r>
          </a:p>
          <a:p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B3FC13-1931-4AAF-8C72-CBA993D75CA9}"/>
              </a:ext>
            </a:extLst>
          </p:cNvPr>
          <p:cNvSpPr/>
          <p:nvPr/>
        </p:nvSpPr>
        <p:spPr>
          <a:xfrm>
            <a:off x="2418348" y="4944980"/>
            <a:ext cx="1864895" cy="3970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2C06C0-EC47-47C9-9CB7-BCDC7DF95053}"/>
              </a:ext>
            </a:extLst>
          </p:cNvPr>
          <p:cNvSpPr/>
          <p:nvPr/>
        </p:nvSpPr>
        <p:spPr>
          <a:xfrm>
            <a:off x="5329989" y="5504448"/>
            <a:ext cx="766011" cy="3970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443FD6-D775-4932-9BCE-D0CC8C2854AF}"/>
              </a:ext>
            </a:extLst>
          </p:cNvPr>
          <p:cNvSpPr/>
          <p:nvPr/>
        </p:nvSpPr>
        <p:spPr>
          <a:xfrm>
            <a:off x="4231105" y="6460958"/>
            <a:ext cx="1864895" cy="3970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D98631-068C-464F-ACFA-831DEB05F897}"/>
              </a:ext>
            </a:extLst>
          </p:cNvPr>
          <p:cNvSpPr/>
          <p:nvPr/>
        </p:nvSpPr>
        <p:spPr>
          <a:xfrm>
            <a:off x="10599821" y="3545311"/>
            <a:ext cx="1592178" cy="3970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sweet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FC11BB-4665-4191-B97B-B97282538637}"/>
              </a:ext>
            </a:extLst>
          </p:cNvPr>
          <p:cNvSpPr/>
          <p:nvPr/>
        </p:nvSpPr>
        <p:spPr>
          <a:xfrm>
            <a:off x="8710863" y="4092413"/>
            <a:ext cx="1552074" cy="3970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melts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0185C20-2F05-4FD1-AFF6-7D294F66DAD6}"/>
              </a:ext>
            </a:extLst>
          </p:cNvPr>
          <p:cNvSpPr/>
          <p:nvPr/>
        </p:nvSpPr>
        <p:spPr>
          <a:xfrm>
            <a:off x="9643311" y="5197644"/>
            <a:ext cx="1239252" cy="3970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eat</a:t>
            </a:r>
          </a:p>
        </p:txBody>
      </p:sp>
    </p:spTree>
    <p:extLst>
      <p:ext uri="{BB962C8B-B14F-4D97-AF65-F5344CB8AC3E}">
        <p14:creationId xmlns:p14="http://schemas.microsoft.com/office/powerpoint/2010/main" val="390334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>
            <a:extLst>
              <a:ext uri="{FF2B5EF4-FFF2-40B4-BE49-F238E27FC236}">
                <a16:creationId xmlns:a16="http://schemas.microsoft.com/office/drawing/2014/main" id="{033DBE1D-D7BE-4AF2-98B9-619593843F64}"/>
              </a:ext>
            </a:extLst>
          </p:cNvPr>
          <p:cNvSpPr/>
          <p:nvPr/>
        </p:nvSpPr>
        <p:spPr>
          <a:xfrm>
            <a:off x="3087974" y="16625"/>
            <a:ext cx="5623764" cy="1715965"/>
          </a:xfrm>
          <a:prstGeom prst="wedgeEllipseCallout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Evaluation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A961B6E-7216-472D-A14D-961892E35DBB}"/>
              </a:ext>
            </a:extLst>
          </p:cNvPr>
          <p:cNvSpPr/>
          <p:nvPr/>
        </p:nvSpPr>
        <p:spPr>
          <a:xfrm>
            <a:off x="0" y="1922633"/>
            <a:ext cx="12192000" cy="43632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Answer the questions</a:t>
            </a:r>
          </a:p>
          <a:p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What foods do you eat everyday?</a:t>
            </a:r>
          </a:p>
          <a:p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Do you eat this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regulary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 Why?</a:t>
            </a:r>
          </a:p>
          <a:p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c. Do you eat ice-cream or chocolate regularly? Why?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23996D-3658-4926-85DD-FB5ACE57C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3730"/>
            <a:ext cx="12192000" cy="114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>
            <a:extLst>
              <a:ext uri="{FF2B5EF4-FFF2-40B4-BE49-F238E27FC236}">
                <a16:creationId xmlns:a16="http://schemas.microsoft.com/office/drawing/2014/main" id="{21C1B642-81EC-4C45-ACA0-E1C7989800B5}"/>
              </a:ext>
            </a:extLst>
          </p:cNvPr>
          <p:cNvSpPr/>
          <p:nvPr/>
        </p:nvSpPr>
        <p:spPr>
          <a:xfrm>
            <a:off x="0" y="0"/>
            <a:ext cx="6813666" cy="2118360"/>
          </a:xfrm>
          <a:prstGeom prst="flowChartTermina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One day one word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A8858A-2F11-465F-BAD6-5952CF334FA2}"/>
              </a:ext>
            </a:extLst>
          </p:cNvPr>
          <p:cNvSpPr txBox="1"/>
          <p:nvPr/>
        </p:nvSpPr>
        <p:spPr>
          <a:xfrm>
            <a:off x="0" y="3429000"/>
            <a:ext cx="3358254" cy="707886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Weather</a:t>
            </a:r>
          </a:p>
        </p:txBody>
      </p:sp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A9F287A4-1E5F-43AE-8DB4-382856C728CE}"/>
              </a:ext>
            </a:extLst>
          </p:cNvPr>
          <p:cNvSpPr/>
          <p:nvPr/>
        </p:nvSpPr>
        <p:spPr>
          <a:xfrm>
            <a:off x="5318955" y="3466326"/>
            <a:ext cx="1875003" cy="612648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16055B-882A-4A66-88F9-1E2777960DD9}"/>
              </a:ext>
            </a:extLst>
          </p:cNvPr>
          <p:cNvSpPr txBox="1"/>
          <p:nvPr/>
        </p:nvSpPr>
        <p:spPr>
          <a:xfrm>
            <a:off x="8796594" y="3474901"/>
            <a:ext cx="3395406" cy="707886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আবহাওয়া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964901-0A25-4AAC-AA74-6922B55AEB0B}"/>
              </a:ext>
            </a:extLst>
          </p:cNvPr>
          <p:cNvSpPr/>
          <p:nvPr/>
        </p:nvSpPr>
        <p:spPr>
          <a:xfrm>
            <a:off x="342442" y="4756380"/>
            <a:ext cx="11507116" cy="6705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weather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is fine today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GB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DF7A63-461C-40C5-B51D-E028D73EE0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3730"/>
            <a:ext cx="12192000" cy="114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15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ultidocument 1">
            <a:extLst>
              <a:ext uri="{FF2B5EF4-FFF2-40B4-BE49-F238E27FC236}">
                <a16:creationId xmlns:a16="http://schemas.microsoft.com/office/drawing/2014/main" id="{DB6C9E35-A1B1-4B9E-9925-081F74E27365}"/>
              </a:ext>
            </a:extLst>
          </p:cNvPr>
          <p:cNvSpPr/>
          <p:nvPr/>
        </p:nvSpPr>
        <p:spPr>
          <a:xfrm>
            <a:off x="0" y="0"/>
            <a:ext cx="7174523" cy="2314575"/>
          </a:xfrm>
          <a:prstGeom prst="flowChartMultidocument">
            <a:avLst/>
          </a:prstGeom>
          <a:solidFill>
            <a:schemeClr val="bg1"/>
          </a:solidFill>
          <a:ln w="2857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Home work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BCC2CA-90C1-4FA8-B3CB-9CC09C4F00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954" y="0"/>
            <a:ext cx="3681046" cy="256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04F9E8D-CD1E-44EB-BA3D-A1A30B54343D}"/>
              </a:ext>
            </a:extLst>
          </p:cNvPr>
          <p:cNvSpPr/>
          <p:nvPr/>
        </p:nvSpPr>
        <p:spPr>
          <a:xfrm>
            <a:off x="0" y="3207434"/>
            <a:ext cx="12192000" cy="18428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Tell five sentences about 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‘Your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Favourite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Food’.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3C5533-321C-4516-B152-C0A54FAD9C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3730"/>
            <a:ext cx="12192000" cy="114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855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extLst>
              <a:ext uri="{FF2B5EF4-FFF2-40B4-BE49-F238E27FC236}">
                <a16:creationId xmlns:a16="http://schemas.microsoft.com/office/drawing/2014/main" id="{7AD592D1-8F58-4432-96F1-559E9C72EA76}"/>
              </a:ext>
            </a:extLst>
          </p:cNvPr>
          <p:cNvSpPr/>
          <p:nvPr/>
        </p:nvSpPr>
        <p:spPr>
          <a:xfrm>
            <a:off x="1914341" y="-102529"/>
            <a:ext cx="8139659" cy="1888760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Thanks everybody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376EC8-B94B-4E0F-B221-571488BA59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699" y="1693523"/>
            <a:ext cx="8496944" cy="44360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57EC842-3F00-415A-8690-E573457A6C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6977"/>
            <a:ext cx="12192000" cy="114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087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ABFD94D-14B9-41BE-9D9F-A792FBA282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713730"/>
            <a:ext cx="12192000" cy="11442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45EF43-64A6-4E36-AD39-B20F1F1DF50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5713730"/>
          </a:xfrm>
          <a:prstGeom prst="rect">
            <a:avLst/>
          </a:prstGeom>
        </p:spPr>
      </p:pic>
      <p:sp>
        <p:nvSpPr>
          <p:cNvPr id="6" name="Round Diagonal Corner Rectangle 2">
            <a:extLst>
              <a:ext uri="{FF2B5EF4-FFF2-40B4-BE49-F238E27FC236}">
                <a16:creationId xmlns:a16="http://schemas.microsoft.com/office/drawing/2014/main" id="{982376B6-9FCF-470A-8216-951E63D1B0D4}"/>
              </a:ext>
            </a:extLst>
          </p:cNvPr>
          <p:cNvSpPr/>
          <p:nvPr/>
        </p:nvSpPr>
        <p:spPr>
          <a:xfrm>
            <a:off x="6096000" y="191125"/>
            <a:ext cx="6096000" cy="5522606"/>
          </a:xfrm>
          <a:prstGeom prst="round2Diag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Md. </a:t>
            </a:r>
            <a:r>
              <a:rPr lang="en-GB" sz="4000" b="1" dirty="0" err="1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Reajul</a:t>
            </a:r>
            <a:r>
              <a:rPr lang="en-GB" sz="4000" b="1" dirty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Islam</a:t>
            </a:r>
          </a:p>
          <a:p>
            <a:pPr algn="ctr"/>
            <a:r>
              <a:rPr lang="en-GB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M.B.S.(Management)</a:t>
            </a:r>
          </a:p>
          <a:p>
            <a:pPr algn="ctr"/>
            <a:r>
              <a:rPr lang="en-GB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M.Ed.(1</a:t>
            </a:r>
            <a:r>
              <a:rPr lang="en-GB" sz="3200" b="1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GB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Class)</a:t>
            </a:r>
          </a:p>
          <a:p>
            <a:pPr algn="ctr"/>
            <a:r>
              <a:rPr lang="en-GB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</a:t>
            </a:r>
          </a:p>
          <a:p>
            <a:pPr algn="ctr"/>
            <a:r>
              <a:rPr lang="en-GB" sz="32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ICT4E Ambassador</a:t>
            </a:r>
          </a:p>
          <a:p>
            <a:pPr algn="ctr"/>
            <a:r>
              <a:rPr lang="en-GB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Arajiniamot</a:t>
            </a:r>
            <a:r>
              <a:rPr lang="en-GB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Govt. Primary School</a:t>
            </a:r>
          </a:p>
          <a:p>
            <a:pPr algn="ctr"/>
            <a:r>
              <a:rPr lang="en-GB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Gangachara</a:t>
            </a:r>
            <a:r>
              <a:rPr lang="en-GB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Rangpur. </a:t>
            </a:r>
          </a:p>
          <a:p>
            <a:pPr algn="ctr"/>
            <a:r>
              <a:rPr lang="en-GB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E-mail: reajatgps1992@gmail.com</a:t>
            </a:r>
          </a:p>
        </p:txBody>
      </p:sp>
    </p:spTree>
    <p:extLst>
      <p:ext uri="{BB962C8B-B14F-4D97-AF65-F5344CB8AC3E}">
        <p14:creationId xmlns:p14="http://schemas.microsoft.com/office/powerpoint/2010/main" val="400528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extLst>
              <a:ext uri="{FF2B5EF4-FFF2-40B4-BE49-F238E27FC236}">
                <a16:creationId xmlns:a16="http://schemas.microsoft.com/office/drawing/2014/main" id="{644D7472-5E30-4690-BA52-1E3DA93A8EBE}"/>
              </a:ext>
            </a:extLst>
          </p:cNvPr>
          <p:cNvSpPr/>
          <p:nvPr/>
        </p:nvSpPr>
        <p:spPr>
          <a:xfrm>
            <a:off x="1912671" y="-199504"/>
            <a:ext cx="8250660" cy="1346662"/>
          </a:xfrm>
          <a:prstGeom prst="horizontalScroll">
            <a:avLst/>
          </a:prstGeom>
          <a:solidFill>
            <a:schemeClr val="bg1"/>
          </a:solidFill>
          <a:ln w="28575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Lesson’s Identity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7994E31-0A81-42F0-B461-78786414C96C}"/>
              </a:ext>
            </a:extLst>
          </p:cNvPr>
          <p:cNvSpPr/>
          <p:nvPr/>
        </p:nvSpPr>
        <p:spPr>
          <a:xfrm>
            <a:off x="801859" y="1026942"/>
            <a:ext cx="10621108" cy="470884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3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4000" b="1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 : English</a:t>
            </a:r>
          </a:p>
          <a:p>
            <a:pPr algn="ctr"/>
            <a:r>
              <a:rPr lang="en-GB" sz="4000" b="1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 : Five</a:t>
            </a:r>
          </a:p>
          <a:p>
            <a:pPr algn="ctr"/>
            <a:r>
              <a:rPr lang="en-GB" sz="4000" b="1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: 7</a:t>
            </a:r>
          </a:p>
          <a:p>
            <a:pPr algn="ctr"/>
            <a:r>
              <a:rPr lang="en-GB" sz="4000" b="1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: 3-5 (Be healthy)</a:t>
            </a:r>
          </a:p>
          <a:p>
            <a:pPr algn="ctr"/>
            <a:r>
              <a:rPr lang="en-GB" sz="4000" b="1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 of the lesson : C </a:t>
            </a:r>
          </a:p>
          <a:p>
            <a:pPr algn="ctr"/>
            <a:r>
              <a:rPr lang="en-GB" sz="4000" b="1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: 30 minutes.</a:t>
            </a:r>
          </a:p>
          <a:p>
            <a:pPr algn="ctr"/>
            <a:r>
              <a:rPr lang="en-GB" sz="4000" b="1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 : 21.08.2021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01831D-6D5D-433D-AB44-19FC2CC9CA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5782"/>
            <a:ext cx="12192000" cy="114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842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586F65-7205-44E0-A408-C7A85D7BA0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53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83D56FC-4445-4662-8D3A-724FBBE8D6F5}"/>
              </a:ext>
            </a:extLst>
          </p:cNvPr>
          <p:cNvSpPr/>
          <p:nvPr/>
        </p:nvSpPr>
        <p:spPr>
          <a:xfrm>
            <a:off x="1996440" y="60960"/>
            <a:ext cx="8138160" cy="8035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Let’s see the picture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9127B6-2616-43CE-8C51-8B0BD87F7D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440" y="1171260"/>
            <a:ext cx="8138160" cy="562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832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320DF03-2ADC-41AB-9665-EAB699F24355}"/>
              </a:ext>
            </a:extLst>
          </p:cNvPr>
          <p:cNvSpPr/>
          <p:nvPr/>
        </p:nvSpPr>
        <p:spPr>
          <a:xfrm>
            <a:off x="1988137" y="93176"/>
            <a:ext cx="8215725" cy="16947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Today’s Lesson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3713621-3A98-408D-B846-70CFD83C7C28}"/>
              </a:ext>
            </a:extLst>
          </p:cNvPr>
          <p:cNvSpPr/>
          <p:nvPr/>
        </p:nvSpPr>
        <p:spPr>
          <a:xfrm>
            <a:off x="1988137" y="2078372"/>
            <a:ext cx="7287065" cy="19132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healthy</a:t>
            </a:r>
          </a:p>
        </p:txBody>
      </p:sp>
      <p:pic>
        <p:nvPicPr>
          <p:cNvPr id="4" name="Picture 2" descr="F:\ATAUR PICTUR\PICTURE\ROSE\JGHG.jpg">
            <a:extLst>
              <a:ext uri="{FF2B5EF4-FFF2-40B4-BE49-F238E27FC236}">
                <a16:creationId xmlns:a16="http://schemas.microsoft.com/office/drawing/2014/main" id="{83E7E6E0-566A-498C-B209-8A3F1EF53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78240" y="2126653"/>
            <a:ext cx="3413760" cy="3729849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D1DA28-8157-4E23-8ED0-E3C64A8DC1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3" y="5754693"/>
            <a:ext cx="12191999" cy="114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93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82CBBB0-8843-4932-BBC8-380E42C388B9}"/>
              </a:ext>
            </a:extLst>
          </p:cNvPr>
          <p:cNvSpPr/>
          <p:nvPr/>
        </p:nvSpPr>
        <p:spPr>
          <a:xfrm>
            <a:off x="3641674" y="0"/>
            <a:ext cx="4419600" cy="1295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New words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266D072-2A0F-4F51-B5C1-5867A97BDAE2}"/>
              </a:ext>
            </a:extLst>
          </p:cNvPr>
          <p:cNvSpPr/>
          <p:nvPr/>
        </p:nvSpPr>
        <p:spPr>
          <a:xfrm>
            <a:off x="0" y="1295400"/>
            <a:ext cx="2293033" cy="5767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Delicious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3763002-9C63-44F5-81E7-0AAFD7CD8B89}"/>
              </a:ext>
            </a:extLst>
          </p:cNvPr>
          <p:cNvSpPr/>
          <p:nvPr/>
        </p:nvSpPr>
        <p:spPr>
          <a:xfrm>
            <a:off x="3397148" y="1295400"/>
            <a:ext cx="2454326" cy="5767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সুস্বাদু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148D00-596F-4926-B200-6F268BB918F6}"/>
              </a:ext>
            </a:extLst>
          </p:cNvPr>
          <p:cNvSpPr/>
          <p:nvPr/>
        </p:nvSpPr>
        <p:spPr>
          <a:xfrm>
            <a:off x="-4" y="2435470"/>
            <a:ext cx="2293033" cy="5767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Regularly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916315-7FE3-48DA-A14B-704C10E5890A}"/>
              </a:ext>
            </a:extLst>
          </p:cNvPr>
          <p:cNvSpPr/>
          <p:nvPr/>
        </p:nvSpPr>
        <p:spPr>
          <a:xfrm>
            <a:off x="-5" y="3575540"/>
            <a:ext cx="2293033" cy="5767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Favourite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BF123D-F58F-48A7-8ADC-F0AE40DC0D06}"/>
              </a:ext>
            </a:extLst>
          </p:cNvPr>
          <p:cNvSpPr/>
          <p:nvPr/>
        </p:nvSpPr>
        <p:spPr>
          <a:xfrm>
            <a:off x="0" y="4715610"/>
            <a:ext cx="2293033" cy="5767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Quickly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5682EF-96FA-425C-9691-C68B8A08FC12}"/>
              </a:ext>
            </a:extLst>
          </p:cNvPr>
          <p:cNvSpPr/>
          <p:nvPr/>
        </p:nvSpPr>
        <p:spPr>
          <a:xfrm>
            <a:off x="0" y="5855680"/>
            <a:ext cx="2293033" cy="5767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Melt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4D29FB-E7EC-4024-84B6-07C953B00E83}"/>
              </a:ext>
            </a:extLst>
          </p:cNvPr>
          <p:cNvSpPr/>
          <p:nvPr/>
        </p:nvSpPr>
        <p:spPr>
          <a:xfrm>
            <a:off x="3397148" y="2435470"/>
            <a:ext cx="2454326" cy="5767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নিয়মিতভাবে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942531-D116-41B0-AE51-9F868F1D5EA8}"/>
              </a:ext>
            </a:extLst>
          </p:cNvPr>
          <p:cNvSpPr/>
          <p:nvPr/>
        </p:nvSpPr>
        <p:spPr>
          <a:xfrm>
            <a:off x="3397148" y="3575540"/>
            <a:ext cx="2454326" cy="5767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6A5C3D-944E-4976-957B-FE3932AC9D3E}"/>
              </a:ext>
            </a:extLst>
          </p:cNvPr>
          <p:cNvSpPr/>
          <p:nvPr/>
        </p:nvSpPr>
        <p:spPr>
          <a:xfrm>
            <a:off x="3397148" y="4715610"/>
            <a:ext cx="2454326" cy="5767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তাড়াতাড়ি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45A24FC-3220-4E2E-BD29-79F76AB1C299}"/>
              </a:ext>
            </a:extLst>
          </p:cNvPr>
          <p:cNvSpPr/>
          <p:nvPr/>
        </p:nvSpPr>
        <p:spPr>
          <a:xfrm>
            <a:off x="3397148" y="5855680"/>
            <a:ext cx="2454326" cy="5767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গলে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F06DD53-6610-4162-91AB-AF707634031E}"/>
              </a:ext>
            </a:extLst>
          </p:cNvPr>
          <p:cNvSpPr/>
          <p:nvPr/>
        </p:nvSpPr>
        <p:spPr>
          <a:xfrm>
            <a:off x="6955584" y="2421988"/>
            <a:ext cx="4125497" cy="5767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daily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FF46053-DA1C-4158-8AFC-64D5FA825C12}"/>
              </a:ext>
            </a:extLst>
          </p:cNvPr>
          <p:cNvSpPr/>
          <p:nvPr/>
        </p:nvSpPr>
        <p:spPr>
          <a:xfrm>
            <a:off x="6955586" y="3575540"/>
            <a:ext cx="4125496" cy="5767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Fond of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7098E5-8B0B-4C09-9513-70A256FF8CD1}"/>
              </a:ext>
            </a:extLst>
          </p:cNvPr>
          <p:cNvSpPr/>
          <p:nvPr/>
        </p:nvSpPr>
        <p:spPr>
          <a:xfrm>
            <a:off x="6955587" y="4715610"/>
            <a:ext cx="4125495" cy="5767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hurriedly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28138C8-B703-4CA9-9FDD-88FC6FFDE815}"/>
              </a:ext>
            </a:extLst>
          </p:cNvPr>
          <p:cNvSpPr/>
          <p:nvPr/>
        </p:nvSpPr>
        <p:spPr>
          <a:xfrm>
            <a:off x="6955588" y="5855680"/>
            <a:ext cx="4125495" cy="5767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become liquefied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EFBD885-80AF-4A08-883F-085174389168}"/>
              </a:ext>
            </a:extLst>
          </p:cNvPr>
          <p:cNvSpPr/>
          <p:nvPr/>
        </p:nvSpPr>
        <p:spPr>
          <a:xfrm>
            <a:off x="6955583" y="1295400"/>
            <a:ext cx="4125498" cy="5767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tasty</a:t>
            </a:r>
          </a:p>
        </p:txBody>
      </p:sp>
    </p:spTree>
    <p:extLst>
      <p:ext uri="{BB962C8B-B14F-4D97-AF65-F5344CB8AC3E}">
        <p14:creationId xmlns:p14="http://schemas.microsoft.com/office/powerpoint/2010/main" val="3065096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BF548-1AD9-42FF-BF22-EC50C714B25C}"/>
              </a:ext>
            </a:extLst>
          </p:cNvPr>
          <p:cNvSpPr txBox="1">
            <a:spLocks/>
          </p:cNvSpPr>
          <p:nvPr/>
        </p:nvSpPr>
        <p:spPr>
          <a:xfrm>
            <a:off x="2993966" y="191193"/>
            <a:ext cx="6248400" cy="1143000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Teacher’s reading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A304BC-25ED-47EB-A2B8-3FD32E054E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305" y="1813810"/>
            <a:ext cx="8084695" cy="50441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CDB16E-802F-4D15-8E93-B036A87B8D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813810"/>
            <a:ext cx="4107306" cy="504418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AE5A7BE-50E0-4CE4-BC18-95DF3767BC8E}"/>
              </a:ext>
            </a:extLst>
          </p:cNvPr>
          <p:cNvSpPr/>
          <p:nvPr/>
        </p:nvSpPr>
        <p:spPr>
          <a:xfrm>
            <a:off x="6587713" y="1813809"/>
            <a:ext cx="2993967" cy="16151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Open your book at page 26</a:t>
            </a:r>
          </a:p>
        </p:txBody>
      </p:sp>
    </p:spTree>
    <p:extLst>
      <p:ext uri="{BB962C8B-B14F-4D97-AF65-F5344CB8AC3E}">
        <p14:creationId xmlns:p14="http://schemas.microsoft.com/office/powerpoint/2010/main" val="53251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7D81D1B-697F-4FF7-94AF-B3D6A3E72E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Sima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What are you doing, Nasreen?</a:t>
            </a:r>
          </a:p>
          <a:p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Nasreen: I’m putting some chocolate on my ice-cream. Ice-cream is delicious with chocolate.</a:t>
            </a:r>
          </a:p>
          <a:p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Sima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Well, it looks good, but you shouldn’t eat a lot of chocolate or ice-cream.</a:t>
            </a:r>
          </a:p>
          <a:p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Nasreen: Of course! I don’t eat them regularly.</a:t>
            </a:r>
          </a:p>
          <a:p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Sima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What kind of food do you eat regularly?</a:t>
            </a:r>
          </a:p>
          <a:p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Nasreen: Oh, fruits and vegetables. I love pineapples and bananas. They are my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favourites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I eat cucumbers and lettuce a lot, too.</a:t>
            </a:r>
          </a:p>
          <a:p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Sima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I eat fruits and vegetables everyday. Carrots and tomatoes are my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favourites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but I also like strawberries and bananas.</a:t>
            </a:r>
          </a:p>
          <a:p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Nasreen: Would you like to try some of my ice-cream with chocolate? We should eat it quickly. It will melt soon in hot weather. </a:t>
            </a:r>
          </a:p>
          <a:p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Sima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OK! Thanks. </a:t>
            </a:r>
          </a:p>
          <a:p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70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482</Words>
  <Application>Microsoft Office PowerPoint</Application>
  <PresentationFormat>Widescreen</PresentationFormat>
  <Paragraphs>88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Colonna MT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Reajul</dc:creator>
  <cp:lastModifiedBy>Reajul</cp:lastModifiedBy>
  <cp:revision>41</cp:revision>
  <dcterms:created xsi:type="dcterms:W3CDTF">2021-08-17T15:00:04Z</dcterms:created>
  <dcterms:modified xsi:type="dcterms:W3CDTF">2021-10-06T03:26:55Z</dcterms:modified>
</cp:coreProperties>
</file>