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0" r:id="rId4"/>
    <p:sldId id="256" r:id="rId5"/>
    <p:sldId id="258" r:id="rId6"/>
    <p:sldId id="263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18A6B-9C4D-44B2-8CB5-D0EB17DB919E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64DBF-30D8-4162-9C7F-1B1D3D431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9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4DBF-30D8-4162-9C7F-1B1D3D4313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6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4DBF-30D8-4162-9C7F-1B1D3D4313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7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5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2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3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3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9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9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8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7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1775-5A47-4780-8D96-DB1E4A0B10C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FAF2-6740-4882-B4AD-3E3C943B3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5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13.tmp"/><Relationship Id="rId7" Type="http://schemas.openxmlformats.org/officeDocument/2006/relationships/image" Target="../media/image17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10" Type="http://schemas.openxmlformats.org/officeDocument/2006/relationships/image" Target="../media/image20.tmp"/><Relationship Id="rId4" Type="http://schemas.openxmlformats.org/officeDocument/2006/relationships/image" Target="../media/image14.tmp"/><Relationship Id="rId9" Type="http://schemas.openxmlformats.org/officeDocument/2006/relationships/image" Target="../media/image1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352" y="3706948"/>
            <a:ext cx="3937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মর্জিনা বেগম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সহঃ শিক্ষক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দইখাওয়া বালিকা উচ্চ বিদ্যা             লয়।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হাতিবান্ধা-লালমনিরহাট।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4276595" y="3306087"/>
            <a:ext cx="484632" cy="2371382"/>
          </a:xfrm>
          <a:prstGeom prst="up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68036" y="3706948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শ্রেণিঃ-৯ম/ ১০ম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বিষয়ঃ- বিজ্ঞান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অধ্যায়- ২য় (জীবনের জন্য পানি)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পাঠ—১  (পানি)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3367">
            <a:off x="523585" y="892492"/>
            <a:ext cx="2037226" cy="1894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39" y="2000978"/>
            <a:ext cx="1275009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55" y="585468"/>
            <a:ext cx="3032943" cy="24458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355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1600200"/>
            <a:ext cx="8188658" cy="359142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" y="774487"/>
            <a:ext cx="2505425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910" y="1547053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ফলঃ- 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পাঠেশিক্ষার্থীরা-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১।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3309582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 বর্ণনা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41696" y="2401641"/>
            <a:ext cx="548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তা বলতে পারবে।</a:t>
            </a:r>
          </a:p>
          <a:p>
            <a:pPr lvl="0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পানির ধর্ম সম্পর্কে বলতে পারবে।</a:t>
            </a:r>
          </a:p>
          <a:p>
            <a:pPr lvl="0"/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পানির উৎস গুলো বলতে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0" y="3395658"/>
            <a:ext cx="28579" cy="6668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1" y="1149215"/>
            <a:ext cx="7784509" cy="123815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1" y="5001341"/>
            <a:ext cx="7784509" cy="131726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942" r="381" b="-6797"/>
          <a:stretch/>
        </p:blipFill>
        <p:spPr>
          <a:xfrm>
            <a:off x="265039" y="2827901"/>
            <a:ext cx="8046447" cy="232353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688" b="50000"/>
          <a:stretch/>
        </p:blipFill>
        <p:spPr>
          <a:xfrm>
            <a:off x="974723" y="530196"/>
            <a:ext cx="784340" cy="53500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5" y="2618959"/>
            <a:ext cx="1074558" cy="41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620858"/>
            <a:ext cx="1828800" cy="5844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2245735"/>
            <a:ext cx="8011236" cy="20807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79" y="3257526"/>
            <a:ext cx="123842" cy="34294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286105"/>
            <a:ext cx="95263" cy="28579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37" y="3390894"/>
            <a:ext cx="9526" cy="7621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" y="4275735"/>
            <a:ext cx="7315200" cy="803333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7237" y="3386131"/>
            <a:ext cx="9526" cy="85737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0" y="3066999"/>
            <a:ext cx="28579" cy="724001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" y="1219376"/>
            <a:ext cx="7915702" cy="6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0" y="691365"/>
            <a:ext cx="24669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1" y="738524"/>
            <a:ext cx="2619375" cy="174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024" y="24608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নলকুপের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7304" y="250567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0" y="3123866"/>
            <a:ext cx="2857500" cy="1528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35" y="762595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8346" y="25253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বৃষ্টির 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199" y="486542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খাল-বিলের 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41" y="3037468"/>
            <a:ext cx="2564784" cy="1600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1284" y="4813645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ভূগর্ভস্থ 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38" y="3123866"/>
            <a:ext cx="2455072" cy="15942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8346" y="487267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ঝর্ণার 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9" y="5225324"/>
            <a:ext cx="2628437" cy="10978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50427" y="639094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পুকুরের 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826024" y="162727"/>
            <a:ext cx="299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25370" r="15327" b="22189"/>
          <a:stretch/>
        </p:blipFill>
        <p:spPr>
          <a:xfrm>
            <a:off x="914400" y="1221475"/>
            <a:ext cx="3016156" cy="3787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t="8438" r="1944" b="547"/>
          <a:stretch/>
        </p:blipFill>
        <p:spPr>
          <a:xfrm>
            <a:off x="327547" y="1933203"/>
            <a:ext cx="8188657" cy="31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" y="1600200"/>
            <a:ext cx="8229600" cy="4172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91452" y="5936411"/>
            <a:ext cx="178054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89</Words>
  <Application>Microsoft Office PowerPoint</Application>
  <PresentationFormat>On-screen Show (4:3)</PresentationFormat>
  <Paragraphs>27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2021-10-14T09:23:46Z</dcterms:created>
  <dcterms:modified xsi:type="dcterms:W3CDTF">2021-10-18T06:33:29Z</dcterms:modified>
</cp:coreProperties>
</file>