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52" autoAdjust="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990600"/>
            <a:ext cx="9144000" cy="353300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3144580"/>
            <a:chOff x="0" y="0"/>
            <a:chExt cx="9144000" cy="31445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227179" cy="31445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823034" y="0"/>
              <a:ext cx="3320966" cy="3144579"/>
            </a:xfrm>
            <a:prstGeom prst="rect">
              <a:avLst/>
            </a:prstGeom>
          </p:spPr>
        </p:pic>
      </p:grpSp>
      <p:pic>
        <p:nvPicPr>
          <p:cNvPr id="8" name="Picture 7" descr="hasina-we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730" y="4419600"/>
            <a:ext cx="2308390" cy="2363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heikh-Mujibur-Rahman-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343400"/>
            <a:ext cx="22098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download (2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4365381"/>
            <a:ext cx="2438400" cy="2492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0" y="0"/>
            <a:chExt cx="22859999" cy="119911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7" b="14396"/>
            <a:stretch/>
          </p:blipFill>
          <p:spPr>
            <a:xfrm>
              <a:off x="195034" y="10227422"/>
              <a:ext cx="22369129" cy="1659778"/>
            </a:xfrm>
            <a:prstGeom prst="rect">
              <a:avLst/>
            </a:prstGeom>
          </p:spPr>
        </p:pic>
        <p:grpSp>
          <p:nvGrpSpPr>
            <p:cNvPr id="4" name="Group 20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914400" y="3048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বাল্যকাল হতে শেখ রাসেল -    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76600" y="2438400"/>
          <a:ext cx="2362200" cy="1993107"/>
        </p:xfrm>
        <a:graphic>
          <a:graphicData uri="http://schemas.openxmlformats.org/presentationml/2006/ole">
            <p:oleObj spid="_x0000_s1027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0" y="0"/>
            <a:chExt cx="22859999" cy="119911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7" b="14396"/>
            <a:stretch/>
          </p:blipFill>
          <p:spPr>
            <a:xfrm>
              <a:off x="195034" y="10227422"/>
              <a:ext cx="22369129" cy="1659778"/>
            </a:xfrm>
            <a:prstGeom prst="rect">
              <a:avLst/>
            </a:prstGeom>
          </p:spPr>
        </p:pic>
        <p:grpSp>
          <p:nvGrpSpPr>
            <p:cNvPr id="4" name="Group 20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1" name="Rectangle 10"/>
          <p:cNvSpPr/>
          <p:nvPr/>
        </p:nvSpPr>
        <p:spPr>
          <a:xfrm>
            <a:off x="876300" y="3810000"/>
            <a:ext cx="7391400" cy="1981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পার্থ সারথী নাথ </a:t>
            </a:r>
            <a:endParaRPr lang="bn-IN" sz="400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সহকারী শিক্ষক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(</a:t>
            </a:r>
            <a:r>
              <a:rPr lang="en-US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ICT</a:t>
            </a:r>
            <a:r>
              <a:rPr lang="bn-BD" sz="36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) </a:t>
            </a: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লতিফপুর আলহাজ্ব আবদুল জলিল উচ্চ বিদ্যালয়</a:t>
            </a:r>
            <a:r>
              <a:rPr lang="en-US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,</a:t>
            </a:r>
            <a:endParaRPr lang="bn-BD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32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Kalpurush" pitchFamily="2" charset="0"/>
                <a:cs typeface="Kalpurush" pitchFamily="2" charset="0"/>
              </a:rPr>
              <a:t>সীতাকুণ্ড, চট্টগ্রাম,   </a:t>
            </a:r>
            <a:endParaRPr lang="en-US" sz="32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2" name="Picture 11" descr="IMG-20190711-WA0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453" y="457200"/>
            <a:ext cx="2407094" cy="2702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9144001" cy="6858000"/>
            <a:chOff x="0" y="0"/>
            <a:chExt cx="22859999" cy="119911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7" b="14396"/>
            <a:stretch/>
          </p:blipFill>
          <p:spPr>
            <a:xfrm>
              <a:off x="195034" y="10227422"/>
              <a:ext cx="22369129" cy="1659778"/>
            </a:xfrm>
            <a:prstGeom prst="rect">
              <a:avLst/>
            </a:prstGeom>
          </p:spPr>
        </p:pic>
        <p:grpSp>
          <p:nvGrpSpPr>
            <p:cNvPr id="4" name="Group 20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3124200" y="1371600"/>
            <a:ext cx="5486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আমার প্রিয় </a:t>
            </a:r>
            <a:r>
              <a:rPr lang="bn-BD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শেখ রাসেল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50" y="228600"/>
            <a:ext cx="2857868" cy="5638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1" cy="6858000"/>
            <a:chOff x="0" y="0"/>
            <a:chExt cx="22859999" cy="1199110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7" b="14396"/>
            <a:stretch/>
          </p:blipFill>
          <p:spPr>
            <a:xfrm>
              <a:off x="195034" y="10227422"/>
              <a:ext cx="22369129" cy="1659778"/>
            </a:xfrm>
            <a:prstGeom prst="rect">
              <a:avLst/>
            </a:prstGeom>
          </p:spPr>
        </p:pic>
        <p:grpSp>
          <p:nvGrpSpPr>
            <p:cNvPr id="11" name="Group 20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</p:grpSpPr>
          <p:sp>
            <p:nvSpPr>
              <p:cNvPr id="12" name="Frame 11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ame 12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0" y="0"/>
            <a:chExt cx="22859999" cy="119911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7" b="14396"/>
            <a:stretch/>
          </p:blipFill>
          <p:spPr>
            <a:xfrm>
              <a:off x="195034" y="10227422"/>
              <a:ext cx="22369129" cy="1659778"/>
            </a:xfrm>
            <a:prstGeom prst="rect">
              <a:avLst/>
            </a:prstGeom>
          </p:spPr>
        </p:pic>
        <p:grpSp>
          <p:nvGrpSpPr>
            <p:cNvPr id="4" name="Group 20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3886200" y="1219200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 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2438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১৯৬৪ সালের ১৮ অক্টোবর  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33528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জন্মস্থান  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" y="4800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ঢাকার ঐতিহাসিক বঙ্গবন্ধু ভবনে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/>
          <a:srcRect l="24359" r="26923"/>
          <a:stretch>
            <a:fillRect/>
          </a:stretch>
        </p:blipFill>
        <p:spPr>
          <a:xfrm>
            <a:off x="381000" y="266700"/>
            <a:ext cx="2133600" cy="2259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3"/>
          <a:srcRect l="24359" r="26923"/>
          <a:stretch>
            <a:fillRect/>
          </a:stretch>
        </p:blipFill>
        <p:spPr>
          <a:xfrm>
            <a:off x="6781800" y="266700"/>
            <a:ext cx="2133600" cy="22599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0" y="0"/>
            <a:chExt cx="22859999" cy="119911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7" b="14396"/>
            <a:stretch/>
          </p:blipFill>
          <p:spPr>
            <a:xfrm>
              <a:off x="195034" y="10227422"/>
              <a:ext cx="22369129" cy="1659778"/>
            </a:xfrm>
            <a:prstGeom prst="rect">
              <a:avLst/>
            </a:prstGeom>
          </p:spPr>
        </p:pic>
        <p:grpSp>
          <p:nvGrpSpPr>
            <p:cNvPr id="4" name="Group 20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97" y="304800"/>
            <a:ext cx="8667309" cy="534899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0" y="0"/>
            <a:chExt cx="22859999" cy="119911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7" b="14396"/>
            <a:stretch/>
          </p:blipFill>
          <p:spPr>
            <a:xfrm>
              <a:off x="195034" y="10227422"/>
              <a:ext cx="22369129" cy="1659778"/>
            </a:xfrm>
            <a:prstGeom prst="rect">
              <a:avLst/>
            </a:prstGeom>
          </p:spPr>
        </p:pic>
        <p:grpSp>
          <p:nvGrpSpPr>
            <p:cNvPr id="4" name="Group 20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28600" y="2157330"/>
            <a:ext cx="8720530" cy="1107996"/>
            <a:chOff x="228600" y="1219200"/>
            <a:chExt cx="8720530" cy="1107996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1269170"/>
              <a:ext cx="144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পিতা  </a:t>
              </a:r>
              <a:endPara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10130" y="1219200"/>
              <a:ext cx="7239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বঙ্গবন্ধু শেখ মুজিবুর রহমান    </a:t>
              </a:r>
              <a:endParaRPr lang="en-US" sz="6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5030440"/>
            <a:ext cx="8720530" cy="1065633"/>
            <a:chOff x="228600" y="1219200"/>
            <a:chExt cx="8720530" cy="1065633"/>
          </a:xfrm>
        </p:grpSpPr>
        <p:sp>
          <p:nvSpPr>
            <p:cNvPr id="11" name="TextBox 10"/>
            <p:cNvSpPr txBox="1"/>
            <p:nvPr/>
          </p:nvSpPr>
          <p:spPr>
            <a:xfrm>
              <a:off x="228600" y="1269170"/>
              <a:ext cx="144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মাতা  </a:t>
              </a:r>
              <a:endPara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10130" y="1219200"/>
              <a:ext cx="7239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বঙ্গমাতা ফজিলাতুনেছা মুজিব </a:t>
              </a:r>
              <a:endPara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 descr="download (1).jpg"/>
          <p:cNvPicPr>
            <a:picLocks noChangeAspect="1"/>
          </p:cNvPicPr>
          <p:nvPr/>
        </p:nvPicPr>
        <p:blipFill>
          <a:blip r:embed="rId3"/>
          <a:srcRect l="31145" r="14983"/>
          <a:stretch>
            <a:fillRect/>
          </a:stretch>
        </p:blipFill>
        <p:spPr>
          <a:xfrm>
            <a:off x="4038600" y="333530"/>
            <a:ext cx="1524000" cy="161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download (6).jpg"/>
          <p:cNvPicPr>
            <a:picLocks noChangeAspect="1"/>
          </p:cNvPicPr>
          <p:nvPr/>
        </p:nvPicPr>
        <p:blipFill>
          <a:blip r:embed="rId4"/>
          <a:srcRect l="14440" r="13357"/>
          <a:stretch>
            <a:fillRect/>
          </a:stretch>
        </p:blipFill>
        <p:spPr>
          <a:xfrm>
            <a:off x="3962400" y="3289090"/>
            <a:ext cx="1524000" cy="1733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0" y="0"/>
            <a:chExt cx="22859999" cy="119911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7" b="14396"/>
            <a:stretch/>
          </p:blipFill>
          <p:spPr>
            <a:xfrm>
              <a:off x="195034" y="10227422"/>
              <a:ext cx="22369129" cy="1659778"/>
            </a:xfrm>
            <a:prstGeom prst="rect">
              <a:avLst/>
            </a:prstGeom>
          </p:spPr>
        </p:pic>
        <p:grpSp>
          <p:nvGrpSpPr>
            <p:cNvPr id="4" name="Group 20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143000" y="3810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পিতার সাথে রাসেল   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reenshot_20201018_082904-e16029884535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7772400" cy="4145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0" y="0"/>
            <a:chExt cx="22859999" cy="119911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7" b="14396"/>
            <a:stretch/>
          </p:blipFill>
          <p:spPr>
            <a:xfrm>
              <a:off x="195034" y="10227422"/>
              <a:ext cx="22369129" cy="1659778"/>
            </a:xfrm>
            <a:prstGeom prst="rect">
              <a:avLst/>
            </a:prstGeom>
          </p:spPr>
        </p:pic>
        <p:grpSp>
          <p:nvGrpSpPr>
            <p:cNvPr id="4" name="Group 20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066800" y="3048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ভাই-বোনদের  সাথে রাসেল   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75" y="1524000"/>
            <a:ext cx="8124251" cy="4114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0" y="0"/>
            <a:chExt cx="22859999" cy="119911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7" b="14396"/>
            <a:stretch/>
          </p:blipFill>
          <p:spPr>
            <a:xfrm>
              <a:off x="195034" y="10227422"/>
              <a:ext cx="22369129" cy="1659778"/>
            </a:xfrm>
            <a:prstGeom prst="rect">
              <a:avLst/>
            </a:prstGeom>
          </p:spPr>
        </p:pic>
        <p:grpSp>
          <p:nvGrpSpPr>
            <p:cNvPr id="4" name="Group 20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295400" y="2286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পরিবারের সাথে রাসেল   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8463"/>
            <a:ext cx="7467600" cy="43775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0" y="0"/>
            <a:chExt cx="22859999" cy="119911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417" b="14396"/>
            <a:stretch/>
          </p:blipFill>
          <p:spPr>
            <a:xfrm>
              <a:off x="195034" y="10227422"/>
              <a:ext cx="22369129" cy="1659778"/>
            </a:xfrm>
            <a:prstGeom prst="rect">
              <a:avLst/>
            </a:prstGeom>
          </p:spPr>
        </p:pic>
        <p:grpSp>
          <p:nvGrpSpPr>
            <p:cNvPr id="4" name="Group 20"/>
            <p:cNvGrpSpPr/>
            <p:nvPr/>
          </p:nvGrpSpPr>
          <p:grpSpPr>
            <a:xfrm>
              <a:off x="0" y="0"/>
              <a:ext cx="22859999" cy="11991109"/>
              <a:chOff x="0" y="0"/>
              <a:chExt cx="22859999" cy="11991109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195035" y="191926"/>
                <a:ext cx="22369129" cy="11749062"/>
              </a:xfrm>
              <a:prstGeom prst="frame">
                <a:avLst>
                  <a:gd name="adj1" fmla="val 1135"/>
                </a:avLst>
              </a:prstGeom>
              <a:gradFill>
                <a:gsLst>
                  <a:gs pos="0">
                    <a:srgbClr val="AA166E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FF6699"/>
                </a:solidFill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Frame 5"/>
              <p:cNvSpPr/>
              <p:nvPr/>
            </p:nvSpPr>
            <p:spPr>
              <a:xfrm>
                <a:off x="0" y="0"/>
                <a:ext cx="22859999" cy="11991109"/>
              </a:xfrm>
              <a:prstGeom prst="frame">
                <a:avLst>
                  <a:gd name="adj1" fmla="val 2002"/>
                </a:avLst>
              </a:prstGeom>
              <a:solidFill>
                <a:srgbClr val="10AF30">
                  <a:alpha val="94118"/>
                </a:srgbClr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1371600" y="2286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 অর্জনে রাসেল   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1143000"/>
            <a:ext cx="8153400" cy="4736592"/>
            <a:chOff x="457200" y="1143000"/>
            <a:chExt cx="8153400" cy="4736592"/>
          </a:xfrm>
        </p:grpSpPr>
        <p:pic>
          <p:nvPicPr>
            <p:cNvPr id="9" name="Picture 8" descr="ppbd.news (3)-image-160473827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143000"/>
              <a:ext cx="8153400" cy="47365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09600" y="4495800"/>
              <a:ext cx="7848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উক্ত স্কুলে চতুর্থ শ্রেণির ছাত্র ছিলেন  </a:t>
              </a:r>
              <a:endPara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65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Trek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27</cp:revision>
  <dcterms:created xsi:type="dcterms:W3CDTF">2006-08-16T00:00:00Z</dcterms:created>
  <dcterms:modified xsi:type="dcterms:W3CDTF">2021-10-18T17:51:49Z</dcterms:modified>
</cp:coreProperties>
</file>