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9"/>
  </p:notesMasterIdLst>
  <p:sldIdLst>
    <p:sldId id="257" r:id="rId2"/>
    <p:sldId id="269" r:id="rId3"/>
    <p:sldId id="270" r:id="rId4"/>
    <p:sldId id="272" r:id="rId5"/>
    <p:sldId id="271" r:id="rId6"/>
    <p:sldId id="264" r:id="rId7"/>
    <p:sldId id="268" r:id="rId8"/>
    <p:sldId id="273" r:id="rId9"/>
    <p:sldId id="276" r:id="rId10"/>
    <p:sldId id="275" r:id="rId11"/>
    <p:sldId id="277" r:id="rId12"/>
    <p:sldId id="261" r:id="rId13"/>
    <p:sldId id="278" r:id="rId14"/>
    <p:sldId id="280" r:id="rId15"/>
    <p:sldId id="274" r:id="rId16"/>
    <p:sldId id="262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8CDA"/>
    <a:srgbClr val="9900CC"/>
    <a:srgbClr val="2B4D98"/>
    <a:srgbClr val="00AFEF"/>
    <a:srgbClr val="F2F2F2"/>
    <a:srgbClr val="005BB6"/>
    <a:srgbClr val="00FFFF"/>
    <a:srgbClr val="020405"/>
    <a:srgbClr val="D4C7D1"/>
    <a:srgbClr val="D7C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47" autoAdjust="0"/>
    <p:restoredTop sz="94374" autoAdjust="0"/>
  </p:normalViewPr>
  <p:slideViewPr>
    <p:cSldViewPr>
      <p:cViewPr varScale="1">
        <p:scale>
          <a:sx n="70" d="100"/>
          <a:sy n="70" d="100"/>
        </p:scale>
        <p:origin x="96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2F372-B3D2-4D9F-BD08-5FA3E613082A}" type="datetimeFigureOut">
              <a:rPr lang="en-US" smtClean="0"/>
              <a:pPr/>
              <a:t>10/3/2021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1867B-4533-4D53-9CBF-3DA69FA35D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4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41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17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ধন্যবাদ</a:t>
            </a:r>
            <a:r>
              <a:rPr lang="bn-IN" baseline="0" dirty="0"/>
              <a:t> দ্বারা শ্রেণীর কার্যক্রম সমাপ্ত করা যেতে পারে।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3A8-80DC-42D0-B919-6586464BBE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54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40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83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10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28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94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91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75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3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8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5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33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9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50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08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67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3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4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14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1pPr>
            <a:lvl2pPr marL="358419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2pPr>
            <a:lvl3pPr marL="716839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3pPr>
            <a:lvl4pPr marL="1075258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4pPr>
            <a:lvl5pPr marL="143367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5pPr>
            <a:lvl6pPr marL="179209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6pPr>
            <a:lvl7pPr marL="215051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7pPr>
            <a:lvl8pPr marL="2508935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8pPr>
            <a:lvl9pPr marL="286735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3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214"/>
            </a:lvl1pPr>
            <a:lvl2pPr>
              <a:defRPr sz="1857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214"/>
            </a:lvl1pPr>
            <a:lvl2pPr>
              <a:defRPr sz="1857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7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57" b="1"/>
            </a:lvl1pPr>
            <a:lvl2pPr marL="358419" indent="0">
              <a:buNone/>
              <a:defRPr sz="1571" b="1"/>
            </a:lvl2pPr>
            <a:lvl3pPr marL="716839" indent="0">
              <a:buNone/>
              <a:defRPr sz="1429" b="1"/>
            </a:lvl3pPr>
            <a:lvl4pPr marL="1075258" indent="0">
              <a:buNone/>
              <a:defRPr sz="1286" b="1"/>
            </a:lvl4pPr>
            <a:lvl5pPr marL="1433677" indent="0">
              <a:buNone/>
              <a:defRPr sz="1286" b="1"/>
            </a:lvl5pPr>
            <a:lvl6pPr marL="1792097" indent="0">
              <a:buNone/>
              <a:defRPr sz="1286" b="1"/>
            </a:lvl6pPr>
            <a:lvl7pPr marL="2150516" indent="0">
              <a:buNone/>
              <a:defRPr sz="1286" b="1"/>
            </a:lvl7pPr>
            <a:lvl8pPr marL="2508935" indent="0">
              <a:buNone/>
              <a:defRPr sz="1286" b="1"/>
            </a:lvl8pPr>
            <a:lvl9pPr marL="2867354" indent="0">
              <a:buNone/>
              <a:defRPr sz="128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57"/>
            </a:lvl1pPr>
            <a:lvl2pPr>
              <a:defRPr sz="1571"/>
            </a:lvl2pPr>
            <a:lvl3pPr>
              <a:defRPr sz="1429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5" cy="639762"/>
          </a:xfrm>
        </p:spPr>
        <p:txBody>
          <a:bodyPr anchor="b"/>
          <a:lstStyle>
            <a:lvl1pPr marL="0" indent="0">
              <a:buNone/>
              <a:defRPr sz="1857" b="1"/>
            </a:lvl1pPr>
            <a:lvl2pPr marL="358419" indent="0">
              <a:buNone/>
              <a:defRPr sz="1571" b="1"/>
            </a:lvl2pPr>
            <a:lvl3pPr marL="716839" indent="0">
              <a:buNone/>
              <a:defRPr sz="1429" b="1"/>
            </a:lvl3pPr>
            <a:lvl4pPr marL="1075258" indent="0">
              <a:buNone/>
              <a:defRPr sz="1286" b="1"/>
            </a:lvl4pPr>
            <a:lvl5pPr marL="1433677" indent="0">
              <a:buNone/>
              <a:defRPr sz="1286" b="1"/>
            </a:lvl5pPr>
            <a:lvl6pPr marL="1792097" indent="0">
              <a:buNone/>
              <a:defRPr sz="1286" b="1"/>
            </a:lvl6pPr>
            <a:lvl7pPr marL="2150516" indent="0">
              <a:buNone/>
              <a:defRPr sz="1286" b="1"/>
            </a:lvl7pPr>
            <a:lvl8pPr marL="2508935" indent="0">
              <a:buNone/>
              <a:defRPr sz="1286" b="1"/>
            </a:lvl8pPr>
            <a:lvl9pPr marL="2867354" indent="0">
              <a:buNone/>
              <a:defRPr sz="128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5" cy="3951288"/>
          </a:xfrm>
        </p:spPr>
        <p:txBody>
          <a:bodyPr/>
          <a:lstStyle>
            <a:lvl1pPr>
              <a:defRPr sz="1857"/>
            </a:lvl1pPr>
            <a:lvl2pPr>
              <a:defRPr sz="1571"/>
            </a:lvl2pPr>
            <a:lvl3pPr>
              <a:defRPr sz="1429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4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5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483428" y="6387353"/>
            <a:ext cx="5588000" cy="165472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00400" y="6677161"/>
            <a:ext cx="56823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7168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Md.</a:t>
            </a:r>
            <a:r>
              <a:rPr lang="en-US" sz="1050" baseline="0" dirty="0" smtClean="0">
                <a:solidFill>
                  <a:schemeClr val="tx2"/>
                </a:solidFill>
              </a:rPr>
              <a:t> Abu Hasan, Assistant Teacher, Bijbag Govt. Primary School. Senbag, Noakhali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89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7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2500"/>
            </a:lvl1pPr>
            <a:lvl2pPr>
              <a:defRPr sz="2214"/>
            </a:lvl2pPr>
            <a:lvl3pPr>
              <a:defRPr sz="1857"/>
            </a:lvl3pPr>
            <a:lvl4pPr>
              <a:defRPr sz="1571"/>
            </a:lvl4pPr>
            <a:lvl5pPr>
              <a:defRPr sz="1571"/>
            </a:lvl5pPr>
            <a:lvl6pPr>
              <a:defRPr sz="1571"/>
            </a:lvl6pPr>
            <a:lvl7pPr>
              <a:defRPr sz="1571"/>
            </a:lvl7pPr>
            <a:lvl8pPr>
              <a:defRPr sz="1571"/>
            </a:lvl8pPr>
            <a:lvl9pPr>
              <a:defRPr sz="157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071"/>
            </a:lvl1pPr>
            <a:lvl2pPr marL="358419" indent="0">
              <a:buNone/>
              <a:defRPr sz="929"/>
            </a:lvl2pPr>
            <a:lvl3pPr marL="716839" indent="0">
              <a:buNone/>
              <a:defRPr sz="786"/>
            </a:lvl3pPr>
            <a:lvl4pPr marL="1075258" indent="0">
              <a:buNone/>
              <a:defRPr sz="714"/>
            </a:lvl4pPr>
            <a:lvl5pPr marL="1433677" indent="0">
              <a:buNone/>
              <a:defRPr sz="714"/>
            </a:lvl5pPr>
            <a:lvl6pPr marL="1792097" indent="0">
              <a:buNone/>
              <a:defRPr sz="714"/>
            </a:lvl6pPr>
            <a:lvl7pPr marL="2150516" indent="0">
              <a:buNone/>
              <a:defRPr sz="714"/>
            </a:lvl7pPr>
            <a:lvl8pPr marL="2508935" indent="0">
              <a:buNone/>
              <a:defRPr sz="714"/>
            </a:lvl8pPr>
            <a:lvl9pPr marL="2867354" indent="0">
              <a:buNone/>
              <a:defRPr sz="71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6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7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500"/>
            </a:lvl1pPr>
            <a:lvl2pPr marL="358419" indent="0">
              <a:buNone/>
              <a:defRPr sz="2214"/>
            </a:lvl2pPr>
            <a:lvl3pPr marL="716839" indent="0">
              <a:buNone/>
              <a:defRPr sz="1857"/>
            </a:lvl3pPr>
            <a:lvl4pPr marL="1075258" indent="0">
              <a:buNone/>
              <a:defRPr sz="1571"/>
            </a:lvl4pPr>
            <a:lvl5pPr marL="1433677" indent="0">
              <a:buNone/>
              <a:defRPr sz="1571"/>
            </a:lvl5pPr>
            <a:lvl6pPr marL="1792097" indent="0">
              <a:buNone/>
              <a:defRPr sz="1571"/>
            </a:lvl6pPr>
            <a:lvl7pPr marL="2150516" indent="0">
              <a:buNone/>
              <a:defRPr sz="1571"/>
            </a:lvl7pPr>
            <a:lvl8pPr marL="2508935" indent="0">
              <a:buNone/>
              <a:defRPr sz="1571"/>
            </a:lvl8pPr>
            <a:lvl9pPr marL="2867354" indent="0">
              <a:buNone/>
              <a:defRPr sz="157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71"/>
            </a:lvl1pPr>
            <a:lvl2pPr marL="358419" indent="0">
              <a:buNone/>
              <a:defRPr sz="929"/>
            </a:lvl2pPr>
            <a:lvl3pPr marL="716839" indent="0">
              <a:buNone/>
              <a:defRPr sz="786"/>
            </a:lvl3pPr>
            <a:lvl4pPr marL="1075258" indent="0">
              <a:buNone/>
              <a:defRPr sz="714"/>
            </a:lvl4pPr>
            <a:lvl5pPr marL="1433677" indent="0">
              <a:buNone/>
              <a:defRPr sz="714"/>
            </a:lvl5pPr>
            <a:lvl6pPr marL="1792097" indent="0">
              <a:buNone/>
              <a:defRPr sz="714"/>
            </a:lvl6pPr>
            <a:lvl7pPr marL="2150516" indent="0">
              <a:buNone/>
              <a:defRPr sz="714"/>
            </a:lvl7pPr>
            <a:lvl8pPr marL="2508935" indent="0">
              <a:buNone/>
              <a:defRPr sz="714"/>
            </a:lvl8pPr>
            <a:lvl9pPr marL="2867354" indent="0">
              <a:buNone/>
              <a:defRPr sz="71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61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00355" tIns="50178" rIns="100355" bIns="501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100355" tIns="50178" rIns="100355" bIns="501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l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6839"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ctr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r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683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0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ctr" defTabSz="716839" rtl="0" eaLnBrk="1" latinLnBrk="0" hangingPunct="1">
        <a:spcBef>
          <a:spcPct val="0"/>
        </a:spcBef>
        <a:buNone/>
        <a:defRPr sz="3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815" indent="-268815" algn="l" defTabSz="71683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2432" indent="-224012" algn="l" defTabSz="716839" rtl="0" eaLnBrk="1" latinLnBrk="0" hangingPunct="1">
        <a:spcBef>
          <a:spcPct val="20000"/>
        </a:spcBef>
        <a:buFont typeface="Arial" pitchFamily="34" charset="0"/>
        <a:buChar char="–"/>
        <a:defRPr sz="2214" kern="1200">
          <a:solidFill>
            <a:schemeClr val="tx1"/>
          </a:solidFill>
          <a:latin typeface="+mn-lt"/>
          <a:ea typeface="+mn-ea"/>
          <a:cs typeface="+mn-cs"/>
        </a:defRPr>
      </a:lvl2pPr>
      <a:lvl3pPr marL="896049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857" kern="1200">
          <a:solidFill>
            <a:schemeClr val="tx1"/>
          </a:solidFill>
          <a:latin typeface="+mn-lt"/>
          <a:ea typeface="+mn-ea"/>
          <a:cs typeface="+mn-cs"/>
        </a:defRPr>
      </a:lvl3pPr>
      <a:lvl4pPr marL="1254468" indent="-179210" algn="l" defTabSz="716839" rtl="0" eaLnBrk="1" latinLnBrk="0" hangingPunct="1">
        <a:spcBef>
          <a:spcPct val="20000"/>
        </a:spcBef>
        <a:buFont typeface="Arial" pitchFamily="34" charset="0"/>
        <a:buChar char="–"/>
        <a:defRPr sz="1571" kern="1200">
          <a:solidFill>
            <a:schemeClr val="tx1"/>
          </a:solidFill>
          <a:latin typeface="+mn-lt"/>
          <a:ea typeface="+mn-ea"/>
          <a:cs typeface="+mn-cs"/>
        </a:defRPr>
      </a:lvl4pPr>
      <a:lvl5pPr marL="1612887" indent="-179210" algn="l" defTabSz="716839" rtl="0" eaLnBrk="1" latinLnBrk="0" hangingPunct="1">
        <a:spcBef>
          <a:spcPct val="20000"/>
        </a:spcBef>
        <a:buFont typeface="Arial" pitchFamily="34" charset="0"/>
        <a:buChar char="»"/>
        <a:defRPr sz="1571" kern="1200">
          <a:solidFill>
            <a:schemeClr val="tx1"/>
          </a:solidFill>
          <a:latin typeface="+mn-lt"/>
          <a:ea typeface="+mn-ea"/>
          <a:cs typeface="+mn-cs"/>
        </a:defRPr>
      </a:lvl5pPr>
      <a:lvl6pPr marL="1971307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6pPr>
      <a:lvl7pPr marL="2329726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7pPr>
      <a:lvl8pPr marL="2688145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8pPr>
      <a:lvl9pPr marL="3046565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1pPr>
      <a:lvl2pPr marL="358419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2pPr>
      <a:lvl3pPr marL="716839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3pPr>
      <a:lvl4pPr marL="1075258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4pPr>
      <a:lvl5pPr marL="1433677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5pPr>
      <a:lvl6pPr marL="1792097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50516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508935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867354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picture containing smoke, coming, dark, stack&#10;&#10;Description automatically generated">
            <a:extLst>
              <a:ext uri="{FF2B5EF4-FFF2-40B4-BE49-F238E27FC236}">
                <a16:creationId xmlns:a16="http://schemas.microsoft.com/office/drawing/2014/main" id="{2069E08B-6C4D-47CE-9390-21ED3BD144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473" y="209798"/>
            <a:ext cx="2682980" cy="17409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01C94BD-B2EB-4739-A3FB-9C7C2F462DF5}"/>
              </a:ext>
            </a:extLst>
          </p:cNvPr>
          <p:cNvSpPr txBox="1"/>
          <p:nvPr/>
        </p:nvSpPr>
        <p:spPr>
          <a:xfrm>
            <a:off x="0" y="2998113"/>
            <a:ext cx="7238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0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0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0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000" b="1" dirty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194" y="1221546"/>
            <a:ext cx="2164109" cy="1623082"/>
          </a:xfrm>
          <a:prstGeom prst="rect">
            <a:avLst/>
          </a:prstGeom>
        </p:spPr>
      </p:pic>
      <p:sp>
        <p:nvSpPr>
          <p:cNvPr id="24" name="Freeform: Shape 10">
            <a:extLst>
              <a:ext uri="{FF2B5EF4-FFF2-40B4-BE49-F238E27FC236}">
                <a16:creationId xmlns:a16="http://schemas.microsoft.com/office/drawing/2014/main" id="{624BA937-0091-4A8D-A662-2585D344CFCC}"/>
              </a:ext>
            </a:extLst>
          </p:cNvPr>
          <p:cNvSpPr/>
          <p:nvPr/>
        </p:nvSpPr>
        <p:spPr>
          <a:xfrm>
            <a:off x="-4741913" y="0"/>
            <a:ext cx="16947157" cy="6858000"/>
          </a:xfrm>
          <a:custGeom>
            <a:avLst/>
            <a:gdLst>
              <a:gd name="connsiteX0" fmla="*/ 0 w 16947157"/>
              <a:gd name="connsiteY0" fmla="*/ 0 h 6858000"/>
              <a:gd name="connsiteX1" fmla="*/ 16947157 w 16947157"/>
              <a:gd name="connsiteY1" fmla="*/ 0 h 6858000"/>
              <a:gd name="connsiteX2" fmla="*/ 16947157 w 16947157"/>
              <a:gd name="connsiteY2" fmla="*/ 6858000 h 6858000"/>
              <a:gd name="connsiteX3" fmla="*/ 0 w 16947157"/>
              <a:gd name="connsiteY3" fmla="*/ 6858000 h 6858000"/>
              <a:gd name="connsiteX4" fmla="*/ 1124850 w 16947157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47157" h="6858000">
                <a:moveTo>
                  <a:pt x="0" y="0"/>
                </a:moveTo>
                <a:lnTo>
                  <a:pt x="16947157" y="0"/>
                </a:lnTo>
                <a:lnTo>
                  <a:pt x="16947157" y="6858000"/>
                </a:lnTo>
                <a:lnTo>
                  <a:pt x="0" y="6858000"/>
                </a:lnTo>
                <a:lnTo>
                  <a:pt x="1124850" y="34290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picture containing airplane, plane&#10;&#10;Description automatically generated">
            <a:extLst>
              <a:ext uri="{FF2B5EF4-FFF2-40B4-BE49-F238E27FC236}">
                <a16:creationId xmlns:a16="http://schemas.microsoft.com/office/drawing/2014/main" id="{235A0948-B624-47A3-B7EB-CD2CA47B32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1" t="20924" r="7135" b="23898"/>
          <a:stretch/>
        </p:blipFill>
        <p:spPr>
          <a:xfrm rot="5400000">
            <a:off x="-6210894" y="1536896"/>
            <a:ext cx="4164037" cy="378420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054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1.04244 0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2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1.04244 0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2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9167E-6 2.59259E-6 L -1.19428 2.59259E-6 " pathEditMode="relative" rAng="0" ptsTypes="AA">
                                      <p:cBhvr>
                                        <p:cTn id="10" dur="1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14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54167E-6 3.7037E-6 L -1.19427 3.7037E-6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152235" y="-277568"/>
            <a:ext cx="3887365" cy="4114800"/>
            <a:chOff x="8169429" y="-420420"/>
            <a:chExt cx="3887365" cy="4114800"/>
          </a:xfrm>
        </p:grpSpPr>
        <p:sp>
          <p:nvSpPr>
            <p:cNvPr id="8" name="Oval 7"/>
            <p:cNvSpPr/>
            <p:nvPr/>
          </p:nvSpPr>
          <p:spPr>
            <a:xfrm>
              <a:off x="8169429" y="-420420"/>
              <a:ext cx="3887365" cy="4114800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58000">
                  <a:srgbClr val="F2F2F2">
                    <a:alpha val="29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762250" y="1286119"/>
              <a:ext cx="701722" cy="7017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5105400" y="257553"/>
            <a:ext cx="27074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2B4D98"/>
                </a:solidFill>
                <a:latin typeface="NikoshBAN" pitchFamily="2" charset="0"/>
                <a:cs typeface="NikoshBAN" pitchFamily="2" charset="0"/>
              </a:rPr>
              <a:t>বিকিরণ</a:t>
            </a:r>
            <a:endParaRPr lang="en-US" sz="6600" b="1" dirty="0">
              <a:solidFill>
                <a:srgbClr val="2B4D98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420765" y="2286000"/>
            <a:ext cx="472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তাপ কোন মাধ্যম ছাড়াই উৎস </a:t>
            </a:r>
          </a:p>
          <a:p>
            <a:r>
              <a:rPr lang="en-US" sz="4800" b="1" dirty="0">
                <a:latin typeface="NikoshBAN" pitchFamily="2" charset="0"/>
                <a:cs typeface="NikoshBAN" pitchFamily="2" charset="0"/>
              </a:rPr>
              <a:t>থেকে চারদিকে ছড়িয়ে পড়ে তাই 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বিকিরণ।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3506365" cy="51020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Freeform 19"/>
          <p:cNvSpPr/>
          <p:nvPr/>
        </p:nvSpPr>
        <p:spPr>
          <a:xfrm>
            <a:off x="8275130" y="-51797"/>
            <a:ext cx="3663258" cy="3663258"/>
          </a:xfrm>
          <a:custGeom>
            <a:avLst/>
            <a:gdLst>
              <a:gd name="connsiteX0" fmla="*/ 2290615 w 4572000"/>
              <a:gd name="connsiteY0" fmla="*/ 3428767 h 4572000"/>
              <a:gd name="connsiteX1" fmla="*/ 2286000 w 4572000"/>
              <a:gd name="connsiteY1" fmla="*/ 4572000 h 4572000"/>
              <a:gd name="connsiteX2" fmla="*/ 2281386 w 4572000"/>
              <a:gd name="connsiteY2" fmla="*/ 3428767 h 4572000"/>
              <a:gd name="connsiteX3" fmla="*/ 2286000 w 4572000"/>
              <a:gd name="connsiteY3" fmla="*/ 3429000 h 4572000"/>
              <a:gd name="connsiteX4" fmla="*/ 2058475 w 4572000"/>
              <a:gd name="connsiteY4" fmla="*/ 3406210 h 4572000"/>
              <a:gd name="connsiteX5" fmla="*/ 2067606 w 4572000"/>
              <a:gd name="connsiteY5" fmla="*/ 3407604 h 4572000"/>
              <a:gd name="connsiteX6" fmla="*/ 1840024 w 4572000"/>
              <a:gd name="connsiteY6" fmla="*/ 4528086 h 4572000"/>
              <a:gd name="connsiteX7" fmla="*/ 2513526 w 4572000"/>
              <a:gd name="connsiteY7" fmla="*/ 3406210 h 4572000"/>
              <a:gd name="connsiteX8" fmla="*/ 2731976 w 4572000"/>
              <a:gd name="connsiteY8" fmla="*/ 4528086 h 4572000"/>
              <a:gd name="connsiteX9" fmla="*/ 2504394 w 4572000"/>
              <a:gd name="connsiteY9" fmla="*/ 3407604 h 4572000"/>
              <a:gd name="connsiteX10" fmla="*/ 1844287 w 4572000"/>
              <a:gd name="connsiteY10" fmla="*/ 3340346 h 4572000"/>
              <a:gd name="connsiteX11" fmla="*/ 1852960 w 4572000"/>
              <a:gd name="connsiteY11" fmla="*/ 3343521 h 4572000"/>
              <a:gd name="connsiteX12" fmla="*/ 1411194 w 4572000"/>
              <a:gd name="connsiteY12" fmla="*/ 4397990 h 4572000"/>
              <a:gd name="connsiteX13" fmla="*/ 2727714 w 4572000"/>
              <a:gd name="connsiteY13" fmla="*/ 3340346 h 4572000"/>
              <a:gd name="connsiteX14" fmla="*/ 3160806 w 4572000"/>
              <a:gd name="connsiteY14" fmla="*/ 4397990 h 4572000"/>
              <a:gd name="connsiteX15" fmla="*/ 2719040 w 4572000"/>
              <a:gd name="connsiteY15" fmla="*/ 3343521 h 4572000"/>
              <a:gd name="connsiteX16" fmla="*/ 2924907 w 4572000"/>
              <a:gd name="connsiteY16" fmla="*/ 3233888 h 4572000"/>
              <a:gd name="connsiteX17" fmla="*/ 3556033 w 4572000"/>
              <a:gd name="connsiteY17" fmla="*/ 4186740 h 4572000"/>
              <a:gd name="connsiteX18" fmla="*/ 2917013 w 4572000"/>
              <a:gd name="connsiteY18" fmla="*/ 3238684 h 4572000"/>
              <a:gd name="connsiteX19" fmla="*/ 1647094 w 4572000"/>
              <a:gd name="connsiteY19" fmla="*/ 3233888 h 4572000"/>
              <a:gd name="connsiteX20" fmla="*/ 1654988 w 4572000"/>
              <a:gd name="connsiteY20" fmla="*/ 3238684 h 4572000"/>
              <a:gd name="connsiteX21" fmla="*/ 1015967 w 4572000"/>
              <a:gd name="connsiteY21" fmla="*/ 4186740 h 4572000"/>
              <a:gd name="connsiteX22" fmla="*/ 1474670 w 4572000"/>
              <a:gd name="connsiteY22" fmla="*/ 3090804 h 4572000"/>
              <a:gd name="connsiteX23" fmla="*/ 1477777 w 4572000"/>
              <a:gd name="connsiteY23" fmla="*/ 3094223 h 4572000"/>
              <a:gd name="connsiteX24" fmla="*/ 1481196 w 4572000"/>
              <a:gd name="connsiteY24" fmla="*/ 3097330 h 4572000"/>
              <a:gd name="connsiteX25" fmla="*/ 669554 w 4572000"/>
              <a:gd name="connsiteY25" fmla="*/ 3902446 h 4572000"/>
              <a:gd name="connsiteX26" fmla="*/ 3097330 w 4572000"/>
              <a:gd name="connsiteY26" fmla="*/ 3090804 h 4572000"/>
              <a:gd name="connsiteX27" fmla="*/ 3902446 w 4572000"/>
              <a:gd name="connsiteY27" fmla="*/ 3902446 h 4572000"/>
              <a:gd name="connsiteX28" fmla="*/ 3090804 w 4572000"/>
              <a:gd name="connsiteY28" fmla="*/ 3097330 h 4572000"/>
              <a:gd name="connsiteX29" fmla="*/ 3094223 w 4572000"/>
              <a:gd name="connsiteY29" fmla="*/ 3094223 h 4572000"/>
              <a:gd name="connsiteX30" fmla="*/ 3238684 w 4572000"/>
              <a:gd name="connsiteY30" fmla="*/ 2917013 h 4572000"/>
              <a:gd name="connsiteX31" fmla="*/ 4186740 w 4572000"/>
              <a:gd name="connsiteY31" fmla="*/ 3556033 h 4572000"/>
              <a:gd name="connsiteX32" fmla="*/ 3233888 w 4572000"/>
              <a:gd name="connsiteY32" fmla="*/ 2924907 h 4572000"/>
              <a:gd name="connsiteX33" fmla="*/ 1333317 w 4572000"/>
              <a:gd name="connsiteY33" fmla="*/ 2917013 h 4572000"/>
              <a:gd name="connsiteX34" fmla="*/ 1338112 w 4572000"/>
              <a:gd name="connsiteY34" fmla="*/ 2924907 h 4572000"/>
              <a:gd name="connsiteX35" fmla="*/ 385260 w 4572000"/>
              <a:gd name="connsiteY35" fmla="*/ 3556033 h 4572000"/>
              <a:gd name="connsiteX36" fmla="*/ 3343521 w 4572000"/>
              <a:gd name="connsiteY36" fmla="*/ 2719040 h 4572000"/>
              <a:gd name="connsiteX37" fmla="*/ 4397990 w 4572000"/>
              <a:gd name="connsiteY37" fmla="*/ 3160806 h 4572000"/>
              <a:gd name="connsiteX38" fmla="*/ 3340346 w 4572000"/>
              <a:gd name="connsiteY38" fmla="*/ 2727714 h 4572000"/>
              <a:gd name="connsiteX39" fmla="*/ 1228480 w 4572000"/>
              <a:gd name="connsiteY39" fmla="*/ 2719040 h 4572000"/>
              <a:gd name="connsiteX40" fmla="*/ 1231654 w 4572000"/>
              <a:gd name="connsiteY40" fmla="*/ 2727714 h 4572000"/>
              <a:gd name="connsiteX41" fmla="*/ 174010 w 4572000"/>
              <a:gd name="connsiteY41" fmla="*/ 3160806 h 4572000"/>
              <a:gd name="connsiteX42" fmla="*/ 3407604 w 4572000"/>
              <a:gd name="connsiteY42" fmla="*/ 2504394 h 4572000"/>
              <a:gd name="connsiteX43" fmla="*/ 4528086 w 4572000"/>
              <a:gd name="connsiteY43" fmla="*/ 2731976 h 4572000"/>
              <a:gd name="connsiteX44" fmla="*/ 3406210 w 4572000"/>
              <a:gd name="connsiteY44" fmla="*/ 2513526 h 4572000"/>
              <a:gd name="connsiteX45" fmla="*/ 1164397 w 4572000"/>
              <a:gd name="connsiteY45" fmla="*/ 2504394 h 4572000"/>
              <a:gd name="connsiteX46" fmla="*/ 1165790 w 4572000"/>
              <a:gd name="connsiteY46" fmla="*/ 2513526 h 4572000"/>
              <a:gd name="connsiteX47" fmla="*/ 43914 w 4572000"/>
              <a:gd name="connsiteY47" fmla="*/ 2731976 h 4572000"/>
              <a:gd name="connsiteX48" fmla="*/ 3428767 w 4572000"/>
              <a:gd name="connsiteY48" fmla="*/ 2281386 h 4572000"/>
              <a:gd name="connsiteX49" fmla="*/ 4572000 w 4572000"/>
              <a:gd name="connsiteY49" fmla="*/ 2286000 h 4572000"/>
              <a:gd name="connsiteX50" fmla="*/ 3428767 w 4572000"/>
              <a:gd name="connsiteY50" fmla="*/ 2290615 h 4572000"/>
              <a:gd name="connsiteX51" fmla="*/ 3429000 w 4572000"/>
              <a:gd name="connsiteY51" fmla="*/ 2286000 h 4572000"/>
              <a:gd name="connsiteX52" fmla="*/ 1143233 w 4572000"/>
              <a:gd name="connsiteY52" fmla="*/ 2281386 h 4572000"/>
              <a:gd name="connsiteX53" fmla="*/ 1143000 w 4572000"/>
              <a:gd name="connsiteY53" fmla="*/ 2286000 h 4572000"/>
              <a:gd name="connsiteX54" fmla="*/ 1143233 w 4572000"/>
              <a:gd name="connsiteY54" fmla="*/ 2290615 h 4572000"/>
              <a:gd name="connsiteX55" fmla="*/ 0 w 4572000"/>
              <a:gd name="connsiteY55" fmla="*/ 2286000 h 4572000"/>
              <a:gd name="connsiteX56" fmla="*/ 4528086 w 4572000"/>
              <a:gd name="connsiteY56" fmla="*/ 1840024 h 4572000"/>
              <a:gd name="connsiteX57" fmla="*/ 3407604 w 4572000"/>
              <a:gd name="connsiteY57" fmla="*/ 2067606 h 4572000"/>
              <a:gd name="connsiteX58" fmla="*/ 3406210 w 4572000"/>
              <a:gd name="connsiteY58" fmla="*/ 2058474 h 4572000"/>
              <a:gd name="connsiteX59" fmla="*/ 43914 w 4572000"/>
              <a:gd name="connsiteY59" fmla="*/ 1840024 h 4572000"/>
              <a:gd name="connsiteX60" fmla="*/ 1165790 w 4572000"/>
              <a:gd name="connsiteY60" fmla="*/ 2058474 h 4572000"/>
              <a:gd name="connsiteX61" fmla="*/ 1164397 w 4572000"/>
              <a:gd name="connsiteY61" fmla="*/ 2067606 h 4572000"/>
              <a:gd name="connsiteX62" fmla="*/ 4397990 w 4572000"/>
              <a:gd name="connsiteY62" fmla="*/ 1411194 h 4572000"/>
              <a:gd name="connsiteX63" fmla="*/ 3343521 w 4572000"/>
              <a:gd name="connsiteY63" fmla="*/ 1852960 h 4572000"/>
              <a:gd name="connsiteX64" fmla="*/ 3340346 w 4572000"/>
              <a:gd name="connsiteY64" fmla="*/ 1844286 h 4572000"/>
              <a:gd name="connsiteX65" fmla="*/ 174010 w 4572000"/>
              <a:gd name="connsiteY65" fmla="*/ 1411194 h 4572000"/>
              <a:gd name="connsiteX66" fmla="*/ 1231654 w 4572000"/>
              <a:gd name="connsiteY66" fmla="*/ 1844286 h 4572000"/>
              <a:gd name="connsiteX67" fmla="*/ 1228480 w 4572000"/>
              <a:gd name="connsiteY67" fmla="*/ 1852960 h 4572000"/>
              <a:gd name="connsiteX68" fmla="*/ 4186740 w 4572000"/>
              <a:gd name="connsiteY68" fmla="*/ 1015967 h 4572000"/>
              <a:gd name="connsiteX69" fmla="*/ 3238684 w 4572000"/>
              <a:gd name="connsiteY69" fmla="*/ 1654988 h 4572000"/>
              <a:gd name="connsiteX70" fmla="*/ 3233888 w 4572000"/>
              <a:gd name="connsiteY70" fmla="*/ 1647094 h 4572000"/>
              <a:gd name="connsiteX71" fmla="*/ 385260 w 4572000"/>
              <a:gd name="connsiteY71" fmla="*/ 1015967 h 4572000"/>
              <a:gd name="connsiteX72" fmla="*/ 1338112 w 4572000"/>
              <a:gd name="connsiteY72" fmla="*/ 1647094 h 4572000"/>
              <a:gd name="connsiteX73" fmla="*/ 1333317 w 4572000"/>
              <a:gd name="connsiteY73" fmla="*/ 1654988 h 4572000"/>
              <a:gd name="connsiteX74" fmla="*/ 3902446 w 4572000"/>
              <a:gd name="connsiteY74" fmla="*/ 669554 h 4572000"/>
              <a:gd name="connsiteX75" fmla="*/ 3097330 w 4572000"/>
              <a:gd name="connsiteY75" fmla="*/ 1481196 h 4572000"/>
              <a:gd name="connsiteX76" fmla="*/ 3094223 w 4572000"/>
              <a:gd name="connsiteY76" fmla="*/ 1477777 h 4572000"/>
              <a:gd name="connsiteX77" fmla="*/ 3090804 w 4572000"/>
              <a:gd name="connsiteY77" fmla="*/ 1474670 h 4572000"/>
              <a:gd name="connsiteX78" fmla="*/ 669554 w 4572000"/>
              <a:gd name="connsiteY78" fmla="*/ 669554 h 4572000"/>
              <a:gd name="connsiteX79" fmla="*/ 1481196 w 4572000"/>
              <a:gd name="connsiteY79" fmla="*/ 1474670 h 4572000"/>
              <a:gd name="connsiteX80" fmla="*/ 1477777 w 4572000"/>
              <a:gd name="connsiteY80" fmla="*/ 1477777 h 4572000"/>
              <a:gd name="connsiteX81" fmla="*/ 1474670 w 4572000"/>
              <a:gd name="connsiteY81" fmla="*/ 1481196 h 4572000"/>
              <a:gd name="connsiteX82" fmla="*/ 3556033 w 4572000"/>
              <a:gd name="connsiteY82" fmla="*/ 385260 h 4572000"/>
              <a:gd name="connsiteX83" fmla="*/ 2924907 w 4572000"/>
              <a:gd name="connsiteY83" fmla="*/ 1338112 h 4572000"/>
              <a:gd name="connsiteX84" fmla="*/ 2917013 w 4572000"/>
              <a:gd name="connsiteY84" fmla="*/ 1333317 h 4572000"/>
              <a:gd name="connsiteX85" fmla="*/ 1015967 w 4572000"/>
              <a:gd name="connsiteY85" fmla="*/ 385260 h 4572000"/>
              <a:gd name="connsiteX86" fmla="*/ 1654988 w 4572000"/>
              <a:gd name="connsiteY86" fmla="*/ 1333317 h 4572000"/>
              <a:gd name="connsiteX87" fmla="*/ 1647094 w 4572000"/>
              <a:gd name="connsiteY87" fmla="*/ 1338112 h 4572000"/>
              <a:gd name="connsiteX88" fmla="*/ 3160806 w 4572000"/>
              <a:gd name="connsiteY88" fmla="*/ 174010 h 4572000"/>
              <a:gd name="connsiteX89" fmla="*/ 2727714 w 4572000"/>
              <a:gd name="connsiteY89" fmla="*/ 1231654 h 4572000"/>
              <a:gd name="connsiteX90" fmla="*/ 2719040 w 4572000"/>
              <a:gd name="connsiteY90" fmla="*/ 1228479 h 4572000"/>
              <a:gd name="connsiteX91" fmla="*/ 1411194 w 4572000"/>
              <a:gd name="connsiteY91" fmla="*/ 174010 h 4572000"/>
              <a:gd name="connsiteX92" fmla="*/ 1852960 w 4572000"/>
              <a:gd name="connsiteY92" fmla="*/ 1228479 h 4572000"/>
              <a:gd name="connsiteX93" fmla="*/ 1844287 w 4572000"/>
              <a:gd name="connsiteY93" fmla="*/ 1231654 h 4572000"/>
              <a:gd name="connsiteX94" fmla="*/ 2731976 w 4572000"/>
              <a:gd name="connsiteY94" fmla="*/ 43914 h 4572000"/>
              <a:gd name="connsiteX95" fmla="*/ 2513526 w 4572000"/>
              <a:gd name="connsiteY95" fmla="*/ 1165790 h 4572000"/>
              <a:gd name="connsiteX96" fmla="*/ 2504394 w 4572000"/>
              <a:gd name="connsiteY96" fmla="*/ 1164397 h 4572000"/>
              <a:gd name="connsiteX97" fmla="*/ 1840024 w 4572000"/>
              <a:gd name="connsiteY97" fmla="*/ 43914 h 4572000"/>
              <a:gd name="connsiteX98" fmla="*/ 2067606 w 4572000"/>
              <a:gd name="connsiteY98" fmla="*/ 1164397 h 4572000"/>
              <a:gd name="connsiteX99" fmla="*/ 2058475 w 4572000"/>
              <a:gd name="connsiteY99" fmla="*/ 1165790 h 4572000"/>
              <a:gd name="connsiteX100" fmla="*/ 2286000 w 4572000"/>
              <a:gd name="connsiteY100" fmla="*/ 0 h 4572000"/>
              <a:gd name="connsiteX101" fmla="*/ 2290615 w 4572000"/>
              <a:gd name="connsiteY101" fmla="*/ 1143233 h 4572000"/>
              <a:gd name="connsiteX102" fmla="*/ 2286000 w 4572000"/>
              <a:gd name="connsiteY102" fmla="*/ 1143000 h 4572000"/>
              <a:gd name="connsiteX103" fmla="*/ 2281386 w 4572000"/>
              <a:gd name="connsiteY103" fmla="*/ 1143233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4572000" h="4572000">
                <a:moveTo>
                  <a:pt x="2290615" y="3428767"/>
                </a:moveTo>
                <a:lnTo>
                  <a:pt x="2286000" y="4572000"/>
                </a:lnTo>
                <a:lnTo>
                  <a:pt x="2281386" y="3428767"/>
                </a:lnTo>
                <a:lnTo>
                  <a:pt x="2286000" y="3429000"/>
                </a:lnTo>
                <a:close/>
                <a:moveTo>
                  <a:pt x="2058475" y="3406210"/>
                </a:moveTo>
                <a:lnTo>
                  <a:pt x="2067606" y="3407604"/>
                </a:lnTo>
                <a:lnTo>
                  <a:pt x="1840024" y="4528086"/>
                </a:lnTo>
                <a:close/>
                <a:moveTo>
                  <a:pt x="2513526" y="3406210"/>
                </a:moveTo>
                <a:lnTo>
                  <a:pt x="2731976" y="4528086"/>
                </a:lnTo>
                <a:lnTo>
                  <a:pt x="2504394" y="3407604"/>
                </a:lnTo>
                <a:close/>
                <a:moveTo>
                  <a:pt x="1844287" y="3340346"/>
                </a:moveTo>
                <a:lnTo>
                  <a:pt x="1852960" y="3343521"/>
                </a:lnTo>
                <a:lnTo>
                  <a:pt x="1411194" y="4397990"/>
                </a:lnTo>
                <a:close/>
                <a:moveTo>
                  <a:pt x="2727714" y="3340346"/>
                </a:moveTo>
                <a:lnTo>
                  <a:pt x="3160806" y="4397990"/>
                </a:lnTo>
                <a:lnTo>
                  <a:pt x="2719040" y="3343521"/>
                </a:lnTo>
                <a:close/>
                <a:moveTo>
                  <a:pt x="2924907" y="3233888"/>
                </a:moveTo>
                <a:lnTo>
                  <a:pt x="3556033" y="4186740"/>
                </a:lnTo>
                <a:lnTo>
                  <a:pt x="2917013" y="3238684"/>
                </a:lnTo>
                <a:close/>
                <a:moveTo>
                  <a:pt x="1647094" y="3233888"/>
                </a:moveTo>
                <a:lnTo>
                  <a:pt x="1654988" y="3238684"/>
                </a:lnTo>
                <a:lnTo>
                  <a:pt x="1015967" y="4186740"/>
                </a:lnTo>
                <a:close/>
                <a:moveTo>
                  <a:pt x="1474670" y="3090804"/>
                </a:moveTo>
                <a:lnTo>
                  <a:pt x="1477777" y="3094223"/>
                </a:lnTo>
                <a:lnTo>
                  <a:pt x="1481196" y="3097330"/>
                </a:lnTo>
                <a:lnTo>
                  <a:pt x="669554" y="3902446"/>
                </a:lnTo>
                <a:close/>
                <a:moveTo>
                  <a:pt x="3097330" y="3090804"/>
                </a:moveTo>
                <a:lnTo>
                  <a:pt x="3902446" y="3902446"/>
                </a:lnTo>
                <a:lnTo>
                  <a:pt x="3090804" y="3097330"/>
                </a:lnTo>
                <a:lnTo>
                  <a:pt x="3094223" y="3094223"/>
                </a:lnTo>
                <a:close/>
                <a:moveTo>
                  <a:pt x="3238684" y="2917013"/>
                </a:moveTo>
                <a:lnTo>
                  <a:pt x="4186740" y="3556033"/>
                </a:lnTo>
                <a:lnTo>
                  <a:pt x="3233888" y="2924907"/>
                </a:lnTo>
                <a:close/>
                <a:moveTo>
                  <a:pt x="1333317" y="2917013"/>
                </a:moveTo>
                <a:lnTo>
                  <a:pt x="1338112" y="2924907"/>
                </a:lnTo>
                <a:lnTo>
                  <a:pt x="385260" y="3556033"/>
                </a:lnTo>
                <a:close/>
                <a:moveTo>
                  <a:pt x="3343521" y="2719040"/>
                </a:moveTo>
                <a:lnTo>
                  <a:pt x="4397990" y="3160806"/>
                </a:lnTo>
                <a:lnTo>
                  <a:pt x="3340346" y="2727714"/>
                </a:lnTo>
                <a:close/>
                <a:moveTo>
                  <a:pt x="1228480" y="2719040"/>
                </a:moveTo>
                <a:lnTo>
                  <a:pt x="1231654" y="2727714"/>
                </a:lnTo>
                <a:lnTo>
                  <a:pt x="174010" y="3160806"/>
                </a:lnTo>
                <a:close/>
                <a:moveTo>
                  <a:pt x="3407604" y="2504394"/>
                </a:moveTo>
                <a:lnTo>
                  <a:pt x="4528086" y="2731976"/>
                </a:lnTo>
                <a:lnTo>
                  <a:pt x="3406210" y="2513526"/>
                </a:lnTo>
                <a:close/>
                <a:moveTo>
                  <a:pt x="1164397" y="2504394"/>
                </a:moveTo>
                <a:lnTo>
                  <a:pt x="1165790" y="2513526"/>
                </a:lnTo>
                <a:lnTo>
                  <a:pt x="43914" y="2731976"/>
                </a:lnTo>
                <a:close/>
                <a:moveTo>
                  <a:pt x="3428767" y="2281386"/>
                </a:moveTo>
                <a:lnTo>
                  <a:pt x="4572000" y="2286000"/>
                </a:lnTo>
                <a:lnTo>
                  <a:pt x="3428767" y="2290615"/>
                </a:lnTo>
                <a:lnTo>
                  <a:pt x="3429000" y="2286000"/>
                </a:lnTo>
                <a:close/>
                <a:moveTo>
                  <a:pt x="1143233" y="2281386"/>
                </a:moveTo>
                <a:lnTo>
                  <a:pt x="1143000" y="2286000"/>
                </a:lnTo>
                <a:lnTo>
                  <a:pt x="1143233" y="2290615"/>
                </a:lnTo>
                <a:lnTo>
                  <a:pt x="0" y="2286000"/>
                </a:lnTo>
                <a:close/>
                <a:moveTo>
                  <a:pt x="4528086" y="1840024"/>
                </a:moveTo>
                <a:lnTo>
                  <a:pt x="3407604" y="2067606"/>
                </a:lnTo>
                <a:lnTo>
                  <a:pt x="3406210" y="2058474"/>
                </a:lnTo>
                <a:close/>
                <a:moveTo>
                  <a:pt x="43914" y="1840024"/>
                </a:moveTo>
                <a:lnTo>
                  <a:pt x="1165790" y="2058474"/>
                </a:lnTo>
                <a:lnTo>
                  <a:pt x="1164397" y="2067606"/>
                </a:lnTo>
                <a:close/>
                <a:moveTo>
                  <a:pt x="4397990" y="1411194"/>
                </a:moveTo>
                <a:lnTo>
                  <a:pt x="3343521" y="1852960"/>
                </a:lnTo>
                <a:lnTo>
                  <a:pt x="3340346" y="1844286"/>
                </a:lnTo>
                <a:close/>
                <a:moveTo>
                  <a:pt x="174010" y="1411194"/>
                </a:moveTo>
                <a:lnTo>
                  <a:pt x="1231654" y="1844286"/>
                </a:lnTo>
                <a:lnTo>
                  <a:pt x="1228480" y="1852960"/>
                </a:lnTo>
                <a:close/>
                <a:moveTo>
                  <a:pt x="4186740" y="1015967"/>
                </a:moveTo>
                <a:lnTo>
                  <a:pt x="3238684" y="1654988"/>
                </a:lnTo>
                <a:lnTo>
                  <a:pt x="3233888" y="1647094"/>
                </a:lnTo>
                <a:close/>
                <a:moveTo>
                  <a:pt x="385260" y="1015967"/>
                </a:moveTo>
                <a:lnTo>
                  <a:pt x="1338112" y="1647094"/>
                </a:lnTo>
                <a:lnTo>
                  <a:pt x="1333317" y="1654988"/>
                </a:lnTo>
                <a:close/>
                <a:moveTo>
                  <a:pt x="3902446" y="669554"/>
                </a:moveTo>
                <a:lnTo>
                  <a:pt x="3097330" y="1481196"/>
                </a:lnTo>
                <a:lnTo>
                  <a:pt x="3094223" y="1477777"/>
                </a:lnTo>
                <a:lnTo>
                  <a:pt x="3090804" y="1474670"/>
                </a:lnTo>
                <a:close/>
                <a:moveTo>
                  <a:pt x="669554" y="669554"/>
                </a:moveTo>
                <a:lnTo>
                  <a:pt x="1481196" y="1474670"/>
                </a:lnTo>
                <a:lnTo>
                  <a:pt x="1477777" y="1477777"/>
                </a:lnTo>
                <a:lnTo>
                  <a:pt x="1474670" y="1481196"/>
                </a:lnTo>
                <a:close/>
                <a:moveTo>
                  <a:pt x="3556033" y="385260"/>
                </a:moveTo>
                <a:lnTo>
                  <a:pt x="2924907" y="1338112"/>
                </a:lnTo>
                <a:lnTo>
                  <a:pt x="2917013" y="1333317"/>
                </a:lnTo>
                <a:close/>
                <a:moveTo>
                  <a:pt x="1015967" y="385260"/>
                </a:moveTo>
                <a:lnTo>
                  <a:pt x="1654988" y="1333317"/>
                </a:lnTo>
                <a:lnTo>
                  <a:pt x="1647094" y="1338112"/>
                </a:lnTo>
                <a:close/>
                <a:moveTo>
                  <a:pt x="3160806" y="174010"/>
                </a:moveTo>
                <a:lnTo>
                  <a:pt x="2727714" y="1231654"/>
                </a:lnTo>
                <a:lnTo>
                  <a:pt x="2719040" y="1228479"/>
                </a:lnTo>
                <a:close/>
                <a:moveTo>
                  <a:pt x="1411194" y="174010"/>
                </a:moveTo>
                <a:lnTo>
                  <a:pt x="1852960" y="1228479"/>
                </a:lnTo>
                <a:lnTo>
                  <a:pt x="1844287" y="1231654"/>
                </a:lnTo>
                <a:close/>
                <a:moveTo>
                  <a:pt x="2731976" y="43914"/>
                </a:moveTo>
                <a:lnTo>
                  <a:pt x="2513526" y="1165790"/>
                </a:lnTo>
                <a:lnTo>
                  <a:pt x="2504394" y="1164397"/>
                </a:lnTo>
                <a:close/>
                <a:moveTo>
                  <a:pt x="1840024" y="43914"/>
                </a:moveTo>
                <a:lnTo>
                  <a:pt x="2067606" y="1164397"/>
                </a:lnTo>
                <a:lnTo>
                  <a:pt x="2058475" y="1165790"/>
                </a:lnTo>
                <a:close/>
                <a:moveTo>
                  <a:pt x="2286000" y="0"/>
                </a:moveTo>
                <a:lnTo>
                  <a:pt x="2290615" y="1143233"/>
                </a:lnTo>
                <a:lnTo>
                  <a:pt x="2286000" y="1143000"/>
                </a:lnTo>
                <a:lnTo>
                  <a:pt x="2281386" y="114323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154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2"/>
    </mc:Choice>
    <mc:Fallback xmlns="">
      <p:transition spd="slow" advTm="11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3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7"/>
          <p:cNvSpPr txBox="1"/>
          <p:nvPr/>
        </p:nvSpPr>
        <p:spPr>
          <a:xfrm>
            <a:off x="4645818" y="333814"/>
            <a:ext cx="3201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2B4D98"/>
                </a:solidFill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4400" b="1" dirty="0">
                <a:solidFill>
                  <a:srgbClr val="2B4D9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2B4D98"/>
                </a:solidFill>
                <a:latin typeface="NikoshBAN" pitchFamily="2" charset="0"/>
                <a:cs typeface="NikoshBAN" pitchFamily="2" charset="0"/>
              </a:rPr>
              <a:t>সঞ্চালন</a:t>
            </a:r>
            <a:endParaRPr lang="en-US" sz="4400" b="1" dirty="0">
              <a:solidFill>
                <a:srgbClr val="2B4D98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1674812" y="5181600"/>
            <a:ext cx="1013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AFEF"/>
                </a:solidFill>
                <a:latin typeface="NikoshBAN" pitchFamily="2" charset="0"/>
                <a:cs typeface="NikoshBAN" pitchFamily="2" charset="0"/>
              </a:rPr>
              <a:t>আলো শক্তির এমন রূপ যা আমাদের দেখতে সাহায্য করে। </a:t>
            </a:r>
          </a:p>
          <a:p>
            <a:r>
              <a:rPr lang="en-US" sz="3600" b="1" dirty="0">
                <a:solidFill>
                  <a:srgbClr val="00AFEF"/>
                </a:solidFill>
                <a:latin typeface="NikoshBAN" pitchFamily="2" charset="0"/>
                <a:cs typeface="NikoshBAN" pitchFamily="2" charset="0"/>
              </a:rPr>
              <a:t>কোন মাধ্যম ছাড়াই আলো বিকিরণ পদ্ধতিতে সঞ্চালিত হয়।  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60649"/>
            <a:ext cx="4876006" cy="35294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2" y="1360648"/>
            <a:ext cx="5327176" cy="35294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9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2"/>
    </mc:Choice>
    <mc:Fallback xmlns="">
      <p:transition spd="slow" advTm="11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76600" y="685800"/>
            <a:ext cx="4738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2B4D9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3200" b="1" dirty="0" err="1" smtClean="0">
                <a:solidFill>
                  <a:srgbClr val="2B4D9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200" b="1" dirty="0" smtClean="0">
                <a:solidFill>
                  <a:srgbClr val="2B4D9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2B4D9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b="1" dirty="0" smtClean="0">
                <a:solidFill>
                  <a:srgbClr val="2B4D9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৩৫-৩৬পৃষ্ঠা </a:t>
            </a:r>
            <a:r>
              <a:rPr lang="en-US" sz="3200" b="1" dirty="0" err="1" smtClean="0">
                <a:solidFill>
                  <a:srgbClr val="2B4D9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খুলি</a:t>
            </a:r>
            <a:r>
              <a:rPr lang="en-US" sz="3200" b="1" dirty="0" smtClean="0">
                <a:solidFill>
                  <a:srgbClr val="2B4D9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2B4D9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421100"/>
            <a:ext cx="3743325" cy="49720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512" y="4114800"/>
            <a:ext cx="2915500" cy="2047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50" y="1411575"/>
            <a:ext cx="3810000" cy="4981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514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8"/>
          <p:cNvSpPr txBox="1"/>
          <p:nvPr/>
        </p:nvSpPr>
        <p:spPr>
          <a:xfrm>
            <a:off x="862238" y="729761"/>
            <a:ext cx="1112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B4D98"/>
                </a:solidFill>
                <a:latin typeface="NikoshBAN" pitchFamily="2" charset="0"/>
                <a:cs typeface="NikoshBAN" pitchFamily="2" charset="0"/>
              </a:rPr>
              <a:t>নিচের ছবিতে কোথায় এবং কীভাবে তাপ সঞ্চালিত হয় তা খুঁজে বের করে খাতায় লিখ?   </a:t>
            </a:r>
          </a:p>
        </p:txBody>
      </p:sp>
      <p:pic>
        <p:nvPicPr>
          <p:cNvPr id="4" name="Picture 9" descr="jjjj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38" y="1970099"/>
            <a:ext cx="5867400" cy="3733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7199069" y="1854728"/>
            <a:ext cx="402866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বিকিরণ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সঞ্চালিত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7199069" y="3157802"/>
            <a:ext cx="414568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পাতিলে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কাঠি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নাড়নো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কাঠিতে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সঞ্চালিত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99069" y="4460876"/>
            <a:ext cx="4610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পাতিলে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পরিচলন 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ফুটছে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7199069" y="5333063"/>
            <a:ext cx="49167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বিকিরণ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সঞ্চালিত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/>
              <a:t>  </a:t>
            </a:r>
            <a:endParaRPr lang="en-US" sz="2800" dirty="0"/>
          </a:p>
        </p:txBody>
      </p:sp>
      <p:sp>
        <p:nvSpPr>
          <p:cNvPr id="13" name="Oval 12"/>
          <p:cNvSpPr/>
          <p:nvPr/>
        </p:nvSpPr>
        <p:spPr>
          <a:xfrm>
            <a:off x="6741869" y="1970099"/>
            <a:ext cx="381000" cy="381000"/>
          </a:xfrm>
          <a:prstGeom prst="ellipse">
            <a:avLst/>
          </a:prstGeom>
          <a:solidFill>
            <a:srgbClr val="2F8CD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741869" y="3233134"/>
            <a:ext cx="381000" cy="381000"/>
          </a:xfrm>
          <a:prstGeom prst="ellipse">
            <a:avLst/>
          </a:prstGeom>
          <a:solidFill>
            <a:srgbClr val="2F8CD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741869" y="4531986"/>
            <a:ext cx="381000" cy="381000"/>
          </a:xfrm>
          <a:prstGeom prst="ellipse">
            <a:avLst/>
          </a:prstGeom>
          <a:solidFill>
            <a:srgbClr val="2F8CD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741869" y="5408595"/>
            <a:ext cx="381000" cy="381000"/>
          </a:xfrm>
          <a:prstGeom prst="ellipse">
            <a:avLst/>
          </a:prstGeom>
          <a:solidFill>
            <a:srgbClr val="2F8CD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48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2"/>
    </mc:Choice>
    <mc:Fallback xmlns="">
      <p:transition spd="slow" advTm="11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576454" y="395106"/>
            <a:ext cx="5039092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</a:rPr>
              <a:t>দলীয়</a:t>
            </a:r>
            <a:r>
              <a:rPr lang="en-US" sz="8800" b="1" dirty="0">
                <a:solidFill>
                  <a:srgbClr val="FF0000"/>
                </a:solidFill>
              </a:rPr>
              <a:t> </a:t>
            </a:r>
            <a:r>
              <a:rPr lang="en-US" sz="8800" b="1" dirty="0" err="1">
                <a:solidFill>
                  <a:srgbClr val="FF0000"/>
                </a:solidFill>
              </a:rPr>
              <a:t>কাজ</a:t>
            </a:r>
            <a:endParaRPr lang="en-US" sz="8800" b="1" dirty="0">
              <a:solidFill>
                <a:srgbClr val="FF0000"/>
              </a:solidFill>
            </a:endParaRPr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114428"/>
            <a:ext cx="9149393" cy="43231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345701" y="164414"/>
            <a:ext cx="11500598" cy="1845630"/>
            <a:chOff x="304800" y="187151"/>
            <a:chExt cx="11500598" cy="184563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203981"/>
              <a:ext cx="3252805" cy="18288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2593" y="187151"/>
              <a:ext cx="3252805" cy="18288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61761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2"/>
    </mc:Choice>
    <mc:Fallback xmlns="">
      <p:transition spd="slow" advTm="11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43300" y="387407"/>
            <a:ext cx="5105400" cy="132556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>
                <a:solidFill>
                  <a:srgbClr val="9900CC"/>
                </a:solidFill>
              </a:rPr>
              <a:t>একক</a:t>
            </a:r>
            <a:r>
              <a:rPr lang="en-US" sz="8800" b="1" dirty="0">
                <a:solidFill>
                  <a:srgbClr val="9900CC"/>
                </a:solidFill>
              </a:rPr>
              <a:t> </a:t>
            </a:r>
            <a:r>
              <a:rPr lang="en-US" sz="8800" b="1" dirty="0" err="1">
                <a:solidFill>
                  <a:srgbClr val="9900CC"/>
                </a:solidFill>
              </a:rPr>
              <a:t>কাজ</a:t>
            </a:r>
            <a:endParaRPr lang="en-US" sz="88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71834" y="1643790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2F8CD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400" dirty="0">
                <a:solidFill>
                  <a:srgbClr val="2F8CD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2F8CD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>
                <a:solidFill>
                  <a:srgbClr val="2F8CD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2F8CD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endParaRPr lang="en-US" sz="4400" dirty="0">
              <a:solidFill>
                <a:srgbClr val="2F8CD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9768" y="533400"/>
            <a:ext cx="4273452" cy="4048125"/>
            <a:chOff x="199768" y="533400"/>
            <a:chExt cx="4273452" cy="40481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68" y="533400"/>
              <a:ext cx="4273452" cy="4048125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3657600" y="808513"/>
              <a:ext cx="410687" cy="4106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789713" y="1295400"/>
              <a:ext cx="410687" cy="4106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607541" y="2933704"/>
            <a:ext cx="74542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সঞ্চালনের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97667" y="3888266"/>
            <a:ext cx="5806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সঞ্চালিত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316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2"/>
    </mc:Choice>
    <mc:Fallback xmlns="">
      <p:transition spd="slow" advTm="11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69" y="30733"/>
            <a:ext cx="5652069" cy="292232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38200" y="762000"/>
            <a:ext cx="4974901" cy="1189292"/>
            <a:chOff x="491226" y="536760"/>
            <a:chExt cx="4974901" cy="1189292"/>
          </a:xfrm>
        </p:grpSpPr>
        <p:grpSp>
          <p:nvGrpSpPr>
            <p:cNvPr id="20" name="Group 19"/>
            <p:cNvGrpSpPr/>
            <p:nvPr/>
          </p:nvGrpSpPr>
          <p:grpSpPr>
            <a:xfrm>
              <a:off x="491226" y="536760"/>
              <a:ext cx="4974901" cy="1189292"/>
              <a:chOff x="640698" y="791908"/>
              <a:chExt cx="4974901" cy="1382740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CF9EDF0F-C82A-48B3-9399-93E30D6B48F6}"/>
                  </a:ext>
                </a:extLst>
              </p:cNvPr>
              <p:cNvGrpSpPr/>
              <p:nvPr/>
            </p:nvGrpSpPr>
            <p:grpSpPr>
              <a:xfrm>
                <a:off x="640698" y="791910"/>
                <a:ext cx="4082494" cy="1382738"/>
                <a:chOff x="1543242" y="699188"/>
                <a:chExt cx="4145323" cy="1589648"/>
              </a:xfrm>
            </p:grpSpPr>
            <p:sp>
              <p:nvSpPr>
                <p:cNvPr id="33" name="Freeform: Shape 25">
                  <a:extLst>
                    <a:ext uri="{FF2B5EF4-FFF2-40B4-BE49-F238E27FC236}">
                      <a16:creationId xmlns:a16="http://schemas.microsoft.com/office/drawing/2014/main" id="{28D15D18-648A-42E4-BF22-01898E8B0AC0}"/>
                    </a:ext>
                  </a:extLst>
                </p:cNvPr>
                <p:cNvSpPr/>
                <p:nvPr/>
              </p:nvSpPr>
              <p:spPr>
                <a:xfrm rot="16200000">
                  <a:off x="4522709" y="1122979"/>
                  <a:ext cx="1561514" cy="770199"/>
                </a:xfrm>
                <a:custGeom>
                  <a:avLst/>
                  <a:gdLst>
                    <a:gd name="connsiteX0" fmla="*/ 1561514 w 1561514"/>
                    <a:gd name="connsiteY0" fmla="*/ 0 h 641295"/>
                    <a:gd name="connsiteX1" fmla="*/ 1561514 w 1561514"/>
                    <a:gd name="connsiteY1" fmla="*/ 641295 h 641295"/>
                    <a:gd name="connsiteX2" fmla="*/ 1090247 w 1561514"/>
                    <a:gd name="connsiteY2" fmla="*/ 641295 h 641295"/>
                    <a:gd name="connsiteX3" fmla="*/ 1083959 w 1561514"/>
                    <a:gd name="connsiteY3" fmla="*/ 578925 h 641295"/>
                    <a:gd name="connsiteX4" fmla="*/ 780757 w 1561514"/>
                    <a:gd name="connsiteY4" fmla="*/ 331808 h 641295"/>
                    <a:gd name="connsiteX5" fmla="*/ 477555 w 1561514"/>
                    <a:gd name="connsiteY5" fmla="*/ 578925 h 641295"/>
                    <a:gd name="connsiteX6" fmla="*/ 471267 w 1561514"/>
                    <a:gd name="connsiteY6" fmla="*/ 641295 h 641295"/>
                    <a:gd name="connsiteX7" fmla="*/ 0 w 1561514"/>
                    <a:gd name="connsiteY7" fmla="*/ 641295 h 641295"/>
                    <a:gd name="connsiteX8" fmla="*/ 0 w 1561514"/>
                    <a:gd name="connsiteY8" fmla="*/ 0 h 641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61514" h="641295">
                      <a:moveTo>
                        <a:pt x="1561514" y="0"/>
                      </a:moveTo>
                      <a:lnTo>
                        <a:pt x="1561514" y="641295"/>
                      </a:lnTo>
                      <a:lnTo>
                        <a:pt x="1090247" y="641295"/>
                      </a:lnTo>
                      <a:lnTo>
                        <a:pt x="1083959" y="578925"/>
                      </a:lnTo>
                      <a:cubicBezTo>
                        <a:pt x="1055100" y="437896"/>
                        <a:pt x="930318" y="331808"/>
                        <a:pt x="780757" y="331808"/>
                      </a:cubicBezTo>
                      <a:cubicBezTo>
                        <a:pt x="631196" y="331808"/>
                        <a:pt x="506413" y="437896"/>
                        <a:pt x="477555" y="578925"/>
                      </a:cubicBezTo>
                      <a:lnTo>
                        <a:pt x="471267" y="641295"/>
                      </a:lnTo>
                      <a:lnTo>
                        <a:pt x="0" y="6412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>
                    <a:alpha val="22000"/>
                  </a:schemeClr>
                </a:solidFill>
                <a:ln>
                  <a:noFill/>
                </a:ln>
                <a:effectLst>
                  <a:softEdge rad="1016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34A22F80-88B5-42CC-B09D-C7930205BCCA}"/>
                    </a:ext>
                  </a:extLst>
                </p:cNvPr>
                <p:cNvGrpSpPr/>
                <p:nvPr/>
              </p:nvGrpSpPr>
              <p:grpSpPr>
                <a:xfrm>
                  <a:off x="1543242" y="699188"/>
                  <a:ext cx="3914382" cy="1561514"/>
                  <a:chOff x="777702" y="1039430"/>
                  <a:chExt cx="3914382" cy="1561514"/>
                </a:xfrm>
              </p:grpSpPr>
              <p:sp>
                <p:nvSpPr>
                  <p:cNvPr id="35" name="Freeform: Shape 9">
                    <a:extLst>
                      <a:ext uri="{FF2B5EF4-FFF2-40B4-BE49-F238E27FC236}">
                        <a16:creationId xmlns:a16="http://schemas.microsoft.com/office/drawing/2014/main" id="{8A9B883D-EF96-429C-A314-F138863FD1A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954136" y="-137004"/>
                    <a:ext cx="1561514" cy="3914382"/>
                  </a:xfrm>
                  <a:custGeom>
                    <a:avLst/>
                    <a:gdLst>
                      <a:gd name="connsiteX0" fmla="*/ 1561514 w 1561514"/>
                      <a:gd name="connsiteY0" fmla="*/ 260258 h 3914382"/>
                      <a:gd name="connsiteX1" fmla="*/ 1561514 w 1561514"/>
                      <a:gd name="connsiteY1" fmla="*/ 3914382 h 3914382"/>
                      <a:gd name="connsiteX2" fmla="*/ 1090247 w 1561514"/>
                      <a:gd name="connsiteY2" fmla="*/ 3914382 h 3914382"/>
                      <a:gd name="connsiteX3" fmla="*/ 1083959 w 1561514"/>
                      <a:gd name="connsiteY3" fmla="*/ 3852012 h 3914382"/>
                      <a:gd name="connsiteX4" fmla="*/ 780757 w 1561514"/>
                      <a:gd name="connsiteY4" fmla="*/ 3604895 h 3914382"/>
                      <a:gd name="connsiteX5" fmla="*/ 477555 w 1561514"/>
                      <a:gd name="connsiteY5" fmla="*/ 3852012 h 3914382"/>
                      <a:gd name="connsiteX6" fmla="*/ 471267 w 1561514"/>
                      <a:gd name="connsiteY6" fmla="*/ 3914382 h 3914382"/>
                      <a:gd name="connsiteX7" fmla="*/ 0 w 1561514"/>
                      <a:gd name="connsiteY7" fmla="*/ 3914382 h 3914382"/>
                      <a:gd name="connsiteX8" fmla="*/ 0 w 1561514"/>
                      <a:gd name="connsiteY8" fmla="*/ 260258 h 3914382"/>
                      <a:gd name="connsiteX9" fmla="*/ 260258 w 1561514"/>
                      <a:gd name="connsiteY9" fmla="*/ 0 h 3914382"/>
                      <a:gd name="connsiteX10" fmla="*/ 1301256 w 1561514"/>
                      <a:gd name="connsiteY10" fmla="*/ 0 h 3914382"/>
                      <a:gd name="connsiteX11" fmla="*/ 1561514 w 1561514"/>
                      <a:gd name="connsiteY11" fmla="*/ 260258 h 3914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561514" h="3914382">
                        <a:moveTo>
                          <a:pt x="1561514" y="260258"/>
                        </a:moveTo>
                        <a:lnTo>
                          <a:pt x="1561514" y="3914382"/>
                        </a:lnTo>
                        <a:lnTo>
                          <a:pt x="1090247" y="3914382"/>
                        </a:lnTo>
                        <a:lnTo>
                          <a:pt x="1083959" y="3852012"/>
                        </a:lnTo>
                        <a:cubicBezTo>
                          <a:pt x="1055100" y="3710983"/>
                          <a:pt x="930318" y="3604895"/>
                          <a:pt x="780757" y="3604895"/>
                        </a:cubicBezTo>
                        <a:cubicBezTo>
                          <a:pt x="631196" y="3604895"/>
                          <a:pt x="506413" y="3710983"/>
                          <a:pt x="477555" y="3852012"/>
                        </a:cubicBezTo>
                        <a:lnTo>
                          <a:pt x="471267" y="3914382"/>
                        </a:lnTo>
                        <a:lnTo>
                          <a:pt x="0" y="3914382"/>
                        </a:lnTo>
                        <a:lnTo>
                          <a:pt x="0" y="260258"/>
                        </a:lnTo>
                        <a:cubicBezTo>
                          <a:pt x="0" y="116521"/>
                          <a:pt x="116521" y="0"/>
                          <a:pt x="260258" y="0"/>
                        </a:cubicBezTo>
                        <a:lnTo>
                          <a:pt x="1301256" y="0"/>
                        </a:lnTo>
                        <a:cubicBezTo>
                          <a:pt x="1444993" y="0"/>
                          <a:pt x="1561514" y="116521"/>
                          <a:pt x="1561514" y="260258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23A6E8"/>
                      </a:gs>
                      <a:gs pos="100000">
                        <a:srgbClr val="0066CC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Freeform: Shape 8">
                    <a:extLst>
                      <a:ext uri="{FF2B5EF4-FFF2-40B4-BE49-F238E27FC236}">
                        <a16:creationId xmlns:a16="http://schemas.microsoft.com/office/drawing/2014/main" id="{C328BB9E-BA83-4487-A40C-3640C9EA6DB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224374" y="-16821"/>
                    <a:ext cx="1261403" cy="3674013"/>
                  </a:xfrm>
                  <a:custGeom>
                    <a:avLst/>
                    <a:gdLst>
                      <a:gd name="connsiteX0" fmla="*/ 1261403 w 1261403"/>
                      <a:gd name="connsiteY0" fmla="*/ 210238 h 3674013"/>
                      <a:gd name="connsiteX1" fmla="*/ 1261403 w 1261403"/>
                      <a:gd name="connsiteY1" fmla="*/ 3674013 h 3674013"/>
                      <a:gd name="connsiteX2" fmla="*/ 940190 w 1261403"/>
                      <a:gd name="connsiteY2" fmla="*/ 3674013 h 3674013"/>
                      <a:gd name="connsiteX3" fmla="*/ 933902 w 1261403"/>
                      <a:gd name="connsiteY3" fmla="*/ 3611645 h 3674013"/>
                      <a:gd name="connsiteX4" fmla="*/ 630700 w 1261403"/>
                      <a:gd name="connsiteY4" fmla="*/ 3364528 h 3674013"/>
                      <a:gd name="connsiteX5" fmla="*/ 327498 w 1261403"/>
                      <a:gd name="connsiteY5" fmla="*/ 3611645 h 3674013"/>
                      <a:gd name="connsiteX6" fmla="*/ 321211 w 1261403"/>
                      <a:gd name="connsiteY6" fmla="*/ 3674013 h 3674013"/>
                      <a:gd name="connsiteX7" fmla="*/ 0 w 1261403"/>
                      <a:gd name="connsiteY7" fmla="*/ 3674013 h 3674013"/>
                      <a:gd name="connsiteX8" fmla="*/ 0 w 1261403"/>
                      <a:gd name="connsiteY8" fmla="*/ 210238 h 3674013"/>
                      <a:gd name="connsiteX9" fmla="*/ 210238 w 1261403"/>
                      <a:gd name="connsiteY9" fmla="*/ 0 h 3674013"/>
                      <a:gd name="connsiteX10" fmla="*/ 1051165 w 1261403"/>
                      <a:gd name="connsiteY10" fmla="*/ 0 h 3674013"/>
                      <a:gd name="connsiteX11" fmla="*/ 1261403 w 1261403"/>
                      <a:gd name="connsiteY11" fmla="*/ 210238 h 3674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61403" h="3674013">
                        <a:moveTo>
                          <a:pt x="1261403" y="210238"/>
                        </a:moveTo>
                        <a:lnTo>
                          <a:pt x="1261403" y="3674013"/>
                        </a:lnTo>
                        <a:lnTo>
                          <a:pt x="940190" y="3674013"/>
                        </a:lnTo>
                        <a:lnTo>
                          <a:pt x="933902" y="3611645"/>
                        </a:lnTo>
                        <a:cubicBezTo>
                          <a:pt x="905044" y="3470616"/>
                          <a:pt x="780261" y="3364528"/>
                          <a:pt x="630700" y="3364528"/>
                        </a:cubicBezTo>
                        <a:cubicBezTo>
                          <a:pt x="481139" y="3364528"/>
                          <a:pt x="356357" y="3470616"/>
                          <a:pt x="327498" y="3611645"/>
                        </a:cubicBezTo>
                        <a:lnTo>
                          <a:pt x="321211" y="3674013"/>
                        </a:lnTo>
                        <a:lnTo>
                          <a:pt x="0" y="3674013"/>
                        </a:lnTo>
                        <a:lnTo>
                          <a:pt x="0" y="210238"/>
                        </a:lnTo>
                        <a:cubicBezTo>
                          <a:pt x="0" y="94127"/>
                          <a:pt x="94127" y="0"/>
                          <a:pt x="210238" y="0"/>
                        </a:cubicBezTo>
                        <a:lnTo>
                          <a:pt x="1051165" y="0"/>
                        </a:lnTo>
                        <a:cubicBezTo>
                          <a:pt x="1167276" y="0"/>
                          <a:pt x="1261403" y="94127"/>
                          <a:pt x="1261403" y="210238"/>
                        </a:cubicBezTo>
                        <a:close/>
                      </a:path>
                    </a:pathLst>
                  </a:custGeom>
                  <a:solidFill>
                    <a:schemeClr val="bg1">
                      <a:alpha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" name="Left Bracket 12">
                    <a:extLst>
                      <a:ext uri="{FF2B5EF4-FFF2-40B4-BE49-F238E27FC236}">
                        <a16:creationId xmlns:a16="http://schemas.microsoft.com/office/drawing/2014/main" id="{9A036B36-32C2-451B-BCB8-E0DF87143723}"/>
                      </a:ext>
                    </a:extLst>
                  </p:cNvPr>
                  <p:cNvSpPr/>
                  <p:nvPr/>
                </p:nvSpPr>
                <p:spPr>
                  <a:xfrm>
                    <a:off x="903184" y="1092183"/>
                    <a:ext cx="3788898" cy="1434903"/>
                  </a:xfrm>
                  <a:custGeom>
                    <a:avLst/>
                    <a:gdLst>
                      <a:gd name="connsiteX0" fmla="*/ 3674013 w 3674013"/>
                      <a:gd name="connsiteY0" fmla="*/ 1434903 h 1434903"/>
                      <a:gd name="connsiteX1" fmla="*/ 0 w 3674013"/>
                      <a:gd name="connsiteY1" fmla="*/ 1392688 h 1434903"/>
                      <a:gd name="connsiteX2" fmla="*/ 0 w 3674013"/>
                      <a:gd name="connsiteY2" fmla="*/ 42215 h 1434903"/>
                      <a:gd name="connsiteX3" fmla="*/ 3674013 w 3674013"/>
                      <a:gd name="connsiteY3" fmla="*/ 0 h 1434903"/>
                      <a:gd name="connsiteX4" fmla="*/ 3674013 w 3674013"/>
                      <a:gd name="connsiteY4" fmla="*/ 1434903 h 1434903"/>
                      <a:gd name="connsiteX0" fmla="*/ 3674013 w 3674013"/>
                      <a:gd name="connsiteY0" fmla="*/ 1434903 h 1434903"/>
                      <a:gd name="connsiteX1" fmla="*/ 0 w 3674013"/>
                      <a:gd name="connsiteY1" fmla="*/ 1392688 h 1434903"/>
                      <a:gd name="connsiteX2" fmla="*/ 0 w 3674013"/>
                      <a:gd name="connsiteY2" fmla="*/ 42215 h 1434903"/>
                      <a:gd name="connsiteX3" fmla="*/ 3674013 w 3674013"/>
                      <a:gd name="connsiteY3" fmla="*/ 0 h 1434903"/>
                      <a:gd name="connsiteX0" fmla="*/ 3674013 w 3674013"/>
                      <a:gd name="connsiteY0" fmla="*/ 1434903 h 1434903"/>
                      <a:gd name="connsiteX1" fmla="*/ 0 w 3674013"/>
                      <a:gd name="connsiteY1" fmla="*/ 1392688 h 1434903"/>
                      <a:gd name="connsiteX2" fmla="*/ 0 w 3674013"/>
                      <a:gd name="connsiteY2" fmla="*/ 42215 h 1434903"/>
                      <a:gd name="connsiteX3" fmla="*/ 3674013 w 3674013"/>
                      <a:gd name="connsiteY3" fmla="*/ 0 h 1434903"/>
                      <a:gd name="connsiteX4" fmla="*/ 3674013 w 3674013"/>
                      <a:gd name="connsiteY4" fmla="*/ 1434903 h 1434903"/>
                      <a:gd name="connsiteX0" fmla="*/ 3674013 w 3674013"/>
                      <a:gd name="connsiteY0" fmla="*/ 1434903 h 1434903"/>
                      <a:gd name="connsiteX1" fmla="*/ 0 w 3674013"/>
                      <a:gd name="connsiteY1" fmla="*/ 1392688 h 1434903"/>
                      <a:gd name="connsiteX2" fmla="*/ 0 w 3674013"/>
                      <a:gd name="connsiteY2" fmla="*/ 42215 h 1434903"/>
                      <a:gd name="connsiteX3" fmla="*/ 3674013 w 3674013"/>
                      <a:gd name="connsiteY3" fmla="*/ 0 h 1434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74013" h="1434903" stroke="0" extrusionOk="0">
                        <a:moveTo>
                          <a:pt x="3674013" y="1434903"/>
                        </a:moveTo>
                        <a:cubicBezTo>
                          <a:pt x="1644912" y="1434903"/>
                          <a:pt x="0" y="1416003"/>
                          <a:pt x="0" y="1392688"/>
                        </a:cubicBezTo>
                        <a:lnTo>
                          <a:pt x="0" y="42215"/>
                        </a:lnTo>
                        <a:cubicBezTo>
                          <a:pt x="0" y="18900"/>
                          <a:pt x="1644912" y="0"/>
                          <a:pt x="3674013" y="0"/>
                        </a:cubicBezTo>
                        <a:lnTo>
                          <a:pt x="3674013" y="1434903"/>
                        </a:lnTo>
                        <a:close/>
                      </a:path>
                      <a:path w="3674013" h="1434903" fill="none">
                        <a:moveTo>
                          <a:pt x="3674013" y="1434903"/>
                        </a:moveTo>
                        <a:cubicBezTo>
                          <a:pt x="1644912" y="1434903"/>
                          <a:pt x="0" y="1416003"/>
                          <a:pt x="0" y="1392688"/>
                        </a:cubicBezTo>
                        <a:lnTo>
                          <a:pt x="0" y="42215"/>
                        </a:lnTo>
                        <a:cubicBezTo>
                          <a:pt x="0" y="18900"/>
                          <a:pt x="1644912" y="0"/>
                          <a:pt x="3674013" y="0"/>
                        </a:cubicBezTo>
                      </a:path>
                    </a:pathLst>
                  </a:custGeom>
                  <a:ln w="9525">
                    <a:solidFill>
                      <a:schemeClr val="bg1">
                        <a:lumMod val="95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34A22F80-88B5-42CC-B09D-C7930205BCCA}"/>
                  </a:ext>
                </a:extLst>
              </p:cNvPr>
              <p:cNvGrpSpPr/>
              <p:nvPr/>
            </p:nvGrpSpPr>
            <p:grpSpPr>
              <a:xfrm flipH="1">
                <a:off x="1760546" y="791908"/>
                <a:ext cx="3855053" cy="1358266"/>
                <a:chOff x="777702" y="1039430"/>
                <a:chExt cx="3914382" cy="1561514"/>
              </a:xfrm>
            </p:grpSpPr>
            <p:sp>
              <p:nvSpPr>
                <p:cNvPr id="52" name="Freeform: Shape 9">
                  <a:extLst>
                    <a:ext uri="{FF2B5EF4-FFF2-40B4-BE49-F238E27FC236}">
                      <a16:creationId xmlns:a16="http://schemas.microsoft.com/office/drawing/2014/main" id="{8A9B883D-EF96-429C-A314-F138863FD1A4}"/>
                    </a:ext>
                  </a:extLst>
                </p:cNvPr>
                <p:cNvSpPr/>
                <p:nvPr/>
              </p:nvSpPr>
              <p:spPr>
                <a:xfrm rot="16200000">
                  <a:off x="1954136" y="-137004"/>
                  <a:ext cx="1561514" cy="3914382"/>
                </a:xfrm>
                <a:custGeom>
                  <a:avLst/>
                  <a:gdLst>
                    <a:gd name="connsiteX0" fmla="*/ 1561514 w 1561514"/>
                    <a:gd name="connsiteY0" fmla="*/ 260258 h 3914382"/>
                    <a:gd name="connsiteX1" fmla="*/ 1561514 w 1561514"/>
                    <a:gd name="connsiteY1" fmla="*/ 3914382 h 3914382"/>
                    <a:gd name="connsiteX2" fmla="*/ 1090247 w 1561514"/>
                    <a:gd name="connsiteY2" fmla="*/ 3914382 h 3914382"/>
                    <a:gd name="connsiteX3" fmla="*/ 1083959 w 1561514"/>
                    <a:gd name="connsiteY3" fmla="*/ 3852012 h 3914382"/>
                    <a:gd name="connsiteX4" fmla="*/ 780757 w 1561514"/>
                    <a:gd name="connsiteY4" fmla="*/ 3604895 h 3914382"/>
                    <a:gd name="connsiteX5" fmla="*/ 477555 w 1561514"/>
                    <a:gd name="connsiteY5" fmla="*/ 3852012 h 3914382"/>
                    <a:gd name="connsiteX6" fmla="*/ 471267 w 1561514"/>
                    <a:gd name="connsiteY6" fmla="*/ 3914382 h 3914382"/>
                    <a:gd name="connsiteX7" fmla="*/ 0 w 1561514"/>
                    <a:gd name="connsiteY7" fmla="*/ 3914382 h 3914382"/>
                    <a:gd name="connsiteX8" fmla="*/ 0 w 1561514"/>
                    <a:gd name="connsiteY8" fmla="*/ 260258 h 3914382"/>
                    <a:gd name="connsiteX9" fmla="*/ 260258 w 1561514"/>
                    <a:gd name="connsiteY9" fmla="*/ 0 h 3914382"/>
                    <a:gd name="connsiteX10" fmla="*/ 1301256 w 1561514"/>
                    <a:gd name="connsiteY10" fmla="*/ 0 h 3914382"/>
                    <a:gd name="connsiteX11" fmla="*/ 1561514 w 1561514"/>
                    <a:gd name="connsiteY11" fmla="*/ 260258 h 39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61514" h="3914382">
                      <a:moveTo>
                        <a:pt x="1561514" y="260258"/>
                      </a:moveTo>
                      <a:lnTo>
                        <a:pt x="1561514" y="3914382"/>
                      </a:lnTo>
                      <a:lnTo>
                        <a:pt x="1090247" y="3914382"/>
                      </a:lnTo>
                      <a:lnTo>
                        <a:pt x="1083959" y="3852012"/>
                      </a:lnTo>
                      <a:cubicBezTo>
                        <a:pt x="1055100" y="3710983"/>
                        <a:pt x="930318" y="3604895"/>
                        <a:pt x="780757" y="3604895"/>
                      </a:cubicBezTo>
                      <a:cubicBezTo>
                        <a:pt x="631196" y="3604895"/>
                        <a:pt x="506413" y="3710983"/>
                        <a:pt x="477555" y="3852012"/>
                      </a:cubicBezTo>
                      <a:lnTo>
                        <a:pt x="471267" y="3914382"/>
                      </a:lnTo>
                      <a:lnTo>
                        <a:pt x="0" y="3914382"/>
                      </a:lnTo>
                      <a:lnTo>
                        <a:pt x="0" y="260258"/>
                      </a:lnTo>
                      <a:cubicBezTo>
                        <a:pt x="0" y="116521"/>
                        <a:pt x="116521" y="0"/>
                        <a:pt x="260258" y="0"/>
                      </a:cubicBezTo>
                      <a:lnTo>
                        <a:pt x="1301256" y="0"/>
                      </a:lnTo>
                      <a:cubicBezTo>
                        <a:pt x="1444993" y="0"/>
                        <a:pt x="1561514" y="116521"/>
                        <a:pt x="1561514" y="26025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23A6E8"/>
                    </a:gs>
                    <a:gs pos="100000">
                      <a:srgbClr val="0066CC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Freeform: Shape 8">
                  <a:extLst>
                    <a:ext uri="{FF2B5EF4-FFF2-40B4-BE49-F238E27FC236}">
                      <a16:creationId xmlns:a16="http://schemas.microsoft.com/office/drawing/2014/main" id="{C328BB9E-BA83-4487-A40C-3640C9EA6DB8}"/>
                    </a:ext>
                  </a:extLst>
                </p:cNvPr>
                <p:cNvSpPr/>
                <p:nvPr/>
              </p:nvSpPr>
              <p:spPr>
                <a:xfrm rot="16200000">
                  <a:off x="2224374" y="-16821"/>
                  <a:ext cx="1261403" cy="3674013"/>
                </a:xfrm>
                <a:custGeom>
                  <a:avLst/>
                  <a:gdLst>
                    <a:gd name="connsiteX0" fmla="*/ 1261403 w 1261403"/>
                    <a:gd name="connsiteY0" fmla="*/ 210238 h 3674013"/>
                    <a:gd name="connsiteX1" fmla="*/ 1261403 w 1261403"/>
                    <a:gd name="connsiteY1" fmla="*/ 3674013 h 3674013"/>
                    <a:gd name="connsiteX2" fmla="*/ 940190 w 1261403"/>
                    <a:gd name="connsiteY2" fmla="*/ 3674013 h 3674013"/>
                    <a:gd name="connsiteX3" fmla="*/ 933902 w 1261403"/>
                    <a:gd name="connsiteY3" fmla="*/ 3611645 h 3674013"/>
                    <a:gd name="connsiteX4" fmla="*/ 630700 w 1261403"/>
                    <a:gd name="connsiteY4" fmla="*/ 3364528 h 3674013"/>
                    <a:gd name="connsiteX5" fmla="*/ 327498 w 1261403"/>
                    <a:gd name="connsiteY5" fmla="*/ 3611645 h 3674013"/>
                    <a:gd name="connsiteX6" fmla="*/ 321211 w 1261403"/>
                    <a:gd name="connsiteY6" fmla="*/ 3674013 h 3674013"/>
                    <a:gd name="connsiteX7" fmla="*/ 0 w 1261403"/>
                    <a:gd name="connsiteY7" fmla="*/ 3674013 h 3674013"/>
                    <a:gd name="connsiteX8" fmla="*/ 0 w 1261403"/>
                    <a:gd name="connsiteY8" fmla="*/ 210238 h 3674013"/>
                    <a:gd name="connsiteX9" fmla="*/ 210238 w 1261403"/>
                    <a:gd name="connsiteY9" fmla="*/ 0 h 3674013"/>
                    <a:gd name="connsiteX10" fmla="*/ 1051165 w 1261403"/>
                    <a:gd name="connsiteY10" fmla="*/ 0 h 3674013"/>
                    <a:gd name="connsiteX11" fmla="*/ 1261403 w 1261403"/>
                    <a:gd name="connsiteY11" fmla="*/ 210238 h 3674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1403" h="3674013">
                      <a:moveTo>
                        <a:pt x="1261403" y="210238"/>
                      </a:moveTo>
                      <a:lnTo>
                        <a:pt x="1261403" y="3674013"/>
                      </a:lnTo>
                      <a:lnTo>
                        <a:pt x="940190" y="3674013"/>
                      </a:lnTo>
                      <a:lnTo>
                        <a:pt x="933902" y="3611645"/>
                      </a:lnTo>
                      <a:cubicBezTo>
                        <a:pt x="905044" y="3470616"/>
                        <a:pt x="780261" y="3364528"/>
                        <a:pt x="630700" y="3364528"/>
                      </a:cubicBezTo>
                      <a:cubicBezTo>
                        <a:pt x="481139" y="3364528"/>
                        <a:pt x="356357" y="3470616"/>
                        <a:pt x="327498" y="3611645"/>
                      </a:cubicBezTo>
                      <a:lnTo>
                        <a:pt x="321211" y="3674013"/>
                      </a:lnTo>
                      <a:lnTo>
                        <a:pt x="0" y="3674013"/>
                      </a:lnTo>
                      <a:lnTo>
                        <a:pt x="0" y="210238"/>
                      </a:lnTo>
                      <a:cubicBezTo>
                        <a:pt x="0" y="94127"/>
                        <a:pt x="94127" y="0"/>
                        <a:pt x="210238" y="0"/>
                      </a:cubicBezTo>
                      <a:lnTo>
                        <a:pt x="1051165" y="0"/>
                      </a:lnTo>
                      <a:cubicBezTo>
                        <a:pt x="1167276" y="0"/>
                        <a:pt x="1261403" y="94127"/>
                        <a:pt x="1261403" y="210238"/>
                      </a:cubicBezTo>
                      <a:close/>
                    </a:path>
                  </a:pathLst>
                </a:custGeom>
                <a:solidFill>
                  <a:schemeClr val="bg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" name="Left Bracket 12">
                  <a:extLst>
                    <a:ext uri="{FF2B5EF4-FFF2-40B4-BE49-F238E27FC236}">
                      <a16:creationId xmlns:a16="http://schemas.microsoft.com/office/drawing/2014/main" id="{9A036B36-32C2-451B-BCB8-E0DF87143723}"/>
                    </a:ext>
                  </a:extLst>
                </p:cNvPr>
                <p:cNvSpPr/>
                <p:nvPr/>
              </p:nvSpPr>
              <p:spPr>
                <a:xfrm>
                  <a:off x="903184" y="1092183"/>
                  <a:ext cx="3788898" cy="1434903"/>
                </a:xfrm>
                <a:custGeom>
                  <a:avLst/>
                  <a:gdLst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  <a:gd name="connsiteX4" fmla="*/ 3674013 w 3674013"/>
                    <a:gd name="connsiteY4" fmla="*/ 1434903 h 1434903"/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  <a:gd name="connsiteX4" fmla="*/ 3674013 w 3674013"/>
                    <a:gd name="connsiteY4" fmla="*/ 1434903 h 1434903"/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74013" h="1434903" stroke="0" extrusionOk="0">
                      <a:moveTo>
                        <a:pt x="3674013" y="1434903"/>
                      </a:moveTo>
                      <a:cubicBezTo>
                        <a:pt x="1644912" y="1434903"/>
                        <a:pt x="0" y="1416003"/>
                        <a:pt x="0" y="1392688"/>
                      </a:cubicBezTo>
                      <a:lnTo>
                        <a:pt x="0" y="42215"/>
                      </a:lnTo>
                      <a:cubicBezTo>
                        <a:pt x="0" y="18900"/>
                        <a:pt x="1644912" y="0"/>
                        <a:pt x="3674013" y="0"/>
                      </a:cubicBezTo>
                      <a:lnTo>
                        <a:pt x="3674013" y="1434903"/>
                      </a:lnTo>
                      <a:close/>
                    </a:path>
                    <a:path w="3674013" h="1434903" fill="none">
                      <a:moveTo>
                        <a:pt x="3674013" y="1434903"/>
                      </a:moveTo>
                      <a:cubicBezTo>
                        <a:pt x="1644912" y="1434903"/>
                        <a:pt x="0" y="1416003"/>
                        <a:pt x="0" y="1392688"/>
                      </a:cubicBezTo>
                      <a:lnTo>
                        <a:pt x="0" y="42215"/>
                      </a:lnTo>
                      <a:cubicBezTo>
                        <a:pt x="0" y="18900"/>
                        <a:pt x="1644912" y="0"/>
                        <a:pt x="3674013" y="0"/>
                      </a:cubicBezTo>
                    </a:path>
                  </a:pathLst>
                </a:custGeom>
                <a:ln w="9525">
                  <a:solidFill>
                    <a:schemeClr val="bg1">
                      <a:lumMod val="9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1" name="TextBox 20"/>
            <p:cNvSpPr txBox="1"/>
            <p:nvPr/>
          </p:nvSpPr>
          <p:spPr>
            <a:xfrm>
              <a:off x="1536893" y="689592"/>
              <a:ext cx="27809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48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827515" y="3553992"/>
            <a:ext cx="662127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2F8CDA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400" dirty="0">
                <a:solidFill>
                  <a:srgbClr val="2F8CD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2F8CDA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400" dirty="0">
                <a:solidFill>
                  <a:srgbClr val="2F8CD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2F8CDA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4400" dirty="0" smtClean="0">
                <a:solidFill>
                  <a:srgbClr val="2F8CD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2F8CDA"/>
                </a:solidFill>
                <a:latin typeface="NikoshBAN" pitchFamily="2" charset="0"/>
                <a:cs typeface="NikoshBAN" pitchFamily="2" charset="0"/>
              </a:rPr>
              <a:t>পরিচলনের</a:t>
            </a:r>
            <a:r>
              <a:rPr lang="en-US" sz="4400" dirty="0">
                <a:solidFill>
                  <a:srgbClr val="2F8CD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2F8CDA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400" dirty="0" smtClean="0">
                <a:solidFill>
                  <a:srgbClr val="2F8CD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2F8CDA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400" dirty="0" smtClean="0">
                <a:solidFill>
                  <a:srgbClr val="2F8CD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2F8CDA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400" dirty="0">
                <a:solidFill>
                  <a:srgbClr val="2F8CDA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2F8CDA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04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609600" y="3886200"/>
            <a:ext cx="6032554" cy="1898544"/>
            <a:chOff x="5413659" y="1364860"/>
            <a:chExt cx="3922676" cy="12133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22676" cy="1213343"/>
              <a:chOff x="3119461" y="2798299"/>
              <a:chExt cx="3922676" cy="1213343"/>
            </a:xfrm>
          </p:grpSpPr>
          <p:sp>
            <p:nvSpPr>
              <p:cNvPr id="8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10702" y="3177235"/>
                <a:ext cx="1210370" cy="452501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C1EDB35-9F85-4F12-9B6B-A565FEFC5F96}"/>
                </a:ext>
              </a:extLst>
            </p:cNvPr>
            <p:cNvSpPr txBox="1"/>
            <p:nvPr/>
          </p:nvSpPr>
          <p:spPr>
            <a:xfrm>
              <a:off x="9119200" y="1549336"/>
              <a:ext cx="118060" cy="76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7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5593721" y="1642793"/>
              <a:ext cx="3110052" cy="767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srgbClr val="00B050"/>
                  </a:solidFill>
                </a:rPr>
                <a:t>সবাইকে</a:t>
              </a:r>
              <a:r>
                <a:rPr lang="en-US" sz="7200" b="1" dirty="0">
                  <a:solidFill>
                    <a:srgbClr val="00B050"/>
                  </a:solidFill>
                </a:rPr>
                <a:t> </a:t>
              </a:r>
              <a:r>
                <a:rPr lang="en-US" sz="7200" b="1" dirty="0" err="1">
                  <a:solidFill>
                    <a:srgbClr val="00B050"/>
                  </a:solidFill>
                </a:rPr>
                <a:t>ধন্যবাদ</a:t>
              </a:r>
              <a:endParaRPr lang="en-US" sz="72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517238" y="3630316"/>
            <a:ext cx="6338797" cy="2455379"/>
            <a:chOff x="1543242" y="699188"/>
            <a:chExt cx="4051069" cy="1569211"/>
          </a:xfrm>
        </p:grpSpPr>
        <p:sp>
          <p:nvSpPr>
            <p:cNvPr id="11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428455" y="1102542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13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52400" y="152400"/>
            <a:ext cx="11887200" cy="6477000"/>
          </a:xfrm>
          <a:prstGeom prst="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43640" y="1080896"/>
            <a:ext cx="4790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লাগাই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বাঁচাই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3345" y="4536531"/>
            <a:ext cx="6215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এখানেই সমাপ্ত  </a:t>
            </a:r>
            <a:endParaRPr lang="en-US" sz="4400" b="1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850" y="164692"/>
            <a:ext cx="6004029" cy="32481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766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1"/>
    </mc:Choice>
    <mc:Fallback xmlns="">
      <p:transition spd="slow" advTm="4161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24" presetID="42" presetClass="path" presetSubtype="0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33 0.01898 L 0.43906 0.01435 " pathEditMode="relative" rAng="0" ptsTypes="AA" p14:bounceEnd="50000">
                                          <p:cBhvr>
                                            <p:cTn id="25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536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24" presetID="42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33 0.01898 L 0.43906 0.01435 " pathEditMode="relative" rAng="0" ptsTypes="AA">
                                          <p:cBhvr>
                                            <p:cTn id="25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536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0EF4FE46-24F0-4F9E-878D-EA10179068E3}"/>
              </a:ext>
            </a:extLst>
          </p:cNvPr>
          <p:cNvSpPr/>
          <p:nvPr/>
        </p:nvSpPr>
        <p:spPr>
          <a:xfrm>
            <a:off x="1519859" y="1600200"/>
            <a:ext cx="3657600" cy="3657600"/>
          </a:xfrm>
          <a:prstGeom prst="ellipse">
            <a:avLst/>
          </a:prstGeom>
          <a:solidFill>
            <a:srgbClr val="383A46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ircle: Hollow 6">
            <a:extLst>
              <a:ext uri="{FF2B5EF4-FFF2-40B4-BE49-F238E27FC236}">
                <a16:creationId xmlns:a16="http://schemas.microsoft.com/office/drawing/2014/main" id="{499FC8D8-16E8-42AC-8C28-E0F852FDAB2E}"/>
              </a:ext>
            </a:extLst>
          </p:cNvPr>
          <p:cNvSpPr/>
          <p:nvPr/>
        </p:nvSpPr>
        <p:spPr>
          <a:xfrm>
            <a:off x="1717813" y="1828800"/>
            <a:ext cx="3200400" cy="3200400"/>
          </a:xfrm>
          <a:prstGeom prst="donut">
            <a:avLst>
              <a:gd name="adj" fmla="val 10987"/>
            </a:avLst>
          </a:prstGeom>
          <a:solidFill>
            <a:srgbClr val="585A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474A96-0E48-45CD-9C91-0698218D5354}"/>
              </a:ext>
            </a:extLst>
          </p:cNvPr>
          <p:cNvGrpSpPr/>
          <p:nvPr/>
        </p:nvGrpSpPr>
        <p:grpSpPr>
          <a:xfrm>
            <a:off x="5213176" y="1686822"/>
            <a:ext cx="742071" cy="742071"/>
            <a:chOff x="5213176" y="1686822"/>
            <a:chExt cx="742071" cy="74207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4CEC3FD-3CA2-4999-B32F-FFBFDF46174A}"/>
                </a:ext>
              </a:extLst>
            </p:cNvPr>
            <p:cNvSpPr/>
            <p:nvPr/>
          </p:nvSpPr>
          <p:spPr>
            <a:xfrm>
              <a:off x="5213176" y="1686822"/>
              <a:ext cx="742071" cy="742071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7" name="Graphic 21" descr="User network">
              <a:extLst>
                <a:ext uri="{FF2B5EF4-FFF2-40B4-BE49-F238E27FC236}">
                  <a16:creationId xmlns:a16="http://schemas.microsoft.com/office/drawing/2014/main" id="{892D4E10-7D90-4063-B3AD-DECDC7AC0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75413" y="1829257"/>
              <a:ext cx="457200" cy="457200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6616B64-E94D-48EF-8B26-F5F074BEE370}"/>
              </a:ext>
            </a:extLst>
          </p:cNvPr>
          <p:cNvGrpSpPr/>
          <p:nvPr/>
        </p:nvGrpSpPr>
        <p:grpSpPr>
          <a:xfrm>
            <a:off x="4236624" y="858296"/>
            <a:ext cx="742071" cy="742071"/>
            <a:chOff x="4236624" y="858296"/>
            <a:chExt cx="742071" cy="74207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AEF7AA1-0DEA-4478-89D5-AEE0A537C7B2}"/>
                </a:ext>
              </a:extLst>
            </p:cNvPr>
            <p:cNvSpPr/>
            <p:nvPr/>
          </p:nvSpPr>
          <p:spPr>
            <a:xfrm>
              <a:off x="4236624" y="858296"/>
              <a:ext cx="742071" cy="7420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23" descr="Business Growth">
              <a:extLst>
                <a:ext uri="{FF2B5EF4-FFF2-40B4-BE49-F238E27FC236}">
                  <a16:creationId xmlns:a16="http://schemas.microsoft.com/office/drawing/2014/main" id="{31F69C6B-4E94-4A96-83AF-F19AC2BC3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43373" y="1012970"/>
              <a:ext cx="457200" cy="457200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6521069-C993-4808-88F5-01C24B56811A}"/>
              </a:ext>
            </a:extLst>
          </p:cNvPr>
          <p:cNvGrpSpPr/>
          <p:nvPr/>
        </p:nvGrpSpPr>
        <p:grpSpPr>
          <a:xfrm>
            <a:off x="5563110" y="3057964"/>
            <a:ext cx="742071" cy="742071"/>
            <a:chOff x="5563110" y="3057964"/>
            <a:chExt cx="742071" cy="742071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A43284E-6F04-4D58-B238-CC668A1601BB}"/>
                </a:ext>
              </a:extLst>
            </p:cNvPr>
            <p:cNvSpPr/>
            <p:nvPr/>
          </p:nvSpPr>
          <p:spPr>
            <a:xfrm>
              <a:off x="5563110" y="3057964"/>
              <a:ext cx="742071" cy="742071"/>
            </a:xfrm>
            <a:prstGeom prst="ellipse">
              <a:avLst/>
            </a:prstGeom>
            <a:solidFill>
              <a:srgbClr val="00CC99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7" name="Graphic 25" descr="Presentation with media">
              <a:extLst>
                <a:ext uri="{FF2B5EF4-FFF2-40B4-BE49-F238E27FC236}">
                  <a16:creationId xmlns:a16="http://schemas.microsoft.com/office/drawing/2014/main" id="{DF828DDC-36B9-414A-8869-15A18AF82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97869" y="3202631"/>
              <a:ext cx="457200" cy="457200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85DAE3F-90E1-4B19-A8D1-490FFFF25351}"/>
              </a:ext>
            </a:extLst>
          </p:cNvPr>
          <p:cNvGrpSpPr/>
          <p:nvPr/>
        </p:nvGrpSpPr>
        <p:grpSpPr>
          <a:xfrm>
            <a:off x="4236625" y="5115364"/>
            <a:ext cx="742071" cy="742071"/>
            <a:chOff x="4236625" y="5115364"/>
            <a:chExt cx="742071" cy="742071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26E5049-F6AF-4B1C-B039-54C7F40B7978}"/>
                </a:ext>
              </a:extLst>
            </p:cNvPr>
            <p:cNvSpPr/>
            <p:nvPr/>
          </p:nvSpPr>
          <p:spPr>
            <a:xfrm>
              <a:off x="4236625" y="5115364"/>
              <a:ext cx="742071" cy="74207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Graphic 27" descr="Trophy">
              <a:extLst>
                <a:ext uri="{FF2B5EF4-FFF2-40B4-BE49-F238E27FC236}">
                  <a16:creationId xmlns:a16="http://schemas.microsoft.com/office/drawing/2014/main" id="{F7F212A8-F006-4EC1-BC66-C32D728E5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383961" y="5255178"/>
              <a:ext cx="457200" cy="457200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ACF4464-ED40-4559-B336-56AC175984E0}"/>
              </a:ext>
            </a:extLst>
          </p:cNvPr>
          <p:cNvGrpSpPr/>
          <p:nvPr/>
        </p:nvGrpSpPr>
        <p:grpSpPr>
          <a:xfrm>
            <a:off x="5129994" y="4282696"/>
            <a:ext cx="742071" cy="742071"/>
            <a:chOff x="5129994" y="4282696"/>
            <a:chExt cx="742071" cy="742071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77CE203-9F0D-4E5B-B6B9-4B26B4A82063}"/>
                </a:ext>
              </a:extLst>
            </p:cNvPr>
            <p:cNvSpPr/>
            <p:nvPr/>
          </p:nvSpPr>
          <p:spPr>
            <a:xfrm>
              <a:off x="5129994" y="4282696"/>
              <a:ext cx="742071" cy="742071"/>
            </a:xfrm>
            <a:prstGeom prst="ellipse">
              <a:avLst/>
            </a:prstGeom>
            <a:solidFill>
              <a:srgbClr val="0099CC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3" name="Graphic 29" descr="Medal">
              <a:extLst>
                <a:ext uri="{FF2B5EF4-FFF2-40B4-BE49-F238E27FC236}">
                  <a16:creationId xmlns:a16="http://schemas.microsoft.com/office/drawing/2014/main" id="{6A742891-3815-4E1E-972C-68A29FC62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289931" y="4425131"/>
              <a:ext cx="457200" cy="457200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4" name="Rectangle: Top Corners Rounded 30">
            <a:extLst>
              <a:ext uri="{FF2B5EF4-FFF2-40B4-BE49-F238E27FC236}">
                <a16:creationId xmlns:a16="http://schemas.microsoft.com/office/drawing/2014/main" id="{47613275-7462-4FB5-8B72-38A76921F51A}"/>
              </a:ext>
            </a:extLst>
          </p:cNvPr>
          <p:cNvSpPr/>
          <p:nvPr/>
        </p:nvSpPr>
        <p:spPr>
          <a:xfrm rot="16200000">
            <a:off x="6257777" y="540990"/>
            <a:ext cx="6077247" cy="5791200"/>
          </a:xfrm>
          <a:prstGeom prst="round2SameRect">
            <a:avLst>
              <a:gd name="adj1" fmla="val 4080"/>
              <a:gd name="adj2" fmla="val 0"/>
            </a:avLst>
          </a:prstGeom>
          <a:solidFill>
            <a:srgbClr val="434552"/>
          </a:solidFill>
          <a:ln>
            <a:noFill/>
          </a:ln>
          <a:effectLst>
            <a:outerShdw blurRad="2032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FC3AA5B-9719-4127-998D-173444299584}"/>
              </a:ext>
            </a:extLst>
          </p:cNvPr>
          <p:cNvGrpSpPr/>
          <p:nvPr/>
        </p:nvGrpSpPr>
        <p:grpSpPr>
          <a:xfrm>
            <a:off x="6781800" y="643101"/>
            <a:ext cx="3861259" cy="754235"/>
            <a:chOff x="7710911" y="727658"/>
            <a:chExt cx="3861259" cy="75423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5792448-1F1F-4101-8C4C-F2F2CC1AE509}"/>
                </a:ext>
              </a:extLst>
            </p:cNvPr>
            <p:cNvSpPr txBox="1"/>
            <p:nvPr/>
          </p:nvSpPr>
          <p:spPr>
            <a:xfrm>
              <a:off x="7929281" y="727658"/>
              <a:ext cx="36428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3300"/>
                  </a:solidFill>
                  <a:latin typeface="Century Gothic" panose="020B0502020202020204" pitchFamily="34" charset="0"/>
                </a:rPr>
                <a:t>ABU HASAN</a:t>
              </a:r>
              <a:endParaRPr lang="en-US" sz="3600" b="1" dirty="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8AE6163-ADC7-4764-84D8-D82FFA8786FC}"/>
                </a:ext>
              </a:extLst>
            </p:cNvPr>
            <p:cNvCxnSpPr/>
            <p:nvPr/>
          </p:nvCxnSpPr>
          <p:spPr>
            <a:xfrm>
              <a:off x="7710911" y="1481893"/>
              <a:ext cx="3756074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26F8281-5952-49DE-A7FB-4E3C1E821622}"/>
              </a:ext>
            </a:extLst>
          </p:cNvPr>
          <p:cNvGrpSpPr/>
          <p:nvPr/>
        </p:nvGrpSpPr>
        <p:grpSpPr>
          <a:xfrm>
            <a:off x="6781800" y="1839816"/>
            <a:ext cx="3797288" cy="769806"/>
            <a:chOff x="7669697" y="712087"/>
            <a:chExt cx="3797288" cy="76980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7C0E855-0EAF-429A-AB66-864371A3DA0B}"/>
                </a:ext>
              </a:extLst>
            </p:cNvPr>
            <p:cNvSpPr txBox="1"/>
            <p:nvPr/>
          </p:nvSpPr>
          <p:spPr>
            <a:xfrm>
              <a:off x="7669697" y="712087"/>
              <a:ext cx="3756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C00CC"/>
                  </a:solidFill>
                  <a:latin typeface="Century Gothic" panose="020B0502020202020204" pitchFamily="34" charset="0"/>
                </a:rPr>
                <a:t>ASSISTANT TEACHER</a:t>
              </a:r>
              <a:endParaRPr lang="en-US" sz="2400" b="1" dirty="0">
                <a:solidFill>
                  <a:srgbClr val="CC00CC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00ED0B3-C8D5-4A48-B458-839E79B9C4E7}"/>
                </a:ext>
              </a:extLst>
            </p:cNvPr>
            <p:cNvCxnSpPr/>
            <p:nvPr/>
          </p:nvCxnSpPr>
          <p:spPr>
            <a:xfrm>
              <a:off x="7710911" y="1481893"/>
              <a:ext cx="3756074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FF627FA-93A2-4594-B2FD-EEFF9ECB7BC5}"/>
              </a:ext>
            </a:extLst>
          </p:cNvPr>
          <p:cNvGrpSpPr/>
          <p:nvPr/>
        </p:nvGrpSpPr>
        <p:grpSpPr>
          <a:xfrm>
            <a:off x="6781800" y="3143624"/>
            <a:ext cx="4293702" cy="707886"/>
            <a:chOff x="7653329" y="817993"/>
            <a:chExt cx="3756074" cy="70788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488E4FF-904B-4192-9814-1D5CEB21E033}"/>
                </a:ext>
              </a:extLst>
            </p:cNvPr>
            <p:cNvSpPr txBox="1"/>
            <p:nvPr/>
          </p:nvSpPr>
          <p:spPr>
            <a:xfrm>
              <a:off x="7653329" y="817993"/>
              <a:ext cx="37560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BIJBAG GOVT. PRIMARY SCHOOL</a:t>
              </a:r>
              <a:endParaRPr lang="en-US" sz="2000" b="1" dirty="0">
                <a:solidFill>
                  <a:srgbClr val="00CC99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E49814A-0408-4EF8-976F-B553D420097A}"/>
                </a:ext>
              </a:extLst>
            </p:cNvPr>
            <p:cNvCxnSpPr/>
            <p:nvPr/>
          </p:nvCxnSpPr>
          <p:spPr>
            <a:xfrm>
              <a:off x="7710911" y="1481893"/>
              <a:ext cx="3604860" cy="43986"/>
            </a:xfrm>
            <a:prstGeom prst="line">
              <a:avLst/>
            </a:prstGeom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57195D6-5B4B-41DD-82C8-75323681E661}"/>
              </a:ext>
            </a:extLst>
          </p:cNvPr>
          <p:cNvGrpSpPr/>
          <p:nvPr/>
        </p:nvGrpSpPr>
        <p:grpSpPr>
          <a:xfrm>
            <a:off x="6781800" y="4257294"/>
            <a:ext cx="3756074" cy="792874"/>
            <a:chOff x="7710911" y="689019"/>
            <a:chExt cx="3756074" cy="79287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045F73B-C64E-4C23-8404-AD2E8ED1CE60}"/>
                </a:ext>
              </a:extLst>
            </p:cNvPr>
            <p:cNvSpPr txBox="1"/>
            <p:nvPr/>
          </p:nvSpPr>
          <p:spPr>
            <a:xfrm>
              <a:off x="7710911" y="689019"/>
              <a:ext cx="3714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99CC"/>
                  </a:solidFill>
                  <a:latin typeface="Century Gothic" panose="020B0502020202020204" pitchFamily="34" charset="0"/>
                </a:rPr>
                <a:t>SENBAG, NOAKHALI</a:t>
              </a:r>
              <a:endParaRPr lang="en-US" sz="2400" b="1" dirty="0">
                <a:solidFill>
                  <a:srgbClr val="0099CC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A051779-FE41-4FE6-B117-E74DDF52D15A}"/>
                </a:ext>
              </a:extLst>
            </p:cNvPr>
            <p:cNvCxnSpPr/>
            <p:nvPr/>
          </p:nvCxnSpPr>
          <p:spPr>
            <a:xfrm>
              <a:off x="7710911" y="1481893"/>
              <a:ext cx="3756074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843A226-76C8-4BB8-B830-DA9F7BEEC71E}"/>
              </a:ext>
            </a:extLst>
          </p:cNvPr>
          <p:cNvGrpSpPr/>
          <p:nvPr/>
        </p:nvGrpSpPr>
        <p:grpSpPr>
          <a:xfrm>
            <a:off x="6794694" y="5496094"/>
            <a:ext cx="4079631" cy="638805"/>
            <a:chOff x="7710911" y="689019"/>
            <a:chExt cx="4079631" cy="63880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E74AF66-1BE4-4718-A231-130ADFCC73E2}"/>
                </a:ext>
              </a:extLst>
            </p:cNvPr>
            <p:cNvSpPr txBox="1"/>
            <p:nvPr/>
          </p:nvSpPr>
          <p:spPr>
            <a:xfrm>
              <a:off x="7710911" y="689019"/>
              <a:ext cx="32215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33CC33"/>
                  </a:solidFill>
                  <a:latin typeface="Century Gothic" panose="020B0502020202020204" pitchFamily="34" charset="0"/>
                </a:rPr>
                <a:t>mdabuhasan47@gmail.com</a:t>
              </a:r>
              <a:endParaRPr lang="en-US" sz="1600" b="1" dirty="0">
                <a:solidFill>
                  <a:srgbClr val="33CC3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354DA37-21A2-4976-B2CA-3F8625FFF1AE}"/>
                </a:ext>
              </a:extLst>
            </p:cNvPr>
            <p:cNvSpPr txBox="1"/>
            <p:nvPr/>
          </p:nvSpPr>
          <p:spPr>
            <a:xfrm>
              <a:off x="7710911" y="1020047"/>
              <a:ext cx="40796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01672014710</a:t>
              </a:r>
              <a:endParaRPr lang="en-US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9D1362C-3DEF-465A-B100-5259D816C85B}"/>
              </a:ext>
            </a:extLst>
          </p:cNvPr>
          <p:cNvGrpSpPr/>
          <p:nvPr/>
        </p:nvGrpSpPr>
        <p:grpSpPr>
          <a:xfrm>
            <a:off x="3178277" y="1828800"/>
            <a:ext cx="1739936" cy="3195967"/>
            <a:chOff x="3178277" y="1828800"/>
            <a:chExt cx="1739936" cy="3195967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51" name="Freeform: Shape 9">
              <a:extLst>
                <a:ext uri="{FF2B5EF4-FFF2-40B4-BE49-F238E27FC236}">
                  <a16:creationId xmlns:a16="http://schemas.microsoft.com/office/drawing/2014/main" id="{88FE8DEC-4922-4960-9DA3-44567B5AA51A}"/>
                </a:ext>
              </a:extLst>
            </p:cNvPr>
            <p:cNvSpPr/>
            <p:nvPr/>
          </p:nvSpPr>
          <p:spPr>
            <a:xfrm>
              <a:off x="3405809" y="1833233"/>
              <a:ext cx="1512404" cy="3191534"/>
            </a:xfrm>
            <a:custGeom>
              <a:avLst/>
              <a:gdLst>
                <a:gd name="connsiteX0" fmla="*/ 0 w 1512404"/>
                <a:gd name="connsiteY0" fmla="*/ 0 h 3191534"/>
                <a:gd name="connsiteX1" fmla="*/ 75815 w 1512404"/>
                <a:gd name="connsiteY1" fmla="*/ 3829 h 3191534"/>
                <a:gd name="connsiteX2" fmla="*/ 1512404 w 1512404"/>
                <a:gd name="connsiteY2" fmla="*/ 1595767 h 3191534"/>
                <a:gd name="connsiteX3" fmla="*/ 75815 w 1512404"/>
                <a:gd name="connsiteY3" fmla="*/ 3187706 h 3191534"/>
                <a:gd name="connsiteX4" fmla="*/ 0 w 1512404"/>
                <a:gd name="connsiteY4" fmla="*/ 3191534 h 3191534"/>
                <a:gd name="connsiteX5" fmla="*/ 0 w 1512404"/>
                <a:gd name="connsiteY5" fmla="*/ 2839906 h 3191534"/>
                <a:gd name="connsiteX6" fmla="*/ 39863 w 1512404"/>
                <a:gd name="connsiteY6" fmla="*/ 2837893 h 3191534"/>
                <a:gd name="connsiteX7" fmla="*/ 1160776 w 1512404"/>
                <a:gd name="connsiteY7" fmla="*/ 1595767 h 3191534"/>
                <a:gd name="connsiteX8" fmla="*/ 39863 w 1512404"/>
                <a:gd name="connsiteY8" fmla="*/ 353641 h 3191534"/>
                <a:gd name="connsiteX9" fmla="*/ 0 w 1512404"/>
                <a:gd name="connsiteY9" fmla="*/ 351629 h 319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404" h="3191534">
                  <a:moveTo>
                    <a:pt x="0" y="0"/>
                  </a:moveTo>
                  <a:lnTo>
                    <a:pt x="75815" y="3829"/>
                  </a:lnTo>
                  <a:cubicBezTo>
                    <a:pt x="882726" y="85775"/>
                    <a:pt x="1512404" y="767237"/>
                    <a:pt x="1512404" y="1595767"/>
                  </a:cubicBezTo>
                  <a:cubicBezTo>
                    <a:pt x="1512404" y="2424298"/>
                    <a:pt x="882726" y="3105759"/>
                    <a:pt x="75815" y="3187706"/>
                  </a:cubicBezTo>
                  <a:lnTo>
                    <a:pt x="0" y="3191534"/>
                  </a:lnTo>
                  <a:lnTo>
                    <a:pt x="0" y="2839906"/>
                  </a:lnTo>
                  <a:lnTo>
                    <a:pt x="39863" y="2837893"/>
                  </a:lnTo>
                  <a:cubicBezTo>
                    <a:pt x="669463" y="2773954"/>
                    <a:pt x="1160776" y="2242236"/>
                    <a:pt x="1160776" y="1595767"/>
                  </a:cubicBezTo>
                  <a:cubicBezTo>
                    <a:pt x="1160776" y="949298"/>
                    <a:pt x="669463" y="417581"/>
                    <a:pt x="39863" y="353641"/>
                  </a:cubicBezTo>
                  <a:lnTo>
                    <a:pt x="0" y="351629"/>
                  </a:lnTo>
                  <a:close/>
                </a:path>
              </a:pathLst>
            </a:custGeom>
            <a:gradFill>
              <a:gsLst>
                <a:gs pos="0">
                  <a:srgbClr val="FFB343"/>
                </a:gs>
                <a:gs pos="47000">
                  <a:srgbClr val="FE9031"/>
                </a:gs>
                <a:gs pos="97000">
                  <a:srgbClr val="FB4C3B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51134C0-857E-48FC-B0C7-FAB0B29218F5}"/>
                </a:ext>
              </a:extLst>
            </p:cNvPr>
            <p:cNvSpPr/>
            <p:nvPr/>
          </p:nvSpPr>
          <p:spPr>
            <a:xfrm>
              <a:off x="3178277" y="4667865"/>
              <a:ext cx="407841" cy="356902"/>
            </a:xfrm>
            <a:prstGeom prst="ellipse">
              <a:avLst/>
            </a:prstGeom>
            <a:solidFill>
              <a:srgbClr val="FB53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82E9A2B-0BB1-418A-8390-C191C805C985}"/>
                </a:ext>
              </a:extLst>
            </p:cNvPr>
            <p:cNvSpPr/>
            <p:nvPr/>
          </p:nvSpPr>
          <p:spPr>
            <a:xfrm>
              <a:off x="3221623" y="1828800"/>
              <a:ext cx="407841" cy="356902"/>
            </a:xfrm>
            <a:prstGeom prst="ellipse">
              <a:avLst/>
            </a:prstGeom>
            <a:solidFill>
              <a:srgbClr val="FFB1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1937239-14F7-49EB-87B4-16D101B10698}"/>
              </a:ext>
            </a:extLst>
          </p:cNvPr>
          <p:cNvGrpSpPr/>
          <p:nvPr/>
        </p:nvGrpSpPr>
        <p:grpSpPr>
          <a:xfrm>
            <a:off x="0" y="-10849"/>
            <a:ext cx="3383136" cy="6868849"/>
            <a:chOff x="0" y="-10849"/>
            <a:chExt cx="3383136" cy="6868849"/>
          </a:xfrm>
        </p:grpSpPr>
        <p:sp>
          <p:nvSpPr>
            <p:cNvPr id="55" name="Freeform: Shape 12">
              <a:extLst>
                <a:ext uri="{FF2B5EF4-FFF2-40B4-BE49-F238E27FC236}">
                  <a16:creationId xmlns:a16="http://schemas.microsoft.com/office/drawing/2014/main" id="{9B6282F0-38B8-4D75-9DC8-A9BDD6C16A78}"/>
                </a:ext>
              </a:extLst>
            </p:cNvPr>
            <p:cNvSpPr/>
            <p:nvPr/>
          </p:nvSpPr>
          <p:spPr>
            <a:xfrm>
              <a:off x="0" y="0"/>
              <a:ext cx="3200400" cy="6858000"/>
            </a:xfrm>
            <a:custGeom>
              <a:avLst/>
              <a:gdLst>
                <a:gd name="connsiteX0" fmla="*/ 0 w 3200400"/>
                <a:gd name="connsiteY0" fmla="*/ 0 h 6858000"/>
                <a:gd name="connsiteX1" fmla="*/ 3200400 w 3200400"/>
                <a:gd name="connsiteY1" fmla="*/ 0 h 6858000"/>
                <a:gd name="connsiteX2" fmla="*/ 3200400 w 3200400"/>
                <a:gd name="connsiteY2" fmla="*/ 1377539 h 6858000"/>
                <a:gd name="connsiteX3" fmla="*/ 3107656 w 3200400"/>
                <a:gd name="connsiteY3" fmla="*/ 1382222 h 6858000"/>
                <a:gd name="connsiteX4" fmla="*/ 1260613 w 3200400"/>
                <a:gd name="connsiteY4" fmla="*/ 3429000 h 6858000"/>
                <a:gd name="connsiteX5" fmla="*/ 3107656 w 3200400"/>
                <a:gd name="connsiteY5" fmla="*/ 5475778 h 6858000"/>
                <a:gd name="connsiteX6" fmla="*/ 3200400 w 3200400"/>
                <a:gd name="connsiteY6" fmla="*/ 5480461 h 6858000"/>
                <a:gd name="connsiteX7" fmla="*/ 3200400 w 3200400"/>
                <a:gd name="connsiteY7" fmla="*/ 6858000 h 6858000"/>
                <a:gd name="connsiteX8" fmla="*/ 0 w 3200400"/>
                <a:gd name="connsiteY8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0400" h="6858000">
                  <a:moveTo>
                    <a:pt x="0" y="0"/>
                  </a:moveTo>
                  <a:lnTo>
                    <a:pt x="3200400" y="0"/>
                  </a:lnTo>
                  <a:lnTo>
                    <a:pt x="3200400" y="1377539"/>
                  </a:lnTo>
                  <a:lnTo>
                    <a:pt x="3107656" y="1382222"/>
                  </a:lnTo>
                  <a:cubicBezTo>
                    <a:pt x="2070199" y="1487582"/>
                    <a:pt x="1260613" y="2363746"/>
                    <a:pt x="1260613" y="3429000"/>
                  </a:cubicBezTo>
                  <a:cubicBezTo>
                    <a:pt x="1260613" y="4494254"/>
                    <a:pt x="2070199" y="5370419"/>
                    <a:pt x="3107656" y="5475778"/>
                  </a:cubicBezTo>
                  <a:lnTo>
                    <a:pt x="3200400" y="5480461"/>
                  </a:lnTo>
                  <a:lnTo>
                    <a:pt x="32004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434552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: Rounded Corners 69">
              <a:extLst>
                <a:ext uri="{FF2B5EF4-FFF2-40B4-BE49-F238E27FC236}">
                  <a16:creationId xmlns:a16="http://schemas.microsoft.com/office/drawing/2014/main" id="{27EE67E2-1D75-48B0-BF8F-F2BDC2DB16D8}"/>
                </a:ext>
              </a:extLst>
            </p:cNvPr>
            <p:cNvSpPr/>
            <p:nvPr/>
          </p:nvSpPr>
          <p:spPr>
            <a:xfrm>
              <a:off x="2846315" y="-10849"/>
              <a:ext cx="536821" cy="1371600"/>
            </a:xfrm>
            <a:prstGeom prst="roundRect">
              <a:avLst>
                <a:gd name="adj" fmla="val 42873"/>
              </a:avLst>
            </a:prstGeom>
            <a:solidFill>
              <a:srgbClr val="434552"/>
            </a:solidFill>
            <a:ln>
              <a:solidFill>
                <a:srgbClr val="4345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: Rounded Corners 70">
              <a:extLst>
                <a:ext uri="{FF2B5EF4-FFF2-40B4-BE49-F238E27FC236}">
                  <a16:creationId xmlns:a16="http://schemas.microsoft.com/office/drawing/2014/main" id="{36151C23-E7EA-481B-8F7D-1F65E223D76F}"/>
                </a:ext>
              </a:extLst>
            </p:cNvPr>
            <p:cNvSpPr/>
            <p:nvPr/>
          </p:nvSpPr>
          <p:spPr>
            <a:xfrm>
              <a:off x="2841674" y="5480427"/>
              <a:ext cx="536821" cy="1371600"/>
            </a:xfrm>
            <a:prstGeom prst="roundRect">
              <a:avLst>
                <a:gd name="adj" fmla="val 42873"/>
              </a:avLst>
            </a:prstGeom>
            <a:solidFill>
              <a:srgbClr val="434552"/>
            </a:solidFill>
            <a:ln>
              <a:solidFill>
                <a:srgbClr val="4345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426" y="1839816"/>
            <a:ext cx="2658625" cy="388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3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E52F39-6187-453E-8917-DA4C7D2929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4000">
                <a:srgbClr val="A6D3E0"/>
              </a:gs>
              <a:gs pos="100000">
                <a:srgbClr val="48A6C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5694733-3AFD-4571-80F0-244D1236A520}"/>
              </a:ext>
            </a:extLst>
          </p:cNvPr>
          <p:cNvGrpSpPr/>
          <p:nvPr/>
        </p:nvGrpSpPr>
        <p:grpSpPr>
          <a:xfrm>
            <a:off x="1509512" y="348297"/>
            <a:ext cx="1745939" cy="1093807"/>
            <a:chOff x="1097375" y="1153886"/>
            <a:chExt cx="8016049" cy="5021943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F90CB4E-1254-4490-96A0-97922D523F6C}"/>
                </a:ext>
              </a:extLst>
            </p:cNvPr>
            <p:cNvSpPr/>
            <p:nvPr/>
          </p:nvSpPr>
          <p:spPr>
            <a:xfrm>
              <a:off x="1097375" y="1153886"/>
              <a:ext cx="8016049" cy="5021943"/>
            </a:xfrm>
            <a:custGeom>
              <a:avLst/>
              <a:gdLst>
                <a:gd name="connsiteX0" fmla="*/ 5353342 w 8532980"/>
                <a:gd name="connsiteY0" fmla="*/ 0 h 5128846"/>
                <a:gd name="connsiteX1" fmla="*/ 6888821 w 8532980"/>
                <a:gd name="connsiteY1" fmla="*/ 859191 h 5128846"/>
                <a:gd name="connsiteX2" fmla="*/ 6917649 w 8532980"/>
                <a:gd name="connsiteY2" fmla="*/ 937588 h 5128846"/>
                <a:gd name="connsiteX3" fmla="*/ 6948250 w 8532980"/>
                <a:gd name="connsiteY3" fmla="*/ 932797 h 5128846"/>
                <a:gd name="connsiteX4" fmla="*/ 7019777 w 8532980"/>
                <a:gd name="connsiteY4" fmla="*/ 929091 h 5128846"/>
                <a:gd name="connsiteX5" fmla="*/ 7719350 w 8532980"/>
                <a:gd name="connsiteY5" fmla="*/ 1646818 h 5128846"/>
                <a:gd name="connsiteX6" fmla="*/ 7705137 w 8532980"/>
                <a:gd name="connsiteY6" fmla="*/ 1791465 h 5128846"/>
                <a:gd name="connsiteX7" fmla="*/ 7679535 w 8532980"/>
                <a:gd name="connsiteY7" fmla="*/ 1876083 h 5128846"/>
                <a:gd name="connsiteX8" fmla="*/ 7711475 w 8532980"/>
                <a:gd name="connsiteY8" fmla="*/ 1883804 h 5128846"/>
                <a:gd name="connsiteX9" fmla="*/ 8532980 w 8532980"/>
                <a:gd name="connsiteY9" fmla="*/ 2933563 h 5128846"/>
                <a:gd name="connsiteX10" fmla="*/ 7363796 w 8532980"/>
                <a:gd name="connsiteY10" fmla="*/ 4032739 h 5128846"/>
                <a:gd name="connsiteX11" fmla="*/ 6908697 w 8532980"/>
                <a:gd name="connsiteY11" fmla="*/ 3946361 h 5128846"/>
                <a:gd name="connsiteX12" fmla="*/ 6862254 w 8532980"/>
                <a:gd name="connsiteY12" fmla="*/ 3925327 h 5128846"/>
                <a:gd name="connsiteX13" fmla="*/ 6831636 w 8532980"/>
                <a:gd name="connsiteY13" fmla="*/ 3978359 h 5128846"/>
                <a:gd name="connsiteX14" fmla="*/ 5862130 w 8532980"/>
                <a:gd name="connsiteY14" fmla="*/ 4462975 h 5128846"/>
                <a:gd name="connsiteX15" fmla="*/ 5407031 w 8532980"/>
                <a:gd name="connsiteY15" fmla="*/ 4376597 h 5128846"/>
                <a:gd name="connsiteX16" fmla="*/ 5327458 w 8532980"/>
                <a:gd name="connsiteY16" fmla="*/ 4340559 h 5128846"/>
                <a:gd name="connsiteX17" fmla="*/ 5299365 w 8532980"/>
                <a:gd name="connsiteY17" fmla="*/ 4392627 h 5128846"/>
                <a:gd name="connsiteX18" fmla="*/ 3913948 w 8532980"/>
                <a:gd name="connsiteY18" fmla="*/ 5128846 h 5128846"/>
                <a:gd name="connsiteX19" fmla="*/ 2528530 w 8532980"/>
                <a:gd name="connsiteY19" fmla="*/ 4392627 h 5128846"/>
                <a:gd name="connsiteX20" fmla="*/ 2524908 w 8532980"/>
                <a:gd name="connsiteY20" fmla="*/ 4385912 h 5128846"/>
                <a:gd name="connsiteX21" fmla="*/ 2467882 w 8532980"/>
                <a:gd name="connsiteY21" fmla="*/ 4434184 h 5128846"/>
                <a:gd name="connsiteX22" fmla="*/ 2076744 w 8532980"/>
                <a:gd name="connsiteY22" fmla="*/ 4556760 h 5128846"/>
                <a:gd name="connsiteX23" fmla="*/ 1377171 w 8532980"/>
                <a:gd name="connsiteY23" fmla="*/ 3839033 h 5128846"/>
                <a:gd name="connsiteX24" fmla="*/ 1378369 w 8532980"/>
                <a:gd name="connsiteY24" fmla="*/ 3826848 h 5128846"/>
                <a:gd name="connsiteX25" fmla="*/ 1258047 w 8532980"/>
                <a:gd name="connsiteY25" fmla="*/ 3810453 h 5128846"/>
                <a:gd name="connsiteX26" fmla="*/ 0 w 8532980"/>
                <a:gd name="connsiteY26" fmla="*/ 2432264 h 5128846"/>
                <a:gd name="connsiteX27" fmla="*/ 1575582 w 8532980"/>
                <a:gd name="connsiteY27" fmla="*/ 1025495 h 5128846"/>
                <a:gd name="connsiteX28" fmla="*/ 2044112 w 8532980"/>
                <a:gd name="connsiteY28" fmla="*/ 1088741 h 5128846"/>
                <a:gd name="connsiteX29" fmla="*/ 2161983 w 8532980"/>
                <a:gd name="connsiteY29" fmla="*/ 1127260 h 5128846"/>
                <a:gd name="connsiteX30" fmla="*/ 2169262 w 8532980"/>
                <a:gd name="connsiteY30" fmla="*/ 1099241 h 5128846"/>
                <a:gd name="connsiteX31" fmla="*/ 3254034 w 8532980"/>
                <a:gd name="connsiteY31" fmla="*/ 240049 h 5128846"/>
                <a:gd name="connsiteX32" fmla="*/ 4002899 w 8532980"/>
                <a:gd name="connsiteY32" fmla="*/ 561287 h 5128846"/>
                <a:gd name="connsiteX33" fmla="*/ 4013512 w 8532980"/>
                <a:gd name="connsiteY33" fmla="*/ 572812 h 5128846"/>
                <a:gd name="connsiteX34" fmla="*/ 4067439 w 8532980"/>
                <a:gd name="connsiteY34" fmla="*/ 511934 h 5128846"/>
                <a:gd name="connsiteX35" fmla="*/ 5353342 w 8532980"/>
                <a:gd name="connsiteY35" fmla="*/ 0 h 512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532980" h="5128846">
                  <a:moveTo>
                    <a:pt x="5353342" y="0"/>
                  </a:moveTo>
                  <a:cubicBezTo>
                    <a:pt x="6043602" y="0"/>
                    <a:pt x="6635843" y="354281"/>
                    <a:pt x="6888821" y="859191"/>
                  </a:cubicBezTo>
                  <a:lnTo>
                    <a:pt x="6917649" y="937588"/>
                  </a:lnTo>
                  <a:lnTo>
                    <a:pt x="6948250" y="932797"/>
                  </a:lnTo>
                  <a:cubicBezTo>
                    <a:pt x="6971768" y="930347"/>
                    <a:pt x="6995630" y="929091"/>
                    <a:pt x="7019777" y="929091"/>
                  </a:cubicBezTo>
                  <a:cubicBezTo>
                    <a:pt x="7406140" y="929091"/>
                    <a:pt x="7719350" y="1250428"/>
                    <a:pt x="7719350" y="1646818"/>
                  </a:cubicBezTo>
                  <a:cubicBezTo>
                    <a:pt x="7719350" y="1696367"/>
                    <a:pt x="7714456" y="1744743"/>
                    <a:pt x="7705137" y="1791465"/>
                  </a:cubicBezTo>
                  <a:lnTo>
                    <a:pt x="7679535" y="1876083"/>
                  </a:lnTo>
                  <a:lnTo>
                    <a:pt x="7711475" y="1883804"/>
                  </a:lnTo>
                  <a:cubicBezTo>
                    <a:pt x="8187413" y="2022972"/>
                    <a:pt x="8532980" y="2440329"/>
                    <a:pt x="8532980" y="2933563"/>
                  </a:cubicBezTo>
                  <a:cubicBezTo>
                    <a:pt x="8532980" y="3540621"/>
                    <a:pt x="8009518" y="4032739"/>
                    <a:pt x="7363796" y="4032739"/>
                  </a:cubicBezTo>
                  <a:cubicBezTo>
                    <a:pt x="7202365" y="4032739"/>
                    <a:pt x="7048576" y="4001982"/>
                    <a:pt x="6908697" y="3946361"/>
                  </a:cubicBezTo>
                  <a:lnTo>
                    <a:pt x="6862254" y="3925327"/>
                  </a:lnTo>
                  <a:lnTo>
                    <a:pt x="6831636" y="3978359"/>
                  </a:lnTo>
                  <a:cubicBezTo>
                    <a:pt x="6621525" y="4270742"/>
                    <a:pt x="6265707" y="4462975"/>
                    <a:pt x="5862130" y="4462975"/>
                  </a:cubicBezTo>
                  <a:cubicBezTo>
                    <a:pt x="5700699" y="4462975"/>
                    <a:pt x="5546910" y="4432218"/>
                    <a:pt x="5407031" y="4376597"/>
                  </a:cubicBezTo>
                  <a:lnTo>
                    <a:pt x="5327458" y="4340559"/>
                  </a:lnTo>
                  <a:lnTo>
                    <a:pt x="5299365" y="4392627"/>
                  </a:lnTo>
                  <a:cubicBezTo>
                    <a:pt x="5032558" y="4831152"/>
                    <a:pt x="4512190" y="5128846"/>
                    <a:pt x="3913948" y="5128846"/>
                  </a:cubicBezTo>
                  <a:cubicBezTo>
                    <a:pt x="3315706" y="5128846"/>
                    <a:pt x="2795338" y="4831152"/>
                    <a:pt x="2528530" y="4392627"/>
                  </a:cubicBezTo>
                  <a:lnTo>
                    <a:pt x="2524908" y="4385912"/>
                  </a:lnTo>
                  <a:lnTo>
                    <a:pt x="2467882" y="4434184"/>
                  </a:lnTo>
                  <a:cubicBezTo>
                    <a:pt x="2356229" y="4511572"/>
                    <a:pt x="2221630" y="4556760"/>
                    <a:pt x="2076744" y="4556760"/>
                  </a:cubicBezTo>
                  <a:cubicBezTo>
                    <a:pt x="1690381" y="4556760"/>
                    <a:pt x="1377171" y="4235423"/>
                    <a:pt x="1377171" y="3839033"/>
                  </a:cubicBezTo>
                  <a:lnTo>
                    <a:pt x="1378369" y="3826848"/>
                  </a:lnTo>
                  <a:lnTo>
                    <a:pt x="1258047" y="3810453"/>
                  </a:lnTo>
                  <a:cubicBezTo>
                    <a:pt x="540081" y="3679277"/>
                    <a:pt x="0" y="3112084"/>
                    <a:pt x="0" y="2432264"/>
                  </a:cubicBezTo>
                  <a:cubicBezTo>
                    <a:pt x="0" y="1655327"/>
                    <a:pt x="705412" y="1025495"/>
                    <a:pt x="1575582" y="1025495"/>
                  </a:cubicBezTo>
                  <a:cubicBezTo>
                    <a:pt x="1738739" y="1025495"/>
                    <a:pt x="1896103" y="1047638"/>
                    <a:pt x="2044112" y="1088741"/>
                  </a:cubicBezTo>
                  <a:lnTo>
                    <a:pt x="2161983" y="1127260"/>
                  </a:lnTo>
                  <a:lnTo>
                    <a:pt x="2169262" y="1099241"/>
                  </a:lnTo>
                  <a:cubicBezTo>
                    <a:pt x="2347984" y="594330"/>
                    <a:pt x="2766385" y="240049"/>
                    <a:pt x="3254034" y="240049"/>
                  </a:cubicBezTo>
                  <a:cubicBezTo>
                    <a:pt x="3538496" y="240049"/>
                    <a:pt x="3799394" y="360603"/>
                    <a:pt x="4002899" y="561287"/>
                  </a:cubicBezTo>
                  <a:lnTo>
                    <a:pt x="4013512" y="572812"/>
                  </a:lnTo>
                  <a:lnTo>
                    <a:pt x="4067439" y="511934"/>
                  </a:lnTo>
                  <a:cubicBezTo>
                    <a:pt x="4373088" y="199283"/>
                    <a:pt x="4835647" y="0"/>
                    <a:pt x="5353342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3429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26D187C-CEAC-4526-82EA-4EAA75859CF0}"/>
                </a:ext>
              </a:extLst>
            </p:cNvPr>
            <p:cNvSpPr/>
            <p:nvPr/>
          </p:nvSpPr>
          <p:spPr>
            <a:xfrm>
              <a:off x="1454058" y="1386719"/>
              <a:ext cx="7302684" cy="4389362"/>
            </a:xfrm>
            <a:custGeom>
              <a:avLst/>
              <a:gdLst>
                <a:gd name="connsiteX0" fmla="*/ 5353342 w 8532980"/>
                <a:gd name="connsiteY0" fmla="*/ 0 h 5128846"/>
                <a:gd name="connsiteX1" fmla="*/ 6888821 w 8532980"/>
                <a:gd name="connsiteY1" fmla="*/ 859191 h 5128846"/>
                <a:gd name="connsiteX2" fmla="*/ 6917649 w 8532980"/>
                <a:gd name="connsiteY2" fmla="*/ 937588 h 5128846"/>
                <a:gd name="connsiteX3" fmla="*/ 6948250 w 8532980"/>
                <a:gd name="connsiteY3" fmla="*/ 932797 h 5128846"/>
                <a:gd name="connsiteX4" fmla="*/ 7019777 w 8532980"/>
                <a:gd name="connsiteY4" fmla="*/ 929091 h 5128846"/>
                <a:gd name="connsiteX5" fmla="*/ 7719350 w 8532980"/>
                <a:gd name="connsiteY5" fmla="*/ 1646818 h 5128846"/>
                <a:gd name="connsiteX6" fmla="*/ 7705137 w 8532980"/>
                <a:gd name="connsiteY6" fmla="*/ 1791465 h 5128846"/>
                <a:gd name="connsiteX7" fmla="*/ 7679535 w 8532980"/>
                <a:gd name="connsiteY7" fmla="*/ 1876083 h 5128846"/>
                <a:gd name="connsiteX8" fmla="*/ 7711475 w 8532980"/>
                <a:gd name="connsiteY8" fmla="*/ 1883804 h 5128846"/>
                <a:gd name="connsiteX9" fmla="*/ 8532980 w 8532980"/>
                <a:gd name="connsiteY9" fmla="*/ 2933563 h 5128846"/>
                <a:gd name="connsiteX10" fmla="*/ 7363796 w 8532980"/>
                <a:gd name="connsiteY10" fmla="*/ 4032739 h 5128846"/>
                <a:gd name="connsiteX11" fmla="*/ 6908697 w 8532980"/>
                <a:gd name="connsiteY11" fmla="*/ 3946361 h 5128846"/>
                <a:gd name="connsiteX12" fmla="*/ 6862254 w 8532980"/>
                <a:gd name="connsiteY12" fmla="*/ 3925327 h 5128846"/>
                <a:gd name="connsiteX13" fmla="*/ 6831636 w 8532980"/>
                <a:gd name="connsiteY13" fmla="*/ 3978359 h 5128846"/>
                <a:gd name="connsiteX14" fmla="*/ 5862130 w 8532980"/>
                <a:gd name="connsiteY14" fmla="*/ 4462975 h 5128846"/>
                <a:gd name="connsiteX15" fmla="*/ 5407031 w 8532980"/>
                <a:gd name="connsiteY15" fmla="*/ 4376597 h 5128846"/>
                <a:gd name="connsiteX16" fmla="*/ 5327458 w 8532980"/>
                <a:gd name="connsiteY16" fmla="*/ 4340559 h 5128846"/>
                <a:gd name="connsiteX17" fmla="*/ 5299365 w 8532980"/>
                <a:gd name="connsiteY17" fmla="*/ 4392627 h 5128846"/>
                <a:gd name="connsiteX18" fmla="*/ 3913948 w 8532980"/>
                <a:gd name="connsiteY18" fmla="*/ 5128846 h 5128846"/>
                <a:gd name="connsiteX19" fmla="*/ 2528530 w 8532980"/>
                <a:gd name="connsiteY19" fmla="*/ 4392627 h 5128846"/>
                <a:gd name="connsiteX20" fmla="*/ 2524908 w 8532980"/>
                <a:gd name="connsiteY20" fmla="*/ 4385912 h 5128846"/>
                <a:gd name="connsiteX21" fmla="*/ 2467882 w 8532980"/>
                <a:gd name="connsiteY21" fmla="*/ 4434184 h 5128846"/>
                <a:gd name="connsiteX22" fmla="*/ 2076744 w 8532980"/>
                <a:gd name="connsiteY22" fmla="*/ 4556760 h 5128846"/>
                <a:gd name="connsiteX23" fmla="*/ 1377171 w 8532980"/>
                <a:gd name="connsiteY23" fmla="*/ 3839033 h 5128846"/>
                <a:gd name="connsiteX24" fmla="*/ 1378369 w 8532980"/>
                <a:gd name="connsiteY24" fmla="*/ 3826848 h 5128846"/>
                <a:gd name="connsiteX25" fmla="*/ 1258047 w 8532980"/>
                <a:gd name="connsiteY25" fmla="*/ 3810453 h 5128846"/>
                <a:gd name="connsiteX26" fmla="*/ 0 w 8532980"/>
                <a:gd name="connsiteY26" fmla="*/ 2432264 h 5128846"/>
                <a:gd name="connsiteX27" fmla="*/ 1575582 w 8532980"/>
                <a:gd name="connsiteY27" fmla="*/ 1025495 h 5128846"/>
                <a:gd name="connsiteX28" fmla="*/ 2044112 w 8532980"/>
                <a:gd name="connsiteY28" fmla="*/ 1088741 h 5128846"/>
                <a:gd name="connsiteX29" fmla="*/ 2161983 w 8532980"/>
                <a:gd name="connsiteY29" fmla="*/ 1127260 h 5128846"/>
                <a:gd name="connsiteX30" fmla="*/ 2169262 w 8532980"/>
                <a:gd name="connsiteY30" fmla="*/ 1099241 h 5128846"/>
                <a:gd name="connsiteX31" fmla="*/ 3254034 w 8532980"/>
                <a:gd name="connsiteY31" fmla="*/ 240049 h 5128846"/>
                <a:gd name="connsiteX32" fmla="*/ 4002899 w 8532980"/>
                <a:gd name="connsiteY32" fmla="*/ 561287 h 5128846"/>
                <a:gd name="connsiteX33" fmla="*/ 4013512 w 8532980"/>
                <a:gd name="connsiteY33" fmla="*/ 572812 h 5128846"/>
                <a:gd name="connsiteX34" fmla="*/ 4067439 w 8532980"/>
                <a:gd name="connsiteY34" fmla="*/ 511934 h 5128846"/>
                <a:gd name="connsiteX35" fmla="*/ 5353342 w 8532980"/>
                <a:gd name="connsiteY35" fmla="*/ 0 h 512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532980" h="5128846">
                  <a:moveTo>
                    <a:pt x="5353342" y="0"/>
                  </a:moveTo>
                  <a:cubicBezTo>
                    <a:pt x="6043602" y="0"/>
                    <a:pt x="6635843" y="354281"/>
                    <a:pt x="6888821" y="859191"/>
                  </a:cubicBezTo>
                  <a:lnTo>
                    <a:pt x="6917649" y="937588"/>
                  </a:lnTo>
                  <a:lnTo>
                    <a:pt x="6948250" y="932797"/>
                  </a:lnTo>
                  <a:cubicBezTo>
                    <a:pt x="6971768" y="930347"/>
                    <a:pt x="6995630" y="929091"/>
                    <a:pt x="7019777" y="929091"/>
                  </a:cubicBezTo>
                  <a:cubicBezTo>
                    <a:pt x="7406140" y="929091"/>
                    <a:pt x="7719350" y="1250428"/>
                    <a:pt x="7719350" y="1646818"/>
                  </a:cubicBezTo>
                  <a:cubicBezTo>
                    <a:pt x="7719350" y="1696367"/>
                    <a:pt x="7714456" y="1744743"/>
                    <a:pt x="7705137" y="1791465"/>
                  </a:cubicBezTo>
                  <a:lnTo>
                    <a:pt x="7679535" y="1876083"/>
                  </a:lnTo>
                  <a:lnTo>
                    <a:pt x="7711475" y="1883804"/>
                  </a:lnTo>
                  <a:cubicBezTo>
                    <a:pt x="8187413" y="2022972"/>
                    <a:pt x="8532980" y="2440329"/>
                    <a:pt x="8532980" y="2933563"/>
                  </a:cubicBezTo>
                  <a:cubicBezTo>
                    <a:pt x="8532980" y="3540621"/>
                    <a:pt x="8009518" y="4032739"/>
                    <a:pt x="7363796" y="4032739"/>
                  </a:cubicBezTo>
                  <a:cubicBezTo>
                    <a:pt x="7202365" y="4032739"/>
                    <a:pt x="7048576" y="4001982"/>
                    <a:pt x="6908697" y="3946361"/>
                  </a:cubicBezTo>
                  <a:lnTo>
                    <a:pt x="6862254" y="3925327"/>
                  </a:lnTo>
                  <a:lnTo>
                    <a:pt x="6831636" y="3978359"/>
                  </a:lnTo>
                  <a:cubicBezTo>
                    <a:pt x="6621525" y="4270742"/>
                    <a:pt x="6265707" y="4462975"/>
                    <a:pt x="5862130" y="4462975"/>
                  </a:cubicBezTo>
                  <a:cubicBezTo>
                    <a:pt x="5700699" y="4462975"/>
                    <a:pt x="5546910" y="4432218"/>
                    <a:pt x="5407031" y="4376597"/>
                  </a:cubicBezTo>
                  <a:lnTo>
                    <a:pt x="5327458" y="4340559"/>
                  </a:lnTo>
                  <a:lnTo>
                    <a:pt x="5299365" y="4392627"/>
                  </a:lnTo>
                  <a:cubicBezTo>
                    <a:pt x="5032558" y="4831152"/>
                    <a:pt x="4512190" y="5128846"/>
                    <a:pt x="3913948" y="5128846"/>
                  </a:cubicBezTo>
                  <a:cubicBezTo>
                    <a:pt x="3315706" y="5128846"/>
                    <a:pt x="2795338" y="4831152"/>
                    <a:pt x="2528530" y="4392627"/>
                  </a:cubicBezTo>
                  <a:lnTo>
                    <a:pt x="2524908" y="4385912"/>
                  </a:lnTo>
                  <a:lnTo>
                    <a:pt x="2467882" y="4434184"/>
                  </a:lnTo>
                  <a:cubicBezTo>
                    <a:pt x="2356229" y="4511572"/>
                    <a:pt x="2221630" y="4556760"/>
                    <a:pt x="2076744" y="4556760"/>
                  </a:cubicBezTo>
                  <a:cubicBezTo>
                    <a:pt x="1690381" y="4556760"/>
                    <a:pt x="1377171" y="4235423"/>
                    <a:pt x="1377171" y="3839033"/>
                  </a:cubicBezTo>
                  <a:lnTo>
                    <a:pt x="1378369" y="3826848"/>
                  </a:lnTo>
                  <a:lnTo>
                    <a:pt x="1258047" y="3810453"/>
                  </a:lnTo>
                  <a:cubicBezTo>
                    <a:pt x="540081" y="3679277"/>
                    <a:pt x="0" y="3112084"/>
                    <a:pt x="0" y="2432264"/>
                  </a:cubicBezTo>
                  <a:cubicBezTo>
                    <a:pt x="0" y="1655327"/>
                    <a:pt x="705412" y="1025495"/>
                    <a:pt x="1575582" y="1025495"/>
                  </a:cubicBezTo>
                  <a:cubicBezTo>
                    <a:pt x="1738739" y="1025495"/>
                    <a:pt x="1896103" y="1047638"/>
                    <a:pt x="2044112" y="1088741"/>
                  </a:cubicBezTo>
                  <a:lnTo>
                    <a:pt x="2161983" y="1127260"/>
                  </a:lnTo>
                  <a:lnTo>
                    <a:pt x="2169262" y="1099241"/>
                  </a:lnTo>
                  <a:cubicBezTo>
                    <a:pt x="2347984" y="594330"/>
                    <a:pt x="2766385" y="240049"/>
                    <a:pt x="3254034" y="240049"/>
                  </a:cubicBezTo>
                  <a:cubicBezTo>
                    <a:pt x="3538496" y="240049"/>
                    <a:pt x="3799394" y="360603"/>
                    <a:pt x="4002899" y="561287"/>
                  </a:cubicBezTo>
                  <a:lnTo>
                    <a:pt x="4013512" y="572812"/>
                  </a:lnTo>
                  <a:lnTo>
                    <a:pt x="4067439" y="511934"/>
                  </a:lnTo>
                  <a:cubicBezTo>
                    <a:pt x="4373088" y="199283"/>
                    <a:pt x="4835647" y="0"/>
                    <a:pt x="53533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65100" dist="254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6B8707A-9BDA-40E1-BF9A-8FBA454E685C}"/>
              </a:ext>
            </a:extLst>
          </p:cNvPr>
          <p:cNvGrpSpPr/>
          <p:nvPr/>
        </p:nvGrpSpPr>
        <p:grpSpPr>
          <a:xfrm rot="3199893">
            <a:off x="2782190" y="164349"/>
            <a:ext cx="1453281" cy="2906560"/>
            <a:chOff x="3187700" y="1663700"/>
            <a:chExt cx="1765301" cy="35306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FA54F28-DF5B-48FB-8329-3EC4CBA6461F}"/>
                </a:ext>
              </a:extLst>
            </p:cNvPr>
            <p:cNvSpPr/>
            <p:nvPr/>
          </p:nvSpPr>
          <p:spPr>
            <a:xfrm>
              <a:off x="3187700" y="1663700"/>
              <a:ext cx="1765300" cy="3530600"/>
            </a:xfrm>
            <a:custGeom>
              <a:avLst/>
              <a:gdLst>
                <a:gd name="connsiteX0" fmla="*/ 1765300 w 1765300"/>
                <a:gd name="connsiteY0" fmla="*/ 0 h 3530600"/>
                <a:gd name="connsiteX1" fmla="*/ 1765300 w 1765300"/>
                <a:gd name="connsiteY1" fmla="*/ 1168598 h 3530600"/>
                <a:gd name="connsiteX2" fmla="*/ 1745343 w 1765300"/>
                <a:gd name="connsiteY2" fmla="*/ 1166586 h 3530600"/>
                <a:gd name="connsiteX3" fmla="*/ 1146629 w 1765300"/>
                <a:gd name="connsiteY3" fmla="*/ 1765300 h 3530600"/>
                <a:gd name="connsiteX4" fmla="*/ 1745343 w 1765300"/>
                <a:gd name="connsiteY4" fmla="*/ 2364014 h 3530600"/>
                <a:gd name="connsiteX5" fmla="*/ 1765300 w 1765300"/>
                <a:gd name="connsiteY5" fmla="*/ 2362002 h 3530600"/>
                <a:gd name="connsiteX6" fmla="*/ 1765300 w 1765300"/>
                <a:gd name="connsiteY6" fmla="*/ 3530600 h 3530600"/>
                <a:gd name="connsiteX7" fmla="*/ 0 w 1765300"/>
                <a:gd name="connsiteY7" fmla="*/ 1765300 h 3530600"/>
                <a:gd name="connsiteX8" fmla="*/ 1765300 w 1765300"/>
                <a:gd name="connsiteY8" fmla="*/ 0 h 353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5300" h="3530600">
                  <a:moveTo>
                    <a:pt x="1765300" y="0"/>
                  </a:moveTo>
                  <a:lnTo>
                    <a:pt x="1765300" y="1168598"/>
                  </a:lnTo>
                  <a:lnTo>
                    <a:pt x="1745343" y="1166586"/>
                  </a:lnTo>
                  <a:cubicBezTo>
                    <a:pt x="1414682" y="1166586"/>
                    <a:pt x="1146629" y="1434639"/>
                    <a:pt x="1146629" y="1765300"/>
                  </a:cubicBezTo>
                  <a:cubicBezTo>
                    <a:pt x="1146629" y="2095961"/>
                    <a:pt x="1414682" y="2364014"/>
                    <a:pt x="1745343" y="2364014"/>
                  </a:cubicBezTo>
                  <a:lnTo>
                    <a:pt x="1765300" y="2362002"/>
                  </a:lnTo>
                  <a:lnTo>
                    <a:pt x="1765300" y="3530600"/>
                  </a:lnTo>
                  <a:cubicBezTo>
                    <a:pt x="790352" y="3530600"/>
                    <a:pt x="0" y="2740248"/>
                    <a:pt x="0" y="1765300"/>
                  </a:cubicBezTo>
                  <a:cubicBezTo>
                    <a:pt x="0" y="790352"/>
                    <a:pt x="790352" y="0"/>
                    <a:pt x="176530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67E334D-649C-4965-BD24-F784FB862A15}"/>
                </a:ext>
              </a:extLst>
            </p:cNvPr>
            <p:cNvSpPr/>
            <p:nvPr/>
          </p:nvSpPr>
          <p:spPr>
            <a:xfrm>
              <a:off x="3497944" y="1973943"/>
              <a:ext cx="1455057" cy="2910114"/>
            </a:xfrm>
            <a:custGeom>
              <a:avLst/>
              <a:gdLst>
                <a:gd name="connsiteX0" fmla="*/ 1455057 w 1455057"/>
                <a:gd name="connsiteY0" fmla="*/ 0 h 2910114"/>
                <a:gd name="connsiteX1" fmla="*/ 1455057 w 1455057"/>
                <a:gd name="connsiteY1" fmla="*/ 858355 h 2910114"/>
                <a:gd name="connsiteX2" fmla="*/ 1435099 w 1455057"/>
                <a:gd name="connsiteY2" fmla="*/ 856343 h 2910114"/>
                <a:gd name="connsiteX3" fmla="*/ 836385 w 1455057"/>
                <a:gd name="connsiteY3" fmla="*/ 1455057 h 2910114"/>
                <a:gd name="connsiteX4" fmla="*/ 1435099 w 1455057"/>
                <a:gd name="connsiteY4" fmla="*/ 2053771 h 2910114"/>
                <a:gd name="connsiteX5" fmla="*/ 1455057 w 1455057"/>
                <a:gd name="connsiteY5" fmla="*/ 2051759 h 2910114"/>
                <a:gd name="connsiteX6" fmla="*/ 1455057 w 1455057"/>
                <a:gd name="connsiteY6" fmla="*/ 2910114 h 2910114"/>
                <a:gd name="connsiteX7" fmla="*/ 0 w 1455057"/>
                <a:gd name="connsiteY7" fmla="*/ 1455057 h 2910114"/>
                <a:gd name="connsiteX8" fmla="*/ 1455057 w 1455057"/>
                <a:gd name="connsiteY8" fmla="*/ 0 h 291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5057" h="2910114">
                  <a:moveTo>
                    <a:pt x="1455057" y="0"/>
                  </a:moveTo>
                  <a:lnTo>
                    <a:pt x="1455057" y="858355"/>
                  </a:lnTo>
                  <a:lnTo>
                    <a:pt x="1435099" y="856343"/>
                  </a:lnTo>
                  <a:cubicBezTo>
                    <a:pt x="1104438" y="856343"/>
                    <a:pt x="836385" y="1124396"/>
                    <a:pt x="836385" y="1455057"/>
                  </a:cubicBezTo>
                  <a:cubicBezTo>
                    <a:pt x="836385" y="1785718"/>
                    <a:pt x="1104438" y="2053771"/>
                    <a:pt x="1435099" y="2053771"/>
                  </a:cubicBezTo>
                  <a:lnTo>
                    <a:pt x="1455057" y="2051759"/>
                  </a:lnTo>
                  <a:lnTo>
                    <a:pt x="1455057" y="2910114"/>
                  </a:lnTo>
                  <a:cubicBezTo>
                    <a:pt x="651451" y="2910114"/>
                    <a:pt x="0" y="2258663"/>
                    <a:pt x="0" y="1455057"/>
                  </a:cubicBezTo>
                  <a:cubicBezTo>
                    <a:pt x="0" y="651451"/>
                    <a:pt x="651451" y="0"/>
                    <a:pt x="1455057" y="0"/>
                  </a:cubicBez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7E05116-F509-4356-93FC-AE097BF8057A}"/>
                </a:ext>
              </a:extLst>
            </p:cNvPr>
            <p:cNvSpPr/>
            <p:nvPr/>
          </p:nvSpPr>
          <p:spPr>
            <a:xfrm>
              <a:off x="3715658" y="2191657"/>
              <a:ext cx="1237343" cy="2474686"/>
            </a:xfrm>
            <a:custGeom>
              <a:avLst/>
              <a:gdLst>
                <a:gd name="connsiteX0" fmla="*/ 1237343 w 1237343"/>
                <a:gd name="connsiteY0" fmla="*/ 0 h 2474686"/>
                <a:gd name="connsiteX1" fmla="*/ 1237343 w 1237343"/>
                <a:gd name="connsiteY1" fmla="*/ 640641 h 2474686"/>
                <a:gd name="connsiteX2" fmla="*/ 1217385 w 1237343"/>
                <a:gd name="connsiteY2" fmla="*/ 638629 h 2474686"/>
                <a:gd name="connsiteX3" fmla="*/ 618671 w 1237343"/>
                <a:gd name="connsiteY3" fmla="*/ 1237343 h 2474686"/>
                <a:gd name="connsiteX4" fmla="*/ 1217385 w 1237343"/>
                <a:gd name="connsiteY4" fmla="*/ 1836057 h 2474686"/>
                <a:gd name="connsiteX5" fmla="*/ 1237343 w 1237343"/>
                <a:gd name="connsiteY5" fmla="*/ 1834045 h 2474686"/>
                <a:gd name="connsiteX6" fmla="*/ 1237343 w 1237343"/>
                <a:gd name="connsiteY6" fmla="*/ 2474686 h 2474686"/>
                <a:gd name="connsiteX7" fmla="*/ 0 w 1237343"/>
                <a:gd name="connsiteY7" fmla="*/ 1237343 h 2474686"/>
                <a:gd name="connsiteX8" fmla="*/ 1237343 w 1237343"/>
                <a:gd name="connsiteY8" fmla="*/ 0 h 2474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7343" h="2474686">
                  <a:moveTo>
                    <a:pt x="1237343" y="0"/>
                  </a:moveTo>
                  <a:lnTo>
                    <a:pt x="1237343" y="640641"/>
                  </a:lnTo>
                  <a:lnTo>
                    <a:pt x="1217385" y="638629"/>
                  </a:lnTo>
                  <a:cubicBezTo>
                    <a:pt x="886724" y="638629"/>
                    <a:pt x="618671" y="906682"/>
                    <a:pt x="618671" y="1237343"/>
                  </a:cubicBezTo>
                  <a:cubicBezTo>
                    <a:pt x="618671" y="1568004"/>
                    <a:pt x="886724" y="1836057"/>
                    <a:pt x="1217385" y="1836057"/>
                  </a:cubicBezTo>
                  <a:lnTo>
                    <a:pt x="1237343" y="1834045"/>
                  </a:lnTo>
                  <a:lnTo>
                    <a:pt x="1237343" y="2474686"/>
                  </a:lnTo>
                  <a:cubicBezTo>
                    <a:pt x="553977" y="2474686"/>
                    <a:pt x="0" y="1920709"/>
                    <a:pt x="0" y="1237343"/>
                  </a:cubicBezTo>
                  <a:cubicBezTo>
                    <a:pt x="0" y="553977"/>
                    <a:pt x="553977" y="0"/>
                    <a:pt x="1237343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54DE70F-4F3D-4DA5-B8CE-4723AEBF08A7}"/>
                </a:ext>
              </a:extLst>
            </p:cNvPr>
            <p:cNvSpPr/>
            <p:nvPr/>
          </p:nvSpPr>
          <p:spPr>
            <a:xfrm>
              <a:off x="3989615" y="2465614"/>
              <a:ext cx="963385" cy="1926772"/>
            </a:xfrm>
            <a:custGeom>
              <a:avLst/>
              <a:gdLst>
                <a:gd name="connsiteX0" fmla="*/ 963385 w 963385"/>
                <a:gd name="connsiteY0" fmla="*/ 0 h 1926772"/>
                <a:gd name="connsiteX1" fmla="*/ 963385 w 963385"/>
                <a:gd name="connsiteY1" fmla="*/ 366684 h 1926772"/>
                <a:gd name="connsiteX2" fmla="*/ 943428 w 963385"/>
                <a:gd name="connsiteY2" fmla="*/ 364672 h 1926772"/>
                <a:gd name="connsiteX3" fmla="*/ 344714 w 963385"/>
                <a:gd name="connsiteY3" fmla="*/ 963386 h 1926772"/>
                <a:gd name="connsiteX4" fmla="*/ 943428 w 963385"/>
                <a:gd name="connsiteY4" fmla="*/ 1562100 h 1926772"/>
                <a:gd name="connsiteX5" fmla="*/ 963385 w 963385"/>
                <a:gd name="connsiteY5" fmla="*/ 1560088 h 1926772"/>
                <a:gd name="connsiteX6" fmla="*/ 963385 w 963385"/>
                <a:gd name="connsiteY6" fmla="*/ 1926772 h 1926772"/>
                <a:gd name="connsiteX7" fmla="*/ 864886 w 963385"/>
                <a:gd name="connsiteY7" fmla="*/ 1921798 h 1926772"/>
                <a:gd name="connsiteX8" fmla="*/ 0 w 963385"/>
                <a:gd name="connsiteY8" fmla="*/ 963386 h 1926772"/>
                <a:gd name="connsiteX9" fmla="*/ 864886 w 963385"/>
                <a:gd name="connsiteY9" fmla="*/ 4974 h 192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3385" h="1926772">
                  <a:moveTo>
                    <a:pt x="963385" y="0"/>
                  </a:moveTo>
                  <a:lnTo>
                    <a:pt x="963385" y="366684"/>
                  </a:lnTo>
                  <a:lnTo>
                    <a:pt x="943428" y="364672"/>
                  </a:lnTo>
                  <a:cubicBezTo>
                    <a:pt x="612767" y="364672"/>
                    <a:pt x="344714" y="632725"/>
                    <a:pt x="344714" y="963386"/>
                  </a:cubicBezTo>
                  <a:cubicBezTo>
                    <a:pt x="344714" y="1294047"/>
                    <a:pt x="612767" y="1562100"/>
                    <a:pt x="943428" y="1562100"/>
                  </a:cubicBezTo>
                  <a:lnTo>
                    <a:pt x="963385" y="1560088"/>
                  </a:lnTo>
                  <a:lnTo>
                    <a:pt x="963385" y="1926772"/>
                  </a:lnTo>
                  <a:lnTo>
                    <a:pt x="864886" y="1921798"/>
                  </a:lnTo>
                  <a:cubicBezTo>
                    <a:pt x="379093" y="1872463"/>
                    <a:pt x="0" y="1462195"/>
                    <a:pt x="0" y="963386"/>
                  </a:cubicBezTo>
                  <a:cubicBezTo>
                    <a:pt x="0" y="464577"/>
                    <a:pt x="379093" y="54309"/>
                    <a:pt x="864886" y="4974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8D58102-B788-4195-99A2-F25A2E96C481}"/>
              </a:ext>
            </a:extLst>
          </p:cNvPr>
          <p:cNvSpPr/>
          <p:nvPr/>
        </p:nvSpPr>
        <p:spPr>
          <a:xfrm>
            <a:off x="1818145" y="678241"/>
            <a:ext cx="8555708" cy="5668433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rgbClr val="0066CC"/>
          </a:solidFill>
          <a:ln>
            <a:noFill/>
          </a:ln>
          <a:effectLst>
            <a:outerShdw blurRad="520700" dist="5207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9B0162-98CA-42D7-9B37-EC8A7AD9031B}"/>
              </a:ext>
            </a:extLst>
          </p:cNvPr>
          <p:cNvSpPr/>
          <p:nvPr/>
        </p:nvSpPr>
        <p:spPr>
          <a:xfrm>
            <a:off x="2087976" y="957945"/>
            <a:ext cx="8016049" cy="5021943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3429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FC5488-12AF-45B1-9639-05A9F7137D2E}"/>
              </a:ext>
            </a:extLst>
          </p:cNvPr>
          <p:cNvSpPr/>
          <p:nvPr/>
        </p:nvSpPr>
        <p:spPr>
          <a:xfrm>
            <a:off x="2444658" y="1234319"/>
            <a:ext cx="7302684" cy="4389362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2540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2187D8C-FAA2-4BB7-AE26-DA9B402E4875}"/>
              </a:ext>
            </a:extLst>
          </p:cNvPr>
          <p:cNvSpPr/>
          <p:nvPr/>
        </p:nvSpPr>
        <p:spPr>
          <a:xfrm>
            <a:off x="9038641" y="678240"/>
            <a:ext cx="1310017" cy="787401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51DD66F-7976-42AB-B8A9-E4732C9FFDC4}"/>
              </a:ext>
            </a:extLst>
          </p:cNvPr>
          <p:cNvSpPr/>
          <p:nvPr/>
        </p:nvSpPr>
        <p:spPr>
          <a:xfrm>
            <a:off x="5874657" y="91693"/>
            <a:ext cx="922496" cy="554477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610BA0-F713-4FBB-932E-6181A63CDFDC}"/>
              </a:ext>
            </a:extLst>
          </p:cNvPr>
          <p:cNvGrpSpPr/>
          <p:nvPr/>
        </p:nvGrpSpPr>
        <p:grpSpPr>
          <a:xfrm>
            <a:off x="1241675" y="2497005"/>
            <a:ext cx="1262644" cy="791029"/>
            <a:chOff x="1097375" y="1153886"/>
            <a:chExt cx="8016049" cy="502194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C8BBB77-64CE-4260-9F3A-E635EA350F50}"/>
                </a:ext>
              </a:extLst>
            </p:cNvPr>
            <p:cNvSpPr/>
            <p:nvPr/>
          </p:nvSpPr>
          <p:spPr>
            <a:xfrm>
              <a:off x="1097375" y="1153886"/>
              <a:ext cx="8016049" cy="5021943"/>
            </a:xfrm>
            <a:custGeom>
              <a:avLst/>
              <a:gdLst>
                <a:gd name="connsiteX0" fmla="*/ 5353342 w 8532980"/>
                <a:gd name="connsiteY0" fmla="*/ 0 h 5128846"/>
                <a:gd name="connsiteX1" fmla="*/ 6888821 w 8532980"/>
                <a:gd name="connsiteY1" fmla="*/ 859191 h 5128846"/>
                <a:gd name="connsiteX2" fmla="*/ 6917649 w 8532980"/>
                <a:gd name="connsiteY2" fmla="*/ 937588 h 5128846"/>
                <a:gd name="connsiteX3" fmla="*/ 6948250 w 8532980"/>
                <a:gd name="connsiteY3" fmla="*/ 932797 h 5128846"/>
                <a:gd name="connsiteX4" fmla="*/ 7019777 w 8532980"/>
                <a:gd name="connsiteY4" fmla="*/ 929091 h 5128846"/>
                <a:gd name="connsiteX5" fmla="*/ 7719350 w 8532980"/>
                <a:gd name="connsiteY5" fmla="*/ 1646818 h 5128846"/>
                <a:gd name="connsiteX6" fmla="*/ 7705137 w 8532980"/>
                <a:gd name="connsiteY6" fmla="*/ 1791465 h 5128846"/>
                <a:gd name="connsiteX7" fmla="*/ 7679535 w 8532980"/>
                <a:gd name="connsiteY7" fmla="*/ 1876083 h 5128846"/>
                <a:gd name="connsiteX8" fmla="*/ 7711475 w 8532980"/>
                <a:gd name="connsiteY8" fmla="*/ 1883804 h 5128846"/>
                <a:gd name="connsiteX9" fmla="*/ 8532980 w 8532980"/>
                <a:gd name="connsiteY9" fmla="*/ 2933563 h 5128846"/>
                <a:gd name="connsiteX10" fmla="*/ 7363796 w 8532980"/>
                <a:gd name="connsiteY10" fmla="*/ 4032739 h 5128846"/>
                <a:gd name="connsiteX11" fmla="*/ 6908697 w 8532980"/>
                <a:gd name="connsiteY11" fmla="*/ 3946361 h 5128846"/>
                <a:gd name="connsiteX12" fmla="*/ 6862254 w 8532980"/>
                <a:gd name="connsiteY12" fmla="*/ 3925327 h 5128846"/>
                <a:gd name="connsiteX13" fmla="*/ 6831636 w 8532980"/>
                <a:gd name="connsiteY13" fmla="*/ 3978359 h 5128846"/>
                <a:gd name="connsiteX14" fmla="*/ 5862130 w 8532980"/>
                <a:gd name="connsiteY14" fmla="*/ 4462975 h 5128846"/>
                <a:gd name="connsiteX15" fmla="*/ 5407031 w 8532980"/>
                <a:gd name="connsiteY15" fmla="*/ 4376597 h 5128846"/>
                <a:gd name="connsiteX16" fmla="*/ 5327458 w 8532980"/>
                <a:gd name="connsiteY16" fmla="*/ 4340559 h 5128846"/>
                <a:gd name="connsiteX17" fmla="*/ 5299365 w 8532980"/>
                <a:gd name="connsiteY17" fmla="*/ 4392627 h 5128846"/>
                <a:gd name="connsiteX18" fmla="*/ 3913948 w 8532980"/>
                <a:gd name="connsiteY18" fmla="*/ 5128846 h 5128846"/>
                <a:gd name="connsiteX19" fmla="*/ 2528530 w 8532980"/>
                <a:gd name="connsiteY19" fmla="*/ 4392627 h 5128846"/>
                <a:gd name="connsiteX20" fmla="*/ 2524908 w 8532980"/>
                <a:gd name="connsiteY20" fmla="*/ 4385912 h 5128846"/>
                <a:gd name="connsiteX21" fmla="*/ 2467882 w 8532980"/>
                <a:gd name="connsiteY21" fmla="*/ 4434184 h 5128846"/>
                <a:gd name="connsiteX22" fmla="*/ 2076744 w 8532980"/>
                <a:gd name="connsiteY22" fmla="*/ 4556760 h 5128846"/>
                <a:gd name="connsiteX23" fmla="*/ 1377171 w 8532980"/>
                <a:gd name="connsiteY23" fmla="*/ 3839033 h 5128846"/>
                <a:gd name="connsiteX24" fmla="*/ 1378369 w 8532980"/>
                <a:gd name="connsiteY24" fmla="*/ 3826848 h 5128846"/>
                <a:gd name="connsiteX25" fmla="*/ 1258047 w 8532980"/>
                <a:gd name="connsiteY25" fmla="*/ 3810453 h 5128846"/>
                <a:gd name="connsiteX26" fmla="*/ 0 w 8532980"/>
                <a:gd name="connsiteY26" fmla="*/ 2432264 h 5128846"/>
                <a:gd name="connsiteX27" fmla="*/ 1575582 w 8532980"/>
                <a:gd name="connsiteY27" fmla="*/ 1025495 h 5128846"/>
                <a:gd name="connsiteX28" fmla="*/ 2044112 w 8532980"/>
                <a:gd name="connsiteY28" fmla="*/ 1088741 h 5128846"/>
                <a:gd name="connsiteX29" fmla="*/ 2161983 w 8532980"/>
                <a:gd name="connsiteY29" fmla="*/ 1127260 h 5128846"/>
                <a:gd name="connsiteX30" fmla="*/ 2169262 w 8532980"/>
                <a:gd name="connsiteY30" fmla="*/ 1099241 h 5128846"/>
                <a:gd name="connsiteX31" fmla="*/ 3254034 w 8532980"/>
                <a:gd name="connsiteY31" fmla="*/ 240049 h 5128846"/>
                <a:gd name="connsiteX32" fmla="*/ 4002899 w 8532980"/>
                <a:gd name="connsiteY32" fmla="*/ 561287 h 5128846"/>
                <a:gd name="connsiteX33" fmla="*/ 4013512 w 8532980"/>
                <a:gd name="connsiteY33" fmla="*/ 572812 h 5128846"/>
                <a:gd name="connsiteX34" fmla="*/ 4067439 w 8532980"/>
                <a:gd name="connsiteY34" fmla="*/ 511934 h 5128846"/>
                <a:gd name="connsiteX35" fmla="*/ 5353342 w 8532980"/>
                <a:gd name="connsiteY35" fmla="*/ 0 h 512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532980" h="5128846">
                  <a:moveTo>
                    <a:pt x="5353342" y="0"/>
                  </a:moveTo>
                  <a:cubicBezTo>
                    <a:pt x="6043602" y="0"/>
                    <a:pt x="6635843" y="354281"/>
                    <a:pt x="6888821" y="859191"/>
                  </a:cubicBezTo>
                  <a:lnTo>
                    <a:pt x="6917649" y="937588"/>
                  </a:lnTo>
                  <a:lnTo>
                    <a:pt x="6948250" y="932797"/>
                  </a:lnTo>
                  <a:cubicBezTo>
                    <a:pt x="6971768" y="930347"/>
                    <a:pt x="6995630" y="929091"/>
                    <a:pt x="7019777" y="929091"/>
                  </a:cubicBezTo>
                  <a:cubicBezTo>
                    <a:pt x="7406140" y="929091"/>
                    <a:pt x="7719350" y="1250428"/>
                    <a:pt x="7719350" y="1646818"/>
                  </a:cubicBezTo>
                  <a:cubicBezTo>
                    <a:pt x="7719350" y="1696367"/>
                    <a:pt x="7714456" y="1744743"/>
                    <a:pt x="7705137" y="1791465"/>
                  </a:cubicBezTo>
                  <a:lnTo>
                    <a:pt x="7679535" y="1876083"/>
                  </a:lnTo>
                  <a:lnTo>
                    <a:pt x="7711475" y="1883804"/>
                  </a:lnTo>
                  <a:cubicBezTo>
                    <a:pt x="8187413" y="2022972"/>
                    <a:pt x="8532980" y="2440329"/>
                    <a:pt x="8532980" y="2933563"/>
                  </a:cubicBezTo>
                  <a:cubicBezTo>
                    <a:pt x="8532980" y="3540621"/>
                    <a:pt x="8009518" y="4032739"/>
                    <a:pt x="7363796" y="4032739"/>
                  </a:cubicBezTo>
                  <a:cubicBezTo>
                    <a:pt x="7202365" y="4032739"/>
                    <a:pt x="7048576" y="4001982"/>
                    <a:pt x="6908697" y="3946361"/>
                  </a:cubicBezTo>
                  <a:lnTo>
                    <a:pt x="6862254" y="3925327"/>
                  </a:lnTo>
                  <a:lnTo>
                    <a:pt x="6831636" y="3978359"/>
                  </a:lnTo>
                  <a:cubicBezTo>
                    <a:pt x="6621525" y="4270742"/>
                    <a:pt x="6265707" y="4462975"/>
                    <a:pt x="5862130" y="4462975"/>
                  </a:cubicBezTo>
                  <a:cubicBezTo>
                    <a:pt x="5700699" y="4462975"/>
                    <a:pt x="5546910" y="4432218"/>
                    <a:pt x="5407031" y="4376597"/>
                  </a:cubicBezTo>
                  <a:lnTo>
                    <a:pt x="5327458" y="4340559"/>
                  </a:lnTo>
                  <a:lnTo>
                    <a:pt x="5299365" y="4392627"/>
                  </a:lnTo>
                  <a:cubicBezTo>
                    <a:pt x="5032558" y="4831152"/>
                    <a:pt x="4512190" y="5128846"/>
                    <a:pt x="3913948" y="5128846"/>
                  </a:cubicBezTo>
                  <a:cubicBezTo>
                    <a:pt x="3315706" y="5128846"/>
                    <a:pt x="2795338" y="4831152"/>
                    <a:pt x="2528530" y="4392627"/>
                  </a:cubicBezTo>
                  <a:lnTo>
                    <a:pt x="2524908" y="4385912"/>
                  </a:lnTo>
                  <a:lnTo>
                    <a:pt x="2467882" y="4434184"/>
                  </a:lnTo>
                  <a:cubicBezTo>
                    <a:pt x="2356229" y="4511572"/>
                    <a:pt x="2221630" y="4556760"/>
                    <a:pt x="2076744" y="4556760"/>
                  </a:cubicBezTo>
                  <a:cubicBezTo>
                    <a:pt x="1690381" y="4556760"/>
                    <a:pt x="1377171" y="4235423"/>
                    <a:pt x="1377171" y="3839033"/>
                  </a:cubicBezTo>
                  <a:lnTo>
                    <a:pt x="1378369" y="3826848"/>
                  </a:lnTo>
                  <a:lnTo>
                    <a:pt x="1258047" y="3810453"/>
                  </a:lnTo>
                  <a:cubicBezTo>
                    <a:pt x="540081" y="3679277"/>
                    <a:pt x="0" y="3112084"/>
                    <a:pt x="0" y="2432264"/>
                  </a:cubicBezTo>
                  <a:cubicBezTo>
                    <a:pt x="0" y="1655327"/>
                    <a:pt x="705412" y="1025495"/>
                    <a:pt x="1575582" y="1025495"/>
                  </a:cubicBezTo>
                  <a:cubicBezTo>
                    <a:pt x="1738739" y="1025495"/>
                    <a:pt x="1896103" y="1047638"/>
                    <a:pt x="2044112" y="1088741"/>
                  </a:cubicBezTo>
                  <a:lnTo>
                    <a:pt x="2161983" y="1127260"/>
                  </a:lnTo>
                  <a:lnTo>
                    <a:pt x="2169262" y="1099241"/>
                  </a:lnTo>
                  <a:cubicBezTo>
                    <a:pt x="2347984" y="594330"/>
                    <a:pt x="2766385" y="240049"/>
                    <a:pt x="3254034" y="240049"/>
                  </a:cubicBezTo>
                  <a:cubicBezTo>
                    <a:pt x="3538496" y="240049"/>
                    <a:pt x="3799394" y="360603"/>
                    <a:pt x="4002899" y="561287"/>
                  </a:cubicBezTo>
                  <a:lnTo>
                    <a:pt x="4013512" y="572812"/>
                  </a:lnTo>
                  <a:lnTo>
                    <a:pt x="4067439" y="511934"/>
                  </a:lnTo>
                  <a:cubicBezTo>
                    <a:pt x="4373088" y="199283"/>
                    <a:pt x="4835647" y="0"/>
                    <a:pt x="5353342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3429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DCD8BE4-B035-49E4-AC56-796288941DB4}"/>
                </a:ext>
              </a:extLst>
            </p:cNvPr>
            <p:cNvSpPr/>
            <p:nvPr/>
          </p:nvSpPr>
          <p:spPr>
            <a:xfrm>
              <a:off x="1454058" y="1386719"/>
              <a:ext cx="7302684" cy="4389362"/>
            </a:xfrm>
            <a:custGeom>
              <a:avLst/>
              <a:gdLst>
                <a:gd name="connsiteX0" fmla="*/ 5353342 w 8532980"/>
                <a:gd name="connsiteY0" fmla="*/ 0 h 5128846"/>
                <a:gd name="connsiteX1" fmla="*/ 6888821 w 8532980"/>
                <a:gd name="connsiteY1" fmla="*/ 859191 h 5128846"/>
                <a:gd name="connsiteX2" fmla="*/ 6917649 w 8532980"/>
                <a:gd name="connsiteY2" fmla="*/ 937588 h 5128846"/>
                <a:gd name="connsiteX3" fmla="*/ 6948250 w 8532980"/>
                <a:gd name="connsiteY3" fmla="*/ 932797 h 5128846"/>
                <a:gd name="connsiteX4" fmla="*/ 7019777 w 8532980"/>
                <a:gd name="connsiteY4" fmla="*/ 929091 h 5128846"/>
                <a:gd name="connsiteX5" fmla="*/ 7719350 w 8532980"/>
                <a:gd name="connsiteY5" fmla="*/ 1646818 h 5128846"/>
                <a:gd name="connsiteX6" fmla="*/ 7705137 w 8532980"/>
                <a:gd name="connsiteY6" fmla="*/ 1791465 h 5128846"/>
                <a:gd name="connsiteX7" fmla="*/ 7679535 w 8532980"/>
                <a:gd name="connsiteY7" fmla="*/ 1876083 h 5128846"/>
                <a:gd name="connsiteX8" fmla="*/ 7711475 w 8532980"/>
                <a:gd name="connsiteY8" fmla="*/ 1883804 h 5128846"/>
                <a:gd name="connsiteX9" fmla="*/ 8532980 w 8532980"/>
                <a:gd name="connsiteY9" fmla="*/ 2933563 h 5128846"/>
                <a:gd name="connsiteX10" fmla="*/ 7363796 w 8532980"/>
                <a:gd name="connsiteY10" fmla="*/ 4032739 h 5128846"/>
                <a:gd name="connsiteX11" fmla="*/ 6908697 w 8532980"/>
                <a:gd name="connsiteY11" fmla="*/ 3946361 h 5128846"/>
                <a:gd name="connsiteX12" fmla="*/ 6862254 w 8532980"/>
                <a:gd name="connsiteY12" fmla="*/ 3925327 h 5128846"/>
                <a:gd name="connsiteX13" fmla="*/ 6831636 w 8532980"/>
                <a:gd name="connsiteY13" fmla="*/ 3978359 h 5128846"/>
                <a:gd name="connsiteX14" fmla="*/ 5862130 w 8532980"/>
                <a:gd name="connsiteY14" fmla="*/ 4462975 h 5128846"/>
                <a:gd name="connsiteX15" fmla="*/ 5407031 w 8532980"/>
                <a:gd name="connsiteY15" fmla="*/ 4376597 h 5128846"/>
                <a:gd name="connsiteX16" fmla="*/ 5327458 w 8532980"/>
                <a:gd name="connsiteY16" fmla="*/ 4340559 h 5128846"/>
                <a:gd name="connsiteX17" fmla="*/ 5299365 w 8532980"/>
                <a:gd name="connsiteY17" fmla="*/ 4392627 h 5128846"/>
                <a:gd name="connsiteX18" fmla="*/ 3913948 w 8532980"/>
                <a:gd name="connsiteY18" fmla="*/ 5128846 h 5128846"/>
                <a:gd name="connsiteX19" fmla="*/ 2528530 w 8532980"/>
                <a:gd name="connsiteY19" fmla="*/ 4392627 h 5128846"/>
                <a:gd name="connsiteX20" fmla="*/ 2524908 w 8532980"/>
                <a:gd name="connsiteY20" fmla="*/ 4385912 h 5128846"/>
                <a:gd name="connsiteX21" fmla="*/ 2467882 w 8532980"/>
                <a:gd name="connsiteY21" fmla="*/ 4434184 h 5128846"/>
                <a:gd name="connsiteX22" fmla="*/ 2076744 w 8532980"/>
                <a:gd name="connsiteY22" fmla="*/ 4556760 h 5128846"/>
                <a:gd name="connsiteX23" fmla="*/ 1377171 w 8532980"/>
                <a:gd name="connsiteY23" fmla="*/ 3839033 h 5128846"/>
                <a:gd name="connsiteX24" fmla="*/ 1378369 w 8532980"/>
                <a:gd name="connsiteY24" fmla="*/ 3826848 h 5128846"/>
                <a:gd name="connsiteX25" fmla="*/ 1258047 w 8532980"/>
                <a:gd name="connsiteY25" fmla="*/ 3810453 h 5128846"/>
                <a:gd name="connsiteX26" fmla="*/ 0 w 8532980"/>
                <a:gd name="connsiteY26" fmla="*/ 2432264 h 5128846"/>
                <a:gd name="connsiteX27" fmla="*/ 1575582 w 8532980"/>
                <a:gd name="connsiteY27" fmla="*/ 1025495 h 5128846"/>
                <a:gd name="connsiteX28" fmla="*/ 2044112 w 8532980"/>
                <a:gd name="connsiteY28" fmla="*/ 1088741 h 5128846"/>
                <a:gd name="connsiteX29" fmla="*/ 2161983 w 8532980"/>
                <a:gd name="connsiteY29" fmla="*/ 1127260 h 5128846"/>
                <a:gd name="connsiteX30" fmla="*/ 2169262 w 8532980"/>
                <a:gd name="connsiteY30" fmla="*/ 1099241 h 5128846"/>
                <a:gd name="connsiteX31" fmla="*/ 3254034 w 8532980"/>
                <a:gd name="connsiteY31" fmla="*/ 240049 h 5128846"/>
                <a:gd name="connsiteX32" fmla="*/ 4002899 w 8532980"/>
                <a:gd name="connsiteY32" fmla="*/ 561287 h 5128846"/>
                <a:gd name="connsiteX33" fmla="*/ 4013512 w 8532980"/>
                <a:gd name="connsiteY33" fmla="*/ 572812 h 5128846"/>
                <a:gd name="connsiteX34" fmla="*/ 4067439 w 8532980"/>
                <a:gd name="connsiteY34" fmla="*/ 511934 h 5128846"/>
                <a:gd name="connsiteX35" fmla="*/ 5353342 w 8532980"/>
                <a:gd name="connsiteY35" fmla="*/ 0 h 512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532980" h="5128846">
                  <a:moveTo>
                    <a:pt x="5353342" y="0"/>
                  </a:moveTo>
                  <a:cubicBezTo>
                    <a:pt x="6043602" y="0"/>
                    <a:pt x="6635843" y="354281"/>
                    <a:pt x="6888821" y="859191"/>
                  </a:cubicBezTo>
                  <a:lnTo>
                    <a:pt x="6917649" y="937588"/>
                  </a:lnTo>
                  <a:lnTo>
                    <a:pt x="6948250" y="932797"/>
                  </a:lnTo>
                  <a:cubicBezTo>
                    <a:pt x="6971768" y="930347"/>
                    <a:pt x="6995630" y="929091"/>
                    <a:pt x="7019777" y="929091"/>
                  </a:cubicBezTo>
                  <a:cubicBezTo>
                    <a:pt x="7406140" y="929091"/>
                    <a:pt x="7719350" y="1250428"/>
                    <a:pt x="7719350" y="1646818"/>
                  </a:cubicBezTo>
                  <a:cubicBezTo>
                    <a:pt x="7719350" y="1696367"/>
                    <a:pt x="7714456" y="1744743"/>
                    <a:pt x="7705137" y="1791465"/>
                  </a:cubicBezTo>
                  <a:lnTo>
                    <a:pt x="7679535" y="1876083"/>
                  </a:lnTo>
                  <a:lnTo>
                    <a:pt x="7711475" y="1883804"/>
                  </a:lnTo>
                  <a:cubicBezTo>
                    <a:pt x="8187413" y="2022972"/>
                    <a:pt x="8532980" y="2440329"/>
                    <a:pt x="8532980" y="2933563"/>
                  </a:cubicBezTo>
                  <a:cubicBezTo>
                    <a:pt x="8532980" y="3540621"/>
                    <a:pt x="8009518" y="4032739"/>
                    <a:pt x="7363796" y="4032739"/>
                  </a:cubicBezTo>
                  <a:cubicBezTo>
                    <a:pt x="7202365" y="4032739"/>
                    <a:pt x="7048576" y="4001982"/>
                    <a:pt x="6908697" y="3946361"/>
                  </a:cubicBezTo>
                  <a:lnTo>
                    <a:pt x="6862254" y="3925327"/>
                  </a:lnTo>
                  <a:lnTo>
                    <a:pt x="6831636" y="3978359"/>
                  </a:lnTo>
                  <a:cubicBezTo>
                    <a:pt x="6621525" y="4270742"/>
                    <a:pt x="6265707" y="4462975"/>
                    <a:pt x="5862130" y="4462975"/>
                  </a:cubicBezTo>
                  <a:cubicBezTo>
                    <a:pt x="5700699" y="4462975"/>
                    <a:pt x="5546910" y="4432218"/>
                    <a:pt x="5407031" y="4376597"/>
                  </a:cubicBezTo>
                  <a:lnTo>
                    <a:pt x="5327458" y="4340559"/>
                  </a:lnTo>
                  <a:lnTo>
                    <a:pt x="5299365" y="4392627"/>
                  </a:lnTo>
                  <a:cubicBezTo>
                    <a:pt x="5032558" y="4831152"/>
                    <a:pt x="4512190" y="5128846"/>
                    <a:pt x="3913948" y="5128846"/>
                  </a:cubicBezTo>
                  <a:cubicBezTo>
                    <a:pt x="3315706" y="5128846"/>
                    <a:pt x="2795338" y="4831152"/>
                    <a:pt x="2528530" y="4392627"/>
                  </a:cubicBezTo>
                  <a:lnTo>
                    <a:pt x="2524908" y="4385912"/>
                  </a:lnTo>
                  <a:lnTo>
                    <a:pt x="2467882" y="4434184"/>
                  </a:lnTo>
                  <a:cubicBezTo>
                    <a:pt x="2356229" y="4511572"/>
                    <a:pt x="2221630" y="4556760"/>
                    <a:pt x="2076744" y="4556760"/>
                  </a:cubicBezTo>
                  <a:cubicBezTo>
                    <a:pt x="1690381" y="4556760"/>
                    <a:pt x="1377171" y="4235423"/>
                    <a:pt x="1377171" y="3839033"/>
                  </a:cubicBezTo>
                  <a:lnTo>
                    <a:pt x="1378369" y="3826848"/>
                  </a:lnTo>
                  <a:lnTo>
                    <a:pt x="1258047" y="3810453"/>
                  </a:lnTo>
                  <a:cubicBezTo>
                    <a:pt x="540081" y="3679277"/>
                    <a:pt x="0" y="3112084"/>
                    <a:pt x="0" y="2432264"/>
                  </a:cubicBezTo>
                  <a:cubicBezTo>
                    <a:pt x="0" y="1655327"/>
                    <a:pt x="705412" y="1025495"/>
                    <a:pt x="1575582" y="1025495"/>
                  </a:cubicBezTo>
                  <a:cubicBezTo>
                    <a:pt x="1738739" y="1025495"/>
                    <a:pt x="1896103" y="1047638"/>
                    <a:pt x="2044112" y="1088741"/>
                  </a:cubicBezTo>
                  <a:lnTo>
                    <a:pt x="2161983" y="1127260"/>
                  </a:lnTo>
                  <a:lnTo>
                    <a:pt x="2169262" y="1099241"/>
                  </a:lnTo>
                  <a:cubicBezTo>
                    <a:pt x="2347984" y="594330"/>
                    <a:pt x="2766385" y="240049"/>
                    <a:pt x="3254034" y="240049"/>
                  </a:cubicBezTo>
                  <a:cubicBezTo>
                    <a:pt x="3538496" y="240049"/>
                    <a:pt x="3799394" y="360603"/>
                    <a:pt x="4002899" y="561287"/>
                  </a:cubicBezTo>
                  <a:lnTo>
                    <a:pt x="4013512" y="572812"/>
                  </a:lnTo>
                  <a:lnTo>
                    <a:pt x="4067439" y="511934"/>
                  </a:lnTo>
                  <a:cubicBezTo>
                    <a:pt x="4373088" y="199283"/>
                    <a:pt x="4835647" y="0"/>
                    <a:pt x="53533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65100" dist="254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247B699-69B2-4329-8783-80938570D4C9}"/>
              </a:ext>
            </a:extLst>
          </p:cNvPr>
          <p:cNvSpPr txBox="1"/>
          <p:nvPr/>
        </p:nvSpPr>
        <p:spPr>
          <a:xfrm>
            <a:off x="4443060" y="1679615"/>
            <a:ext cx="3199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FC4719-FA1A-456F-9BDE-1CF8B2E74A5A}"/>
              </a:ext>
            </a:extLst>
          </p:cNvPr>
          <p:cNvSpPr txBox="1"/>
          <p:nvPr/>
        </p:nvSpPr>
        <p:spPr>
          <a:xfrm>
            <a:off x="3767506" y="2400836"/>
            <a:ext cx="47610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5BB6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b="1" dirty="0">
                <a:solidFill>
                  <a:srgbClr val="005BB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5BB6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3600" b="1" dirty="0">
                <a:solidFill>
                  <a:srgbClr val="005BB6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005BB6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b="1" dirty="0">
                <a:solidFill>
                  <a:srgbClr val="005BB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5BB6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b="1" dirty="0">
                <a:solidFill>
                  <a:srgbClr val="005BB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5BB6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b="1" dirty="0">
              <a:solidFill>
                <a:srgbClr val="005BB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solidFill>
                  <a:srgbClr val="005BB6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b="1" dirty="0">
                <a:solidFill>
                  <a:srgbClr val="005BB6"/>
                </a:solidFill>
                <a:latin typeface="NikoshBAN" pitchFamily="2" charset="0"/>
                <a:cs typeface="NikoshBAN" pitchFamily="2" charset="0"/>
              </a:rPr>
              <a:t> ৫</a:t>
            </a:r>
          </a:p>
          <a:p>
            <a:pPr algn="ctr"/>
            <a:r>
              <a:rPr lang="en-US" sz="3600" b="1" dirty="0" err="1">
                <a:solidFill>
                  <a:srgbClr val="005BB6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b="1" dirty="0">
                <a:solidFill>
                  <a:srgbClr val="005BB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5BB6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600" b="1" dirty="0">
                <a:solidFill>
                  <a:srgbClr val="005BB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5BB6"/>
                </a:solidFill>
                <a:latin typeface="NikoshBAN" pitchFamily="2" charset="0"/>
                <a:cs typeface="NikoshBAN" pitchFamily="2" charset="0"/>
              </a:rPr>
              <a:t>সঞ্চালন</a:t>
            </a:r>
            <a:r>
              <a:rPr lang="en-US" sz="3600" b="1" dirty="0">
                <a:solidFill>
                  <a:srgbClr val="005BB6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7" name="Right Triangle 35">
            <a:extLst>
              <a:ext uri="{FF2B5EF4-FFF2-40B4-BE49-F238E27FC236}">
                <a16:creationId xmlns:a16="http://schemas.microsoft.com/office/drawing/2014/main" id="{37BA49BC-D2FB-48CF-922E-F9AB318D2CD8}"/>
              </a:ext>
            </a:extLst>
          </p:cNvPr>
          <p:cNvSpPr/>
          <p:nvPr/>
        </p:nvSpPr>
        <p:spPr>
          <a:xfrm>
            <a:off x="1142999" y="5738715"/>
            <a:ext cx="9906000" cy="1128584"/>
          </a:xfrm>
          <a:custGeom>
            <a:avLst/>
            <a:gdLst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6000" h="1540617">
                <a:moveTo>
                  <a:pt x="0" y="1540617"/>
                </a:moveTo>
                <a:lnTo>
                  <a:pt x="0" y="0"/>
                </a:lnTo>
                <a:cubicBezTo>
                  <a:pt x="3316514" y="5539"/>
                  <a:pt x="5921829" y="1375421"/>
                  <a:pt x="9906000" y="1540617"/>
                </a:cubicBezTo>
                <a:lnTo>
                  <a:pt x="0" y="154061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A0727CAB-C863-4CF4-BF8D-C66A0277BC27}"/>
              </a:ext>
            </a:extLst>
          </p:cNvPr>
          <p:cNvSpPr/>
          <p:nvPr/>
        </p:nvSpPr>
        <p:spPr>
          <a:xfrm flipH="1">
            <a:off x="1143000" y="5317384"/>
            <a:ext cx="9906000" cy="1540617"/>
          </a:xfrm>
          <a:custGeom>
            <a:avLst/>
            <a:gdLst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6000" h="1540617">
                <a:moveTo>
                  <a:pt x="0" y="1540617"/>
                </a:moveTo>
                <a:lnTo>
                  <a:pt x="0" y="0"/>
                </a:lnTo>
                <a:cubicBezTo>
                  <a:pt x="3316514" y="5539"/>
                  <a:pt x="5921829" y="1375421"/>
                  <a:pt x="9906000" y="1540617"/>
                </a:cubicBezTo>
                <a:lnTo>
                  <a:pt x="0" y="1540617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A picture containing clock&#10;&#10;Description automatically generated">
            <a:extLst>
              <a:ext uri="{FF2B5EF4-FFF2-40B4-BE49-F238E27FC236}">
                <a16:creationId xmlns:a16="http://schemas.microsoft.com/office/drawing/2014/main" id="{6C1D9F6F-AFC0-44E3-BE7A-6CC9048F76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1" t="23099" r="9382" b="13042"/>
          <a:stretch/>
        </p:blipFill>
        <p:spPr>
          <a:xfrm>
            <a:off x="8706869" y="3297642"/>
            <a:ext cx="2350779" cy="3522574"/>
          </a:xfrm>
          <a:prstGeom prst="rect">
            <a:avLst/>
          </a:prstGeom>
          <a:effectLst>
            <a:outerShdw blurRad="177800" dist="1270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42" descr="A picture containing food, room&#10;&#10;Description automatically generated">
            <a:extLst>
              <a:ext uri="{FF2B5EF4-FFF2-40B4-BE49-F238E27FC236}">
                <a16:creationId xmlns:a16="http://schemas.microsoft.com/office/drawing/2014/main" id="{8E73DA78-234C-4303-B0A6-790CCDA5EC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5"/>
          <a:stretch/>
        </p:blipFill>
        <p:spPr>
          <a:xfrm>
            <a:off x="5798571" y="5976432"/>
            <a:ext cx="5353109" cy="886218"/>
          </a:xfrm>
          <a:prstGeom prst="rect">
            <a:avLst/>
          </a:prstGeom>
        </p:spPr>
      </p:pic>
      <p:pic>
        <p:nvPicPr>
          <p:cNvPr id="39" name="Picture 38" descr="A close up of a logo&#10;&#10;Description automatically generated">
            <a:extLst>
              <a:ext uri="{FF2B5EF4-FFF2-40B4-BE49-F238E27FC236}">
                <a16:creationId xmlns:a16="http://schemas.microsoft.com/office/drawing/2014/main" id="{B3CDEE89-4575-47FA-A3E6-149DED4563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9" t="21371" r="12336" b="12804"/>
          <a:stretch/>
        </p:blipFill>
        <p:spPr>
          <a:xfrm>
            <a:off x="1364451" y="3409001"/>
            <a:ext cx="2249347" cy="3208942"/>
          </a:xfrm>
          <a:prstGeom prst="rect">
            <a:avLst/>
          </a:prstGeom>
          <a:effectLst>
            <a:outerShdw blurRad="215900" dist="1397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43" descr="A picture containing food, room&#10;&#10;Description automatically generated">
            <a:extLst>
              <a:ext uri="{FF2B5EF4-FFF2-40B4-BE49-F238E27FC236}">
                <a16:creationId xmlns:a16="http://schemas.microsoft.com/office/drawing/2014/main" id="{BF39C634-FA10-4A1A-8B43-1EB690B333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5"/>
          <a:stretch/>
        </p:blipFill>
        <p:spPr>
          <a:xfrm>
            <a:off x="962055" y="5976432"/>
            <a:ext cx="5353109" cy="88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9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0792" y="2971800"/>
            <a:ext cx="79239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এসো একটা ভিডিও দেখি</a:t>
            </a:r>
            <a:endParaRPr lang="en-US" sz="8000" b="1" dirty="0">
              <a:solidFill>
                <a:srgbClr val="FF000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17985" y="2233246"/>
            <a:ext cx="5750169" cy="0"/>
          </a:xfrm>
          <a:prstGeom prst="line">
            <a:avLst/>
          </a:prstGeom>
          <a:ln w="76200">
            <a:solidFill>
              <a:srgbClr val="0B173F"/>
            </a:solidFill>
          </a:ln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87690" y="4730261"/>
            <a:ext cx="5750169" cy="0"/>
          </a:xfrm>
          <a:prstGeom prst="line">
            <a:avLst/>
          </a:prstGeom>
          <a:ln w="76200">
            <a:solidFill>
              <a:srgbClr val="01AE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50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6563 0.0051 L 0.06562 0.005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xit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pat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875E-6 -4.81481E-6 L -0.11419 -4.81481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6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" presetClass="exit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61975"/>
            <a:ext cx="11430000" cy="5734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3358" y="381000"/>
            <a:ext cx="4785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7807" y="2828836"/>
            <a:ext cx="85763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 smtClean="0">
                <a:solidFill>
                  <a:srgbClr val="005BB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 smtClean="0">
                <a:solidFill>
                  <a:srgbClr val="005BB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5BB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dirty="0" smtClean="0">
                <a:solidFill>
                  <a:srgbClr val="005BB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005BB6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7200" b="1" dirty="0">
                <a:solidFill>
                  <a:srgbClr val="005BB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005BB6"/>
                </a:solidFill>
                <a:latin typeface="NikoshBAN" pitchFamily="2" charset="0"/>
                <a:cs typeface="NikoshBAN" pitchFamily="2" charset="0"/>
              </a:rPr>
              <a:t>সঞ্চালন</a:t>
            </a:r>
            <a:r>
              <a:rPr lang="en-US" sz="7200" b="1" dirty="0">
                <a:solidFill>
                  <a:srgbClr val="005BB6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98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2"/>
    </mc:Choice>
    <mc:Fallback xmlns="">
      <p:transition spd="slow" advTm="11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51BDBC00-902C-43B2-9211-D5D373D311D6}"/>
              </a:ext>
            </a:extLst>
          </p:cNvPr>
          <p:cNvSpPr/>
          <p:nvPr/>
        </p:nvSpPr>
        <p:spPr>
          <a:xfrm rot="439804">
            <a:off x="5401434" y="1890858"/>
            <a:ext cx="3545017" cy="934816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2014413" y="1622381"/>
            <a:ext cx="3452552" cy="1123905"/>
            <a:chOff x="5413659" y="1364860"/>
            <a:chExt cx="3914383" cy="1226821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1"/>
              <a:chOff x="3119461" y="2798299"/>
              <a:chExt cx="3914383" cy="1226821"/>
            </a:xfrm>
          </p:grpSpPr>
          <p:sp>
            <p:nvSpPr>
              <p:cNvPr id="77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00921" y="3192198"/>
                <a:ext cx="1213344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5860052" y="1496318"/>
              <a:ext cx="2878761" cy="1007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</a:t>
              </a:r>
              <a:endParaRPr lang="en-US" sz="5400" dirty="0">
                <a:solidFill>
                  <a:srgbClr val="23A6E8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1880030" y="1522511"/>
            <a:ext cx="3656245" cy="1303935"/>
            <a:chOff x="1543242" y="699188"/>
            <a:chExt cx="4145323" cy="1589648"/>
          </a:xfrm>
        </p:grpSpPr>
        <p:sp>
          <p:nvSpPr>
            <p:cNvPr id="80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82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44" name="Rectangle 43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42445" y="3718688"/>
            <a:ext cx="10934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16.1.1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তাপের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সঞ্চালন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অভিজ্ঞতার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১৬.১.২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সঞ্চালন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659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1.48148E-6 L 0.24583 -0.00023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292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1.48148E-6 L 0.24583 -0.00023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292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647406" y="345803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তাপ সঞ্চালন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6781403" y="2074002"/>
            <a:ext cx="4876800" cy="367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উচ্চ তাপমাত্রার স্থান হতে নিম্ন তাপমাত্রার স্থানে তাপের প্রবাহই হলো তাপ 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সঞ্চালন । তাপ তিন ভাবে সঞ্চালিত হয়।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6" y="1752600"/>
            <a:ext cx="6019800" cy="42689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745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2"/>
    </mc:Choice>
    <mc:Fallback xmlns="">
      <p:transition spd="slow" advTm="11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3"/>
          <p:cNvSpPr txBox="1"/>
          <p:nvPr/>
        </p:nvSpPr>
        <p:spPr>
          <a:xfrm>
            <a:off x="2567439" y="298779"/>
            <a:ext cx="2188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2B4D98"/>
                </a:solidFill>
                <a:latin typeface="NikoshBAN" pitchFamily="2" charset="0"/>
                <a:cs typeface="NikoshBAN" pitchFamily="2" charset="0"/>
              </a:rPr>
              <a:t>পরিবহন</a:t>
            </a:r>
            <a:endParaRPr lang="en-US" sz="5400" b="1" dirty="0" smtClean="0">
              <a:solidFill>
                <a:srgbClr val="2B4D98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6" descr="Screenshot_2021-04-05 Class-5 Science Inner - Class-5 Science co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7812" y="1371601"/>
            <a:ext cx="4953000" cy="2858984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0" name="TextBox 7"/>
          <p:cNvSpPr txBox="1"/>
          <p:nvPr/>
        </p:nvSpPr>
        <p:spPr>
          <a:xfrm>
            <a:off x="455612" y="4722674"/>
            <a:ext cx="1104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5BB6"/>
                </a:solidFill>
                <a:latin typeface="NikoshBAN" pitchFamily="2" charset="0"/>
                <a:cs typeface="NikoshBAN" pitchFamily="2" charset="0"/>
              </a:rPr>
              <a:t>কঠিন পদার্থের মধ্য দিয়ে তাপ পরিবহন পদ্ধতিতে সঞ্চালিত হয়। অর্থাৎ তাপের সংস্পর্শে কঠিন পদার্থ রাখলে তাপ গরম অংশ থেকে ঠান্ডা অংশে ছড়িয়ে পড়ে।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09128"/>
            <a:ext cx="5656717" cy="28377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351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2"/>
    </mc:Choice>
    <mc:Fallback xmlns="">
      <p:transition spd="slow" advTm="11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914503" y="392940"/>
            <a:ext cx="2362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2B4D98"/>
                </a:solidFill>
                <a:latin typeface="NikoshBAN" pitchFamily="2" charset="0"/>
                <a:cs typeface="NikoshBAN" pitchFamily="2" charset="0"/>
              </a:rPr>
              <a:t>পরিচলন</a:t>
            </a:r>
            <a:endParaRPr lang="en-US" sz="5400" b="1" dirty="0">
              <a:solidFill>
                <a:srgbClr val="2B4D98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5942012" y="1905000"/>
            <a:ext cx="5638800" cy="4866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তরল ও বায়বীয় পদার্থের মধ্য দিয়ে তাপ 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পরিচলন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পদ্ধতিতে সঞ্চালিত হয়।পানি গরম করার সময় নিচের পানি প্রথম গরম হয় , তারপর তা উপরে আসে। এভাবে তাপ পাত্রের সর্বত্র ছড়িয়ে পড়ে।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4"/>
          <a:stretch/>
        </p:blipFill>
        <p:spPr>
          <a:xfrm>
            <a:off x="674202" y="1600200"/>
            <a:ext cx="4700516" cy="43623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740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2"/>
    </mc:Choice>
    <mc:Fallback xmlns="">
      <p:transition spd="slow" advTm="11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3743</TotalTime>
  <Words>404</Words>
  <Application>Microsoft Office PowerPoint</Application>
  <PresentationFormat>Widescreen</PresentationFormat>
  <Paragraphs>61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NikoshBAN</vt:lpstr>
      <vt:lpstr>Roboto Black</vt:lpstr>
      <vt:lpstr>Vrinda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Fahmida</cp:lastModifiedBy>
  <cp:revision>279</cp:revision>
  <dcterms:created xsi:type="dcterms:W3CDTF">2006-08-16T00:00:00Z</dcterms:created>
  <dcterms:modified xsi:type="dcterms:W3CDTF">2021-10-03T15:59:55Z</dcterms:modified>
</cp:coreProperties>
</file>