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81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180B2-F199-4194-AB8E-D65BD9CB39E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8BB0D-5722-4C3A-808C-FAB1F8C060EB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BD" dirty="0" smtClean="0">
              <a:latin typeface="Kalpurush" panose="02000600000000000000" pitchFamily="2" charset="0"/>
              <a:cs typeface="Kalpurush" panose="02000600000000000000" pitchFamily="2" charset="0"/>
            </a:rPr>
            <a:t>আত্মকর্মসংস্থান</a:t>
          </a:r>
          <a:endParaRPr lang="en-US" dirty="0"/>
        </a:p>
      </dgm:t>
    </dgm:pt>
    <dgm:pt modelId="{613F1AD5-1253-4884-96D9-380156FF986D}" type="parTrans" cxnId="{4B53D145-3528-4341-9903-5310D620D96B}">
      <dgm:prSet/>
      <dgm:spPr/>
      <dgm:t>
        <a:bodyPr/>
        <a:lstStyle/>
        <a:p>
          <a:endParaRPr lang="en-US"/>
        </a:p>
      </dgm:t>
    </dgm:pt>
    <dgm:pt modelId="{F8181448-40F4-4FA9-8C9E-DAD236D7743E}" type="sibTrans" cxnId="{4B53D145-3528-4341-9903-5310D620D96B}">
      <dgm:prSet/>
      <dgm:spPr/>
      <dgm:t>
        <a:bodyPr/>
        <a:lstStyle/>
        <a:p>
          <a:endParaRPr lang="en-US"/>
        </a:p>
      </dgm:t>
    </dgm:pt>
    <dgm:pt modelId="{55D7984F-C7AE-436F-8082-6490578ECC8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z="3200" dirty="0" smtClean="0">
              <a:latin typeface="Kalpurush" panose="02000600000000000000" pitchFamily="2" charset="0"/>
              <a:cs typeface="Kalpurush" panose="02000600000000000000" pitchFamily="2" charset="0"/>
            </a:rPr>
            <a:t>কর্মঠ হাত </a:t>
          </a:r>
          <a:endParaRPr lang="en-US" sz="32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1E49396F-BA01-48C3-A3EA-30B67D5C7C1B}" type="parTrans" cxnId="{5BF7C611-866E-4ED8-B190-AE1AD6FD1221}">
      <dgm:prSet/>
      <dgm:spPr/>
      <dgm:t>
        <a:bodyPr/>
        <a:lstStyle/>
        <a:p>
          <a:endParaRPr lang="en-US"/>
        </a:p>
      </dgm:t>
    </dgm:pt>
    <dgm:pt modelId="{D4A65815-EB66-40C1-9A18-6BCE723FEF82}" type="sibTrans" cxnId="{5BF7C611-866E-4ED8-B190-AE1AD6FD1221}">
      <dgm:prSet/>
      <dgm:spPr/>
      <dgm:t>
        <a:bodyPr/>
        <a:lstStyle/>
        <a:p>
          <a:endParaRPr lang="en-US"/>
        </a:p>
      </dgm:t>
    </dgm:pt>
    <dgm:pt modelId="{4B682C17-777A-4EF1-9349-A9AE8468982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IN" sz="3200" dirty="0" smtClean="0">
              <a:latin typeface="Kalpurush" panose="02000600000000000000" pitchFamily="2" charset="0"/>
              <a:cs typeface="Kalpurush" panose="02000600000000000000" pitchFamily="2" charset="0"/>
            </a:rPr>
            <a:t>নিজস্ব বুদ্বি </a:t>
          </a:r>
          <a:endParaRPr lang="en-US" sz="32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D604A87-6780-4C7A-A808-2F47F1EC83CC}" type="parTrans" cxnId="{B4DD9FEF-93FA-4813-AFC9-14CE33E501AC}">
      <dgm:prSet/>
      <dgm:spPr/>
      <dgm:t>
        <a:bodyPr/>
        <a:lstStyle/>
        <a:p>
          <a:endParaRPr lang="en-US"/>
        </a:p>
      </dgm:t>
    </dgm:pt>
    <dgm:pt modelId="{9F276145-F8E5-4DF5-A9FD-A3BCD73ACF63}" type="sibTrans" cxnId="{B4DD9FEF-93FA-4813-AFC9-14CE33E501AC}">
      <dgm:prSet/>
      <dgm:spPr/>
      <dgm:t>
        <a:bodyPr/>
        <a:lstStyle/>
        <a:p>
          <a:endParaRPr lang="en-US"/>
        </a:p>
      </dgm:t>
    </dgm:pt>
    <dgm:pt modelId="{8521F2A9-0F5A-431F-882E-12EF0D0D7676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IN" sz="3200" dirty="0" smtClean="0">
              <a:latin typeface="Kalpurush" panose="02000600000000000000" pitchFamily="2" charset="0"/>
              <a:cs typeface="Kalpurush" panose="02000600000000000000" pitchFamily="2" charset="0"/>
            </a:rPr>
            <a:t>স্বল্প পুজি </a:t>
          </a:r>
          <a:endParaRPr lang="en-US" sz="32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C15459B-CFC7-45C3-9C99-A8FCCE56AC2B}" type="parTrans" cxnId="{B65107AD-BBFA-4A55-B56B-C23CBB06666C}">
      <dgm:prSet/>
      <dgm:spPr/>
      <dgm:t>
        <a:bodyPr/>
        <a:lstStyle/>
        <a:p>
          <a:endParaRPr lang="en-US"/>
        </a:p>
      </dgm:t>
    </dgm:pt>
    <dgm:pt modelId="{EDA3078D-276C-4200-BA2B-E35A2A0AFBFF}" type="sibTrans" cxnId="{B65107AD-BBFA-4A55-B56B-C23CBB06666C}">
      <dgm:prSet/>
      <dgm:spPr/>
      <dgm:t>
        <a:bodyPr/>
        <a:lstStyle/>
        <a:p>
          <a:endParaRPr lang="en-US"/>
        </a:p>
      </dgm:t>
    </dgm:pt>
    <dgm:pt modelId="{4288DA76-96D8-4070-98CD-6D6FF5DC4658}" type="pres">
      <dgm:prSet presAssocID="{900180B2-F199-4194-AB8E-D65BD9CB39E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402E78-8A81-4583-ABB3-E62B8B8EF8EA}" type="pres">
      <dgm:prSet presAssocID="{F818BB0D-5722-4C3A-808C-FAB1F8C060EB}" presName="centerShape" presStyleLbl="node0" presStyleIdx="0" presStyleCnt="1" custScaleX="146056" custLinFactNeighborX="-4220" custLinFactNeighborY="-5626"/>
      <dgm:spPr/>
      <dgm:t>
        <a:bodyPr/>
        <a:lstStyle/>
        <a:p>
          <a:endParaRPr lang="en-US"/>
        </a:p>
      </dgm:t>
    </dgm:pt>
    <dgm:pt modelId="{0D206CE2-212A-481A-9B6C-B66A6C5AB53F}" type="pres">
      <dgm:prSet presAssocID="{1E49396F-BA01-48C3-A3EA-30B67D5C7C1B}" presName="Name9" presStyleLbl="parChTrans1D2" presStyleIdx="0" presStyleCnt="3"/>
      <dgm:spPr/>
    </dgm:pt>
    <dgm:pt modelId="{86D7A065-1DE1-4C85-ACA0-48F60092E5B9}" type="pres">
      <dgm:prSet presAssocID="{1E49396F-BA01-48C3-A3EA-30B67D5C7C1B}" presName="connTx" presStyleLbl="parChTrans1D2" presStyleIdx="0" presStyleCnt="3"/>
      <dgm:spPr/>
    </dgm:pt>
    <dgm:pt modelId="{5415A324-48DF-4CE4-861C-37EEF946ECB7}" type="pres">
      <dgm:prSet presAssocID="{55D7984F-C7AE-436F-8082-6490578ECC8C}" presName="node" presStyleLbl="node1" presStyleIdx="0" presStyleCnt="3" custScaleX="142987" custRadScaleRad="97783" custRadScaleInc="-10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3C1F5-6533-44F8-AF45-23C788ABAB10}" type="pres">
      <dgm:prSet presAssocID="{BD604A87-6780-4C7A-A808-2F47F1EC83CC}" presName="Name9" presStyleLbl="parChTrans1D2" presStyleIdx="1" presStyleCnt="3"/>
      <dgm:spPr/>
    </dgm:pt>
    <dgm:pt modelId="{56E5EC25-BBBD-4144-93DF-B90D9DC71EE1}" type="pres">
      <dgm:prSet presAssocID="{BD604A87-6780-4C7A-A808-2F47F1EC83CC}" presName="connTx" presStyleLbl="parChTrans1D2" presStyleIdx="1" presStyleCnt="3"/>
      <dgm:spPr/>
    </dgm:pt>
    <dgm:pt modelId="{43FF3B91-F841-46FA-97E0-ECB66AEDB101}" type="pres">
      <dgm:prSet presAssocID="{4B682C17-777A-4EF1-9349-A9AE84689827}" presName="node" presStyleLbl="node1" presStyleIdx="1" presStyleCnt="3" custScaleX="155555" custRadScaleRad="120055" custRadScaleInc="-14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EA008-6F9C-41A2-BDCC-9C219201E065}" type="pres">
      <dgm:prSet presAssocID="{4C15459B-CFC7-45C3-9C99-A8FCCE56AC2B}" presName="Name9" presStyleLbl="parChTrans1D2" presStyleIdx="2" presStyleCnt="3"/>
      <dgm:spPr/>
    </dgm:pt>
    <dgm:pt modelId="{C04F2372-49DE-45C7-9165-001851FF1E53}" type="pres">
      <dgm:prSet presAssocID="{4C15459B-CFC7-45C3-9C99-A8FCCE56AC2B}" presName="connTx" presStyleLbl="parChTrans1D2" presStyleIdx="2" presStyleCnt="3"/>
      <dgm:spPr/>
    </dgm:pt>
    <dgm:pt modelId="{4C6EA66A-8C63-459B-BCBC-E6FCDEB55F59}" type="pres">
      <dgm:prSet presAssocID="{8521F2A9-0F5A-431F-882E-12EF0D0D7676}" presName="node" presStyleLbl="node1" presStyleIdx="2" presStyleCnt="3" custScaleX="161628" custRadScaleRad="136825" custRadScaleInc="18114">
        <dgm:presLayoutVars>
          <dgm:bulletEnabled val="1"/>
        </dgm:presLayoutVars>
      </dgm:prSet>
      <dgm:spPr/>
    </dgm:pt>
  </dgm:ptLst>
  <dgm:cxnLst>
    <dgm:cxn modelId="{368BA529-633D-4F7E-8E94-94432115F822}" type="presOf" srcId="{4B682C17-777A-4EF1-9349-A9AE84689827}" destId="{43FF3B91-F841-46FA-97E0-ECB66AEDB101}" srcOrd="0" destOrd="0" presId="urn:microsoft.com/office/officeart/2005/8/layout/radial1"/>
    <dgm:cxn modelId="{DD7042D7-C525-4A06-A9A5-1103840DBD02}" type="presOf" srcId="{F818BB0D-5722-4C3A-808C-FAB1F8C060EB}" destId="{9B402E78-8A81-4583-ABB3-E62B8B8EF8EA}" srcOrd="0" destOrd="0" presId="urn:microsoft.com/office/officeart/2005/8/layout/radial1"/>
    <dgm:cxn modelId="{B4DD9FEF-93FA-4813-AFC9-14CE33E501AC}" srcId="{F818BB0D-5722-4C3A-808C-FAB1F8C060EB}" destId="{4B682C17-777A-4EF1-9349-A9AE84689827}" srcOrd="1" destOrd="0" parTransId="{BD604A87-6780-4C7A-A808-2F47F1EC83CC}" sibTransId="{9F276145-F8E5-4DF5-A9FD-A3BCD73ACF63}"/>
    <dgm:cxn modelId="{5BF7C611-866E-4ED8-B190-AE1AD6FD1221}" srcId="{F818BB0D-5722-4C3A-808C-FAB1F8C060EB}" destId="{55D7984F-C7AE-436F-8082-6490578ECC8C}" srcOrd="0" destOrd="0" parTransId="{1E49396F-BA01-48C3-A3EA-30B67D5C7C1B}" sibTransId="{D4A65815-EB66-40C1-9A18-6BCE723FEF82}"/>
    <dgm:cxn modelId="{B20AF755-A2CB-4BBF-A861-DBBBADAD2E39}" type="presOf" srcId="{BD604A87-6780-4C7A-A808-2F47F1EC83CC}" destId="{E813C1F5-6533-44F8-AF45-23C788ABAB10}" srcOrd="0" destOrd="0" presId="urn:microsoft.com/office/officeart/2005/8/layout/radial1"/>
    <dgm:cxn modelId="{3873B00B-876C-49CF-B87D-562480F3380F}" type="presOf" srcId="{1E49396F-BA01-48C3-A3EA-30B67D5C7C1B}" destId="{86D7A065-1DE1-4C85-ACA0-48F60092E5B9}" srcOrd="1" destOrd="0" presId="urn:microsoft.com/office/officeart/2005/8/layout/radial1"/>
    <dgm:cxn modelId="{B65107AD-BBFA-4A55-B56B-C23CBB06666C}" srcId="{F818BB0D-5722-4C3A-808C-FAB1F8C060EB}" destId="{8521F2A9-0F5A-431F-882E-12EF0D0D7676}" srcOrd="2" destOrd="0" parTransId="{4C15459B-CFC7-45C3-9C99-A8FCCE56AC2B}" sibTransId="{EDA3078D-276C-4200-BA2B-E35A2A0AFBFF}"/>
    <dgm:cxn modelId="{DC8B43EC-D42A-4DF7-A546-DDBF374CC5EB}" type="presOf" srcId="{BD604A87-6780-4C7A-A808-2F47F1EC83CC}" destId="{56E5EC25-BBBD-4144-93DF-B90D9DC71EE1}" srcOrd="1" destOrd="0" presId="urn:microsoft.com/office/officeart/2005/8/layout/radial1"/>
    <dgm:cxn modelId="{1863903F-6FEC-4EBA-B370-AE970C9F18B4}" type="presOf" srcId="{1E49396F-BA01-48C3-A3EA-30B67D5C7C1B}" destId="{0D206CE2-212A-481A-9B6C-B66A6C5AB53F}" srcOrd="0" destOrd="0" presId="urn:microsoft.com/office/officeart/2005/8/layout/radial1"/>
    <dgm:cxn modelId="{A76F387B-AB29-4770-A259-BFEFE05A1C3A}" type="presOf" srcId="{8521F2A9-0F5A-431F-882E-12EF0D0D7676}" destId="{4C6EA66A-8C63-459B-BCBC-E6FCDEB55F59}" srcOrd="0" destOrd="0" presId="urn:microsoft.com/office/officeart/2005/8/layout/radial1"/>
    <dgm:cxn modelId="{5ADD8F3C-0FD6-471C-B834-BB41380F34E4}" type="presOf" srcId="{4C15459B-CFC7-45C3-9C99-A8FCCE56AC2B}" destId="{2A3EA008-6F9C-41A2-BDCC-9C219201E065}" srcOrd="0" destOrd="0" presId="urn:microsoft.com/office/officeart/2005/8/layout/radial1"/>
    <dgm:cxn modelId="{5B8C9DA4-C4DA-47A6-8BF2-7109D8E61776}" type="presOf" srcId="{900180B2-F199-4194-AB8E-D65BD9CB39E5}" destId="{4288DA76-96D8-4070-98CD-6D6FF5DC4658}" srcOrd="0" destOrd="0" presId="urn:microsoft.com/office/officeart/2005/8/layout/radial1"/>
    <dgm:cxn modelId="{C365C84D-9E1A-4215-835F-6A646369E336}" type="presOf" srcId="{4C15459B-CFC7-45C3-9C99-A8FCCE56AC2B}" destId="{C04F2372-49DE-45C7-9165-001851FF1E53}" srcOrd="1" destOrd="0" presId="urn:microsoft.com/office/officeart/2005/8/layout/radial1"/>
    <dgm:cxn modelId="{4B53D145-3528-4341-9903-5310D620D96B}" srcId="{900180B2-F199-4194-AB8E-D65BD9CB39E5}" destId="{F818BB0D-5722-4C3A-808C-FAB1F8C060EB}" srcOrd="0" destOrd="0" parTransId="{613F1AD5-1253-4884-96D9-380156FF986D}" sibTransId="{F8181448-40F4-4FA9-8C9E-DAD236D7743E}"/>
    <dgm:cxn modelId="{AC683540-B602-4AAF-A9A3-0A6A24E78DED}" type="presOf" srcId="{55D7984F-C7AE-436F-8082-6490578ECC8C}" destId="{5415A324-48DF-4CE4-861C-37EEF946ECB7}" srcOrd="0" destOrd="0" presId="urn:microsoft.com/office/officeart/2005/8/layout/radial1"/>
    <dgm:cxn modelId="{7602721B-FE84-415C-A870-C5667956C307}" type="presParOf" srcId="{4288DA76-96D8-4070-98CD-6D6FF5DC4658}" destId="{9B402E78-8A81-4583-ABB3-E62B8B8EF8EA}" srcOrd="0" destOrd="0" presId="urn:microsoft.com/office/officeart/2005/8/layout/radial1"/>
    <dgm:cxn modelId="{4AD36E5A-1631-4D92-A29E-AF7013B892C6}" type="presParOf" srcId="{4288DA76-96D8-4070-98CD-6D6FF5DC4658}" destId="{0D206CE2-212A-481A-9B6C-B66A6C5AB53F}" srcOrd="1" destOrd="0" presId="urn:microsoft.com/office/officeart/2005/8/layout/radial1"/>
    <dgm:cxn modelId="{A69259C5-3A01-440E-99AA-474DECDF7167}" type="presParOf" srcId="{0D206CE2-212A-481A-9B6C-B66A6C5AB53F}" destId="{86D7A065-1DE1-4C85-ACA0-48F60092E5B9}" srcOrd="0" destOrd="0" presId="urn:microsoft.com/office/officeart/2005/8/layout/radial1"/>
    <dgm:cxn modelId="{ABF347FA-2080-49DF-B9FE-15D23FE8B07B}" type="presParOf" srcId="{4288DA76-96D8-4070-98CD-6D6FF5DC4658}" destId="{5415A324-48DF-4CE4-861C-37EEF946ECB7}" srcOrd="2" destOrd="0" presId="urn:microsoft.com/office/officeart/2005/8/layout/radial1"/>
    <dgm:cxn modelId="{1B5640C6-B6D4-49F5-AEF2-4E88FF8035C1}" type="presParOf" srcId="{4288DA76-96D8-4070-98CD-6D6FF5DC4658}" destId="{E813C1F5-6533-44F8-AF45-23C788ABAB10}" srcOrd="3" destOrd="0" presId="urn:microsoft.com/office/officeart/2005/8/layout/radial1"/>
    <dgm:cxn modelId="{440D0755-283C-4B04-B5B7-96BE7B43555E}" type="presParOf" srcId="{E813C1F5-6533-44F8-AF45-23C788ABAB10}" destId="{56E5EC25-BBBD-4144-93DF-B90D9DC71EE1}" srcOrd="0" destOrd="0" presId="urn:microsoft.com/office/officeart/2005/8/layout/radial1"/>
    <dgm:cxn modelId="{CBC625D9-C064-4A56-92A2-F432751381EF}" type="presParOf" srcId="{4288DA76-96D8-4070-98CD-6D6FF5DC4658}" destId="{43FF3B91-F841-46FA-97E0-ECB66AEDB101}" srcOrd="4" destOrd="0" presId="urn:microsoft.com/office/officeart/2005/8/layout/radial1"/>
    <dgm:cxn modelId="{038A243C-8194-4C64-913F-2CB79706E870}" type="presParOf" srcId="{4288DA76-96D8-4070-98CD-6D6FF5DC4658}" destId="{2A3EA008-6F9C-41A2-BDCC-9C219201E065}" srcOrd="5" destOrd="0" presId="urn:microsoft.com/office/officeart/2005/8/layout/radial1"/>
    <dgm:cxn modelId="{EA9D2452-18A5-4D51-90F9-C0EEA7BBD501}" type="presParOf" srcId="{2A3EA008-6F9C-41A2-BDCC-9C219201E065}" destId="{C04F2372-49DE-45C7-9165-001851FF1E53}" srcOrd="0" destOrd="0" presId="urn:microsoft.com/office/officeart/2005/8/layout/radial1"/>
    <dgm:cxn modelId="{C0F7C071-A757-4605-8444-D081DD54B836}" type="presParOf" srcId="{4288DA76-96D8-4070-98CD-6D6FF5DC4658}" destId="{4C6EA66A-8C63-459B-BCBC-E6FCDEB55F5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BD0A1-A01E-4E3C-A506-AB2C8F0B63ED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BBDB751-683D-4EE1-83DF-67FCD0A452EA}">
      <dgm:prSet phldrT="[Text]" custT="1"/>
      <dgm:spPr/>
      <dgm:t>
        <a:bodyPr/>
        <a:lstStyle/>
        <a:p>
          <a:r>
            <a:rPr lang="bn-BD" sz="2400" dirty="0" smtClean="0">
              <a:ln w="12700"/>
              <a:latin typeface="Kalpurush" panose="02000600000000000000" pitchFamily="2" charset="0"/>
              <a:cs typeface="Kalpurush" panose="02000600000000000000" pitchFamily="2" charset="0"/>
            </a:rPr>
            <a:t>আত্মকর্মসংস্থানের গুরুত্ব</a:t>
          </a:r>
          <a:endParaRPr lang="en-US" sz="2400" dirty="0"/>
        </a:p>
      </dgm:t>
    </dgm:pt>
    <dgm:pt modelId="{F2CE05AB-2779-4563-88D4-F6F054DB39F9}" type="parTrans" cxnId="{736ED232-FC5A-480E-9EE6-376734235594}">
      <dgm:prSet/>
      <dgm:spPr/>
      <dgm:t>
        <a:bodyPr/>
        <a:lstStyle/>
        <a:p>
          <a:endParaRPr lang="en-US"/>
        </a:p>
      </dgm:t>
    </dgm:pt>
    <dgm:pt modelId="{EDDF5FDC-DBCC-41A3-9A2D-E28BFA1151A9}" type="sibTrans" cxnId="{736ED232-FC5A-480E-9EE6-376734235594}">
      <dgm:prSet/>
      <dgm:spPr/>
      <dgm:t>
        <a:bodyPr/>
        <a:lstStyle/>
        <a:p>
          <a:endParaRPr lang="en-US"/>
        </a:p>
      </dgm:t>
    </dgm:pt>
    <dgm:pt modelId="{8C199009-5509-4ED1-9AF3-63B0220AA15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Kalpurush" panose="02000600000000000000" pitchFamily="2" charset="0"/>
              <a:cs typeface="Kalpurush" panose="02000600000000000000" pitchFamily="2" charset="0"/>
            </a:rPr>
            <a:t>দারিদ্র্য মোচন</a:t>
          </a:r>
          <a:endParaRPr lang="en-US" sz="2000" dirty="0"/>
        </a:p>
      </dgm:t>
    </dgm:pt>
    <dgm:pt modelId="{6762B540-418A-43DD-A551-F3DAA0B57F7F}" type="parTrans" cxnId="{2A121617-1D95-4DB7-8CCE-67F6C6480E54}">
      <dgm:prSet/>
      <dgm:spPr/>
      <dgm:t>
        <a:bodyPr/>
        <a:lstStyle/>
        <a:p>
          <a:endParaRPr lang="en-US"/>
        </a:p>
      </dgm:t>
    </dgm:pt>
    <dgm:pt modelId="{2CCC0AB0-381D-43BF-BFAC-53A58E29EA7B}" type="sibTrans" cxnId="{2A121617-1D95-4DB7-8CCE-67F6C6480E54}">
      <dgm:prSet/>
      <dgm:spPr/>
      <dgm:t>
        <a:bodyPr/>
        <a:lstStyle/>
        <a:p>
          <a:endParaRPr lang="en-US"/>
        </a:p>
      </dgm:t>
    </dgm:pt>
    <dgm:pt modelId="{4C377B96-92C8-4A5D-BD25-0EC48B372B7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Kalpurush" panose="02000600000000000000" pitchFamily="2" charset="0"/>
              <a:cs typeface="Kalpurush" panose="02000600000000000000" pitchFamily="2" charset="0"/>
            </a:rPr>
            <a:t>বেকারত্ব দূর</a:t>
          </a:r>
          <a:endParaRPr lang="en-US" sz="2000" dirty="0"/>
        </a:p>
      </dgm:t>
    </dgm:pt>
    <dgm:pt modelId="{4081FE70-3908-4322-A87A-CECE9EB92EFA}" type="parTrans" cxnId="{B5CAD3E9-406F-4F7F-BF8F-A3D875A8C8B5}">
      <dgm:prSet/>
      <dgm:spPr/>
      <dgm:t>
        <a:bodyPr/>
        <a:lstStyle/>
        <a:p>
          <a:endParaRPr lang="en-US"/>
        </a:p>
      </dgm:t>
    </dgm:pt>
    <dgm:pt modelId="{EE73CA6F-1154-4504-95C5-DAC759847727}" type="sibTrans" cxnId="{B5CAD3E9-406F-4F7F-BF8F-A3D875A8C8B5}">
      <dgm:prSet/>
      <dgm:spPr/>
      <dgm:t>
        <a:bodyPr/>
        <a:lstStyle/>
        <a:p>
          <a:endParaRPr lang="en-US"/>
        </a:p>
      </dgm:t>
    </dgm:pt>
    <dgm:pt modelId="{97CAA0AB-9351-4C74-A02F-93A0F95CAB3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Kalpurush" panose="02000600000000000000" pitchFamily="2" charset="0"/>
              <a:cs typeface="Kalpurush" panose="02000600000000000000" pitchFamily="2" charset="0"/>
            </a:rPr>
            <a:t>দেশের উন্নয়নে অবদান</a:t>
          </a:r>
          <a:endParaRPr lang="en-US" sz="2000" dirty="0"/>
        </a:p>
      </dgm:t>
    </dgm:pt>
    <dgm:pt modelId="{DAAA18CF-5446-4C5E-A0A8-085A9AC02FC0}" type="parTrans" cxnId="{B25873EA-70BE-4FAE-8FF0-0467AC756D5F}">
      <dgm:prSet/>
      <dgm:spPr/>
      <dgm:t>
        <a:bodyPr/>
        <a:lstStyle/>
        <a:p>
          <a:endParaRPr lang="en-US"/>
        </a:p>
      </dgm:t>
    </dgm:pt>
    <dgm:pt modelId="{351A21DA-E378-4020-8EF9-0519BC32C34C}" type="sibTrans" cxnId="{B25873EA-70BE-4FAE-8FF0-0467AC756D5F}">
      <dgm:prSet/>
      <dgm:spPr/>
      <dgm:t>
        <a:bodyPr/>
        <a:lstStyle/>
        <a:p>
          <a:endParaRPr lang="en-US"/>
        </a:p>
      </dgm:t>
    </dgm:pt>
    <dgm:pt modelId="{2ED36F15-4C76-4D7D-BE34-F584CEB55C4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Kalpurush" panose="02000600000000000000" pitchFamily="2" charset="0"/>
              <a:cs typeface="Kalpurush" panose="02000600000000000000" pitchFamily="2" charset="0"/>
            </a:rPr>
            <a:t>স্বাধীন পেশা</a:t>
          </a:r>
          <a:endParaRPr lang="en-US" sz="2000" dirty="0"/>
        </a:p>
      </dgm:t>
    </dgm:pt>
    <dgm:pt modelId="{4491D732-C6DD-4994-87CF-3B35EDC828FE}" type="parTrans" cxnId="{FF6629B0-8AB3-417D-8433-A1207333B1F0}">
      <dgm:prSet/>
      <dgm:spPr/>
      <dgm:t>
        <a:bodyPr/>
        <a:lstStyle/>
        <a:p>
          <a:endParaRPr lang="en-US"/>
        </a:p>
      </dgm:t>
    </dgm:pt>
    <dgm:pt modelId="{78F974E2-612A-4F18-9E5B-6C70D8D7E329}" type="sibTrans" cxnId="{FF6629B0-8AB3-417D-8433-A1207333B1F0}">
      <dgm:prSet/>
      <dgm:spPr/>
      <dgm:t>
        <a:bodyPr/>
        <a:lstStyle/>
        <a:p>
          <a:endParaRPr lang="en-US"/>
        </a:p>
      </dgm:t>
    </dgm:pt>
    <dgm:pt modelId="{148FB039-C068-4DE2-ABEE-6800AF1BFE6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Kalpurush" panose="02000600000000000000" pitchFamily="2" charset="0"/>
              <a:cs typeface="Kalpurush" panose="02000600000000000000" pitchFamily="2" charset="0"/>
            </a:rPr>
            <a:t>স্বাবলম্বী</a:t>
          </a:r>
          <a:r>
            <a:rPr lang="bn-IN" sz="20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bn-BD" sz="2000" dirty="0" smtClean="0">
              <a:latin typeface="Kalpurush" panose="02000600000000000000" pitchFamily="2" charset="0"/>
              <a:cs typeface="Kalpurush" panose="02000600000000000000" pitchFamily="2" charset="0"/>
            </a:rPr>
            <a:t>হওয়া</a:t>
          </a:r>
          <a:endParaRPr lang="en-US" sz="2000" dirty="0"/>
        </a:p>
      </dgm:t>
    </dgm:pt>
    <dgm:pt modelId="{95A36746-4C26-4DB8-890A-73EC33D71C6E}" type="parTrans" cxnId="{172D474B-3E8B-439A-96D8-B32E2B7F3AD9}">
      <dgm:prSet/>
      <dgm:spPr/>
      <dgm:t>
        <a:bodyPr/>
        <a:lstStyle/>
        <a:p>
          <a:endParaRPr lang="en-US"/>
        </a:p>
      </dgm:t>
    </dgm:pt>
    <dgm:pt modelId="{39D4323A-FFA8-41F5-A213-68A2D6A3985A}" type="sibTrans" cxnId="{172D474B-3E8B-439A-96D8-B32E2B7F3AD9}">
      <dgm:prSet/>
      <dgm:spPr/>
      <dgm:t>
        <a:bodyPr/>
        <a:lstStyle/>
        <a:p>
          <a:endParaRPr lang="en-US"/>
        </a:p>
      </dgm:t>
    </dgm:pt>
    <dgm:pt modelId="{C91F4652-844F-4384-93C5-934D23E15AC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Kalpurush" panose="02000600000000000000" pitchFamily="2" charset="0"/>
              <a:cs typeface="Kalpurush" panose="02000600000000000000" pitchFamily="2" charset="0"/>
            </a:rPr>
            <a:t>আয় বৃদ্ধি </a:t>
          </a:r>
          <a:endParaRPr lang="en-US" sz="20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3F3EA1A-D3CA-4B86-BFC6-4254C057419D}" type="parTrans" cxnId="{375C1B50-1CC2-4EBE-BEA0-F7851E0EC6B4}">
      <dgm:prSet/>
      <dgm:spPr/>
      <dgm:t>
        <a:bodyPr/>
        <a:lstStyle/>
        <a:p>
          <a:endParaRPr lang="en-US"/>
        </a:p>
      </dgm:t>
    </dgm:pt>
    <dgm:pt modelId="{BBAC8C73-3684-49DB-8F84-2A7680DE3A75}" type="sibTrans" cxnId="{375C1B50-1CC2-4EBE-BEA0-F7851E0EC6B4}">
      <dgm:prSet/>
      <dgm:spPr/>
      <dgm:t>
        <a:bodyPr/>
        <a:lstStyle/>
        <a:p>
          <a:endParaRPr lang="en-US"/>
        </a:p>
      </dgm:t>
    </dgm:pt>
    <dgm:pt modelId="{D2288A64-26D8-4AE5-B9EE-EB55958D2D86}" type="pres">
      <dgm:prSet presAssocID="{9C2BD0A1-A01E-4E3C-A506-AB2C8F0B63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0FB6B0-8CC4-4179-A1F0-64789598E39D}" type="pres">
      <dgm:prSet presAssocID="{1BBDB751-683D-4EE1-83DF-67FCD0A452EA}" presName="centerShape" presStyleLbl="node0" presStyleIdx="0" presStyleCnt="1" custScaleX="154106"/>
      <dgm:spPr/>
      <dgm:t>
        <a:bodyPr/>
        <a:lstStyle/>
        <a:p>
          <a:endParaRPr lang="en-US"/>
        </a:p>
      </dgm:t>
    </dgm:pt>
    <dgm:pt modelId="{AB6037A9-A1F1-4B70-8B17-0088043EEBE0}" type="pres">
      <dgm:prSet presAssocID="{6762B540-418A-43DD-A551-F3DAA0B57F7F}" presName="parTrans" presStyleLbl="sibTrans2D1" presStyleIdx="0" presStyleCnt="6"/>
      <dgm:spPr/>
    </dgm:pt>
    <dgm:pt modelId="{48A003BA-D01B-4926-A874-8369D471655F}" type="pres">
      <dgm:prSet presAssocID="{6762B540-418A-43DD-A551-F3DAA0B57F7F}" presName="connectorText" presStyleLbl="sibTrans2D1" presStyleIdx="0" presStyleCnt="6"/>
      <dgm:spPr/>
    </dgm:pt>
    <dgm:pt modelId="{525576CA-5B3E-4282-909E-E9EB21200A35}" type="pres">
      <dgm:prSet presAssocID="{8C199009-5509-4ED1-9AF3-63B0220AA150}" presName="node" presStyleLbl="node1" presStyleIdx="0" presStyleCnt="6" custScaleX="138867" custRadScaleRad="96180" custRadScaleInc="-4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C82E1-08F6-4F72-BDA9-FB7C3C1DD9BD}" type="pres">
      <dgm:prSet presAssocID="{4081FE70-3908-4322-A87A-CECE9EB92EFA}" presName="parTrans" presStyleLbl="sibTrans2D1" presStyleIdx="1" presStyleCnt="6"/>
      <dgm:spPr/>
    </dgm:pt>
    <dgm:pt modelId="{E0885583-DEC4-4E3F-997E-52E5F22D52C6}" type="pres">
      <dgm:prSet presAssocID="{4081FE70-3908-4322-A87A-CECE9EB92EFA}" presName="connectorText" presStyleLbl="sibTrans2D1" presStyleIdx="1" presStyleCnt="6"/>
      <dgm:spPr/>
    </dgm:pt>
    <dgm:pt modelId="{40526440-C11B-4650-8D96-3E0318F5AA04}" type="pres">
      <dgm:prSet presAssocID="{4C377B96-92C8-4A5D-BD25-0EC48B372B7A}" presName="node" presStyleLbl="node1" presStyleIdx="1" presStyleCnt="6" custScaleX="131611" custRadScaleRad="123919" custRadScaleInc="1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12EEA-1970-4E41-BFB0-FDDB0D00F9ED}" type="pres">
      <dgm:prSet presAssocID="{DAAA18CF-5446-4C5E-A0A8-085A9AC02FC0}" presName="parTrans" presStyleLbl="sibTrans2D1" presStyleIdx="2" presStyleCnt="6"/>
      <dgm:spPr/>
    </dgm:pt>
    <dgm:pt modelId="{7953F252-C5C3-4CC8-81B4-FD00CEDD2401}" type="pres">
      <dgm:prSet presAssocID="{DAAA18CF-5446-4C5E-A0A8-085A9AC02FC0}" presName="connectorText" presStyleLbl="sibTrans2D1" presStyleIdx="2" presStyleCnt="6"/>
      <dgm:spPr/>
    </dgm:pt>
    <dgm:pt modelId="{9B9E4979-DB06-46C7-A0F3-131B7FE22BDF}" type="pres">
      <dgm:prSet presAssocID="{97CAA0AB-9351-4C74-A02F-93A0F95CAB39}" presName="node" presStyleLbl="node1" presStyleIdx="2" presStyleCnt="6" custScaleX="147417" custRadScaleRad="113507" custRadScaleInc="-22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191A4-73B5-4948-8BDB-58AFEA66A3FB}" type="pres">
      <dgm:prSet presAssocID="{4491D732-C6DD-4994-87CF-3B35EDC828FE}" presName="parTrans" presStyleLbl="sibTrans2D1" presStyleIdx="3" presStyleCnt="6"/>
      <dgm:spPr/>
    </dgm:pt>
    <dgm:pt modelId="{61C3DF6A-B9D6-451C-B9E4-A2AB9D130E6F}" type="pres">
      <dgm:prSet presAssocID="{4491D732-C6DD-4994-87CF-3B35EDC828FE}" presName="connectorText" presStyleLbl="sibTrans2D1" presStyleIdx="3" presStyleCnt="6"/>
      <dgm:spPr/>
    </dgm:pt>
    <dgm:pt modelId="{F91F445E-FB2F-45C4-8366-61B49544EACE}" type="pres">
      <dgm:prSet presAssocID="{2ED36F15-4C76-4D7D-BE34-F584CEB55C4B}" presName="node" presStyleLbl="node1" presStyleIdx="3" presStyleCnt="6" custScaleX="162547" custRadScaleRad="95631" custRadScaleInc="4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B9C05-CB50-45BD-A989-6E381E60FC5A}" type="pres">
      <dgm:prSet presAssocID="{95A36746-4C26-4DB8-890A-73EC33D71C6E}" presName="parTrans" presStyleLbl="sibTrans2D1" presStyleIdx="4" presStyleCnt="6"/>
      <dgm:spPr/>
    </dgm:pt>
    <dgm:pt modelId="{ADD1D526-75B5-4CA4-9244-EDBB8C291A75}" type="pres">
      <dgm:prSet presAssocID="{95A36746-4C26-4DB8-890A-73EC33D71C6E}" presName="connectorText" presStyleLbl="sibTrans2D1" presStyleIdx="4" presStyleCnt="6"/>
      <dgm:spPr/>
    </dgm:pt>
    <dgm:pt modelId="{C80B84DD-D3DA-4508-8D27-287FF206649D}" type="pres">
      <dgm:prSet presAssocID="{148FB039-C068-4DE2-ABEE-6800AF1BFE66}" presName="node" presStyleLbl="node1" presStyleIdx="4" presStyleCnt="6" custScaleX="134241" custRadScaleRad="117474" custRadScaleInc="2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7F22C-2983-44A3-A8A0-6F56AF596651}" type="pres">
      <dgm:prSet presAssocID="{43F3EA1A-D3CA-4B86-BFC6-4254C057419D}" presName="parTrans" presStyleLbl="sibTrans2D1" presStyleIdx="5" presStyleCnt="6"/>
      <dgm:spPr/>
    </dgm:pt>
    <dgm:pt modelId="{D6F431C5-C032-41F2-9A28-F364BAFD522F}" type="pres">
      <dgm:prSet presAssocID="{43F3EA1A-D3CA-4B86-BFC6-4254C057419D}" presName="connectorText" presStyleLbl="sibTrans2D1" presStyleIdx="5" presStyleCnt="6"/>
      <dgm:spPr/>
    </dgm:pt>
    <dgm:pt modelId="{2EF801A9-22C7-48E7-B5F4-9102CCC90A4F}" type="pres">
      <dgm:prSet presAssocID="{C91F4652-844F-4384-93C5-934D23E15AC8}" presName="node" presStyleLbl="node1" presStyleIdx="5" presStyleCnt="6" custScaleX="135994" custRadScaleRad="119037" custRadScaleInc="-17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E39BE4-33AC-4F7E-91A6-4482AB8D2D69}" type="presOf" srcId="{6762B540-418A-43DD-A551-F3DAA0B57F7F}" destId="{48A003BA-D01B-4926-A874-8369D471655F}" srcOrd="1" destOrd="0" presId="urn:microsoft.com/office/officeart/2005/8/layout/radial5"/>
    <dgm:cxn modelId="{946C57CC-42D3-46EE-9F9D-1FF32FD614F4}" type="presOf" srcId="{9C2BD0A1-A01E-4E3C-A506-AB2C8F0B63ED}" destId="{D2288A64-26D8-4AE5-B9EE-EB55958D2D86}" srcOrd="0" destOrd="0" presId="urn:microsoft.com/office/officeart/2005/8/layout/radial5"/>
    <dgm:cxn modelId="{0951A5EE-9A62-41EF-92A8-F1B8256C7F1F}" type="presOf" srcId="{95A36746-4C26-4DB8-890A-73EC33D71C6E}" destId="{A16B9C05-CB50-45BD-A989-6E381E60FC5A}" srcOrd="0" destOrd="0" presId="urn:microsoft.com/office/officeart/2005/8/layout/radial5"/>
    <dgm:cxn modelId="{B25873EA-70BE-4FAE-8FF0-0467AC756D5F}" srcId="{1BBDB751-683D-4EE1-83DF-67FCD0A452EA}" destId="{97CAA0AB-9351-4C74-A02F-93A0F95CAB39}" srcOrd="2" destOrd="0" parTransId="{DAAA18CF-5446-4C5E-A0A8-085A9AC02FC0}" sibTransId="{351A21DA-E378-4020-8EF9-0519BC32C34C}"/>
    <dgm:cxn modelId="{CDAFBA75-EB31-424A-B963-36C820676629}" type="presOf" srcId="{4081FE70-3908-4322-A87A-CECE9EB92EFA}" destId="{E0885583-DEC4-4E3F-997E-52E5F22D52C6}" srcOrd="1" destOrd="0" presId="urn:microsoft.com/office/officeart/2005/8/layout/radial5"/>
    <dgm:cxn modelId="{D911C8DE-2AEF-47C5-ABCF-6753E1EF7092}" type="presOf" srcId="{C91F4652-844F-4384-93C5-934D23E15AC8}" destId="{2EF801A9-22C7-48E7-B5F4-9102CCC90A4F}" srcOrd="0" destOrd="0" presId="urn:microsoft.com/office/officeart/2005/8/layout/radial5"/>
    <dgm:cxn modelId="{E37BA2F9-EA33-4E10-A847-CCCD26F2818C}" type="presOf" srcId="{4491D732-C6DD-4994-87CF-3B35EDC828FE}" destId="{4DB191A4-73B5-4948-8BDB-58AFEA66A3FB}" srcOrd="0" destOrd="0" presId="urn:microsoft.com/office/officeart/2005/8/layout/radial5"/>
    <dgm:cxn modelId="{375C1B50-1CC2-4EBE-BEA0-F7851E0EC6B4}" srcId="{1BBDB751-683D-4EE1-83DF-67FCD0A452EA}" destId="{C91F4652-844F-4384-93C5-934D23E15AC8}" srcOrd="5" destOrd="0" parTransId="{43F3EA1A-D3CA-4B86-BFC6-4254C057419D}" sibTransId="{BBAC8C73-3684-49DB-8F84-2A7680DE3A75}"/>
    <dgm:cxn modelId="{B5CAD3E9-406F-4F7F-BF8F-A3D875A8C8B5}" srcId="{1BBDB751-683D-4EE1-83DF-67FCD0A452EA}" destId="{4C377B96-92C8-4A5D-BD25-0EC48B372B7A}" srcOrd="1" destOrd="0" parTransId="{4081FE70-3908-4322-A87A-CECE9EB92EFA}" sibTransId="{EE73CA6F-1154-4504-95C5-DAC759847727}"/>
    <dgm:cxn modelId="{219C8138-92A9-4CB9-B002-52B654665249}" type="presOf" srcId="{43F3EA1A-D3CA-4B86-BFC6-4254C057419D}" destId="{D6F431C5-C032-41F2-9A28-F364BAFD522F}" srcOrd="1" destOrd="0" presId="urn:microsoft.com/office/officeart/2005/8/layout/radial5"/>
    <dgm:cxn modelId="{6E705F19-BF52-42CA-ADC6-42D89B1D88D6}" type="presOf" srcId="{97CAA0AB-9351-4C74-A02F-93A0F95CAB39}" destId="{9B9E4979-DB06-46C7-A0F3-131B7FE22BDF}" srcOrd="0" destOrd="0" presId="urn:microsoft.com/office/officeart/2005/8/layout/radial5"/>
    <dgm:cxn modelId="{8DD6692F-5290-4228-BEE5-35BB828CBF69}" type="presOf" srcId="{2ED36F15-4C76-4D7D-BE34-F584CEB55C4B}" destId="{F91F445E-FB2F-45C4-8366-61B49544EACE}" srcOrd="0" destOrd="0" presId="urn:microsoft.com/office/officeart/2005/8/layout/radial5"/>
    <dgm:cxn modelId="{736ED232-FC5A-480E-9EE6-376734235594}" srcId="{9C2BD0A1-A01E-4E3C-A506-AB2C8F0B63ED}" destId="{1BBDB751-683D-4EE1-83DF-67FCD0A452EA}" srcOrd="0" destOrd="0" parTransId="{F2CE05AB-2779-4563-88D4-F6F054DB39F9}" sibTransId="{EDDF5FDC-DBCC-41A3-9A2D-E28BFA1151A9}"/>
    <dgm:cxn modelId="{90CAB344-F7E0-45F1-A98E-FE4745C8A9F0}" type="presOf" srcId="{95A36746-4C26-4DB8-890A-73EC33D71C6E}" destId="{ADD1D526-75B5-4CA4-9244-EDBB8C291A75}" srcOrd="1" destOrd="0" presId="urn:microsoft.com/office/officeart/2005/8/layout/radial5"/>
    <dgm:cxn modelId="{EAF97B1D-4BF4-4327-9E90-FFD118DEA6EA}" type="presOf" srcId="{4081FE70-3908-4322-A87A-CECE9EB92EFA}" destId="{76CC82E1-08F6-4F72-BDA9-FB7C3C1DD9BD}" srcOrd="0" destOrd="0" presId="urn:microsoft.com/office/officeart/2005/8/layout/radial5"/>
    <dgm:cxn modelId="{FD9888DF-5A11-439A-94E4-F5C7887B0749}" type="presOf" srcId="{6762B540-418A-43DD-A551-F3DAA0B57F7F}" destId="{AB6037A9-A1F1-4B70-8B17-0088043EEBE0}" srcOrd="0" destOrd="0" presId="urn:microsoft.com/office/officeart/2005/8/layout/radial5"/>
    <dgm:cxn modelId="{17D01ECB-8F1D-467D-A815-AAC9D7007847}" type="presOf" srcId="{DAAA18CF-5446-4C5E-A0A8-085A9AC02FC0}" destId="{12012EEA-1970-4E41-BFB0-FDDB0D00F9ED}" srcOrd="0" destOrd="0" presId="urn:microsoft.com/office/officeart/2005/8/layout/radial5"/>
    <dgm:cxn modelId="{9FA2CCA7-A7FF-41D3-851B-ED1340C99909}" type="presOf" srcId="{148FB039-C068-4DE2-ABEE-6800AF1BFE66}" destId="{C80B84DD-D3DA-4508-8D27-287FF206649D}" srcOrd="0" destOrd="0" presId="urn:microsoft.com/office/officeart/2005/8/layout/radial5"/>
    <dgm:cxn modelId="{2A121617-1D95-4DB7-8CCE-67F6C6480E54}" srcId="{1BBDB751-683D-4EE1-83DF-67FCD0A452EA}" destId="{8C199009-5509-4ED1-9AF3-63B0220AA150}" srcOrd="0" destOrd="0" parTransId="{6762B540-418A-43DD-A551-F3DAA0B57F7F}" sibTransId="{2CCC0AB0-381D-43BF-BFAC-53A58E29EA7B}"/>
    <dgm:cxn modelId="{172D474B-3E8B-439A-96D8-B32E2B7F3AD9}" srcId="{1BBDB751-683D-4EE1-83DF-67FCD0A452EA}" destId="{148FB039-C068-4DE2-ABEE-6800AF1BFE66}" srcOrd="4" destOrd="0" parTransId="{95A36746-4C26-4DB8-890A-73EC33D71C6E}" sibTransId="{39D4323A-FFA8-41F5-A213-68A2D6A3985A}"/>
    <dgm:cxn modelId="{09F41DB5-77FB-4855-891B-F014FF9DFA8E}" type="presOf" srcId="{1BBDB751-683D-4EE1-83DF-67FCD0A452EA}" destId="{670FB6B0-8CC4-4179-A1F0-64789598E39D}" srcOrd="0" destOrd="0" presId="urn:microsoft.com/office/officeart/2005/8/layout/radial5"/>
    <dgm:cxn modelId="{B2B80601-9B54-4DC6-97D8-FCD8878C1D6D}" type="presOf" srcId="{43F3EA1A-D3CA-4B86-BFC6-4254C057419D}" destId="{F2B7F22C-2983-44A3-A8A0-6F56AF596651}" srcOrd="0" destOrd="0" presId="urn:microsoft.com/office/officeart/2005/8/layout/radial5"/>
    <dgm:cxn modelId="{20ACD567-102B-4E71-B80E-98AAF29D259D}" type="presOf" srcId="{4C377B96-92C8-4A5D-BD25-0EC48B372B7A}" destId="{40526440-C11B-4650-8D96-3E0318F5AA04}" srcOrd="0" destOrd="0" presId="urn:microsoft.com/office/officeart/2005/8/layout/radial5"/>
    <dgm:cxn modelId="{AFCC6D14-B651-420B-8059-5A87D4E11E49}" type="presOf" srcId="{4491D732-C6DD-4994-87CF-3B35EDC828FE}" destId="{61C3DF6A-B9D6-451C-B9E4-A2AB9D130E6F}" srcOrd="1" destOrd="0" presId="urn:microsoft.com/office/officeart/2005/8/layout/radial5"/>
    <dgm:cxn modelId="{2E8C0ED0-53D0-496F-BA22-3D43298730F3}" type="presOf" srcId="{DAAA18CF-5446-4C5E-A0A8-085A9AC02FC0}" destId="{7953F252-C5C3-4CC8-81B4-FD00CEDD2401}" srcOrd="1" destOrd="0" presId="urn:microsoft.com/office/officeart/2005/8/layout/radial5"/>
    <dgm:cxn modelId="{E981CC6F-695E-43F5-80EA-62A97020AF1A}" type="presOf" srcId="{8C199009-5509-4ED1-9AF3-63B0220AA150}" destId="{525576CA-5B3E-4282-909E-E9EB21200A35}" srcOrd="0" destOrd="0" presId="urn:microsoft.com/office/officeart/2005/8/layout/radial5"/>
    <dgm:cxn modelId="{FF6629B0-8AB3-417D-8433-A1207333B1F0}" srcId="{1BBDB751-683D-4EE1-83DF-67FCD0A452EA}" destId="{2ED36F15-4C76-4D7D-BE34-F584CEB55C4B}" srcOrd="3" destOrd="0" parTransId="{4491D732-C6DD-4994-87CF-3B35EDC828FE}" sibTransId="{78F974E2-612A-4F18-9E5B-6C70D8D7E329}"/>
    <dgm:cxn modelId="{82E087F5-B2F3-426F-85FB-EC34D9695B66}" type="presParOf" srcId="{D2288A64-26D8-4AE5-B9EE-EB55958D2D86}" destId="{670FB6B0-8CC4-4179-A1F0-64789598E39D}" srcOrd="0" destOrd="0" presId="urn:microsoft.com/office/officeart/2005/8/layout/radial5"/>
    <dgm:cxn modelId="{48FCAAAC-3B4F-4873-AB66-150B60E05EC6}" type="presParOf" srcId="{D2288A64-26D8-4AE5-B9EE-EB55958D2D86}" destId="{AB6037A9-A1F1-4B70-8B17-0088043EEBE0}" srcOrd="1" destOrd="0" presId="urn:microsoft.com/office/officeart/2005/8/layout/radial5"/>
    <dgm:cxn modelId="{B5E2A1DB-97EF-4023-B20E-16E57B77C62B}" type="presParOf" srcId="{AB6037A9-A1F1-4B70-8B17-0088043EEBE0}" destId="{48A003BA-D01B-4926-A874-8369D471655F}" srcOrd="0" destOrd="0" presId="urn:microsoft.com/office/officeart/2005/8/layout/radial5"/>
    <dgm:cxn modelId="{5F3AA02E-E019-4C6D-A708-17AF100CFCA0}" type="presParOf" srcId="{D2288A64-26D8-4AE5-B9EE-EB55958D2D86}" destId="{525576CA-5B3E-4282-909E-E9EB21200A35}" srcOrd="2" destOrd="0" presId="urn:microsoft.com/office/officeart/2005/8/layout/radial5"/>
    <dgm:cxn modelId="{46EE397C-A4F9-4A35-8084-39FE60174DE3}" type="presParOf" srcId="{D2288A64-26D8-4AE5-B9EE-EB55958D2D86}" destId="{76CC82E1-08F6-4F72-BDA9-FB7C3C1DD9BD}" srcOrd="3" destOrd="0" presId="urn:microsoft.com/office/officeart/2005/8/layout/radial5"/>
    <dgm:cxn modelId="{C8426219-7718-45D9-9873-11E17C040909}" type="presParOf" srcId="{76CC82E1-08F6-4F72-BDA9-FB7C3C1DD9BD}" destId="{E0885583-DEC4-4E3F-997E-52E5F22D52C6}" srcOrd="0" destOrd="0" presId="urn:microsoft.com/office/officeart/2005/8/layout/radial5"/>
    <dgm:cxn modelId="{F4451166-DB1E-4704-92C9-FA6A48CABC62}" type="presParOf" srcId="{D2288A64-26D8-4AE5-B9EE-EB55958D2D86}" destId="{40526440-C11B-4650-8D96-3E0318F5AA04}" srcOrd="4" destOrd="0" presId="urn:microsoft.com/office/officeart/2005/8/layout/radial5"/>
    <dgm:cxn modelId="{FB55CD4E-CB35-4972-80F2-37A07DFD0567}" type="presParOf" srcId="{D2288A64-26D8-4AE5-B9EE-EB55958D2D86}" destId="{12012EEA-1970-4E41-BFB0-FDDB0D00F9ED}" srcOrd="5" destOrd="0" presId="urn:microsoft.com/office/officeart/2005/8/layout/radial5"/>
    <dgm:cxn modelId="{3DDA1FB8-CD53-43D9-A575-C38F02DD2869}" type="presParOf" srcId="{12012EEA-1970-4E41-BFB0-FDDB0D00F9ED}" destId="{7953F252-C5C3-4CC8-81B4-FD00CEDD2401}" srcOrd="0" destOrd="0" presId="urn:microsoft.com/office/officeart/2005/8/layout/radial5"/>
    <dgm:cxn modelId="{12B2E298-148E-4B92-9500-05E95920FB7A}" type="presParOf" srcId="{D2288A64-26D8-4AE5-B9EE-EB55958D2D86}" destId="{9B9E4979-DB06-46C7-A0F3-131B7FE22BDF}" srcOrd="6" destOrd="0" presId="urn:microsoft.com/office/officeart/2005/8/layout/radial5"/>
    <dgm:cxn modelId="{E5DCD404-F1C8-4C5B-BB33-25B1FA693395}" type="presParOf" srcId="{D2288A64-26D8-4AE5-B9EE-EB55958D2D86}" destId="{4DB191A4-73B5-4948-8BDB-58AFEA66A3FB}" srcOrd="7" destOrd="0" presId="urn:microsoft.com/office/officeart/2005/8/layout/radial5"/>
    <dgm:cxn modelId="{C7456275-91A4-4184-9D98-636B27F2D637}" type="presParOf" srcId="{4DB191A4-73B5-4948-8BDB-58AFEA66A3FB}" destId="{61C3DF6A-B9D6-451C-B9E4-A2AB9D130E6F}" srcOrd="0" destOrd="0" presId="urn:microsoft.com/office/officeart/2005/8/layout/radial5"/>
    <dgm:cxn modelId="{2F9B24BC-3C57-46C2-A132-186D49CF9560}" type="presParOf" srcId="{D2288A64-26D8-4AE5-B9EE-EB55958D2D86}" destId="{F91F445E-FB2F-45C4-8366-61B49544EACE}" srcOrd="8" destOrd="0" presId="urn:microsoft.com/office/officeart/2005/8/layout/radial5"/>
    <dgm:cxn modelId="{F3A44D27-39F7-42CB-8FB8-E1BBDE29FCC1}" type="presParOf" srcId="{D2288A64-26D8-4AE5-B9EE-EB55958D2D86}" destId="{A16B9C05-CB50-45BD-A989-6E381E60FC5A}" srcOrd="9" destOrd="0" presId="urn:microsoft.com/office/officeart/2005/8/layout/radial5"/>
    <dgm:cxn modelId="{1D54486F-5C09-4AF6-8400-6FEBD2A55F96}" type="presParOf" srcId="{A16B9C05-CB50-45BD-A989-6E381E60FC5A}" destId="{ADD1D526-75B5-4CA4-9244-EDBB8C291A75}" srcOrd="0" destOrd="0" presId="urn:microsoft.com/office/officeart/2005/8/layout/radial5"/>
    <dgm:cxn modelId="{F10CFB20-DC93-45A0-A3D6-88C3164D9455}" type="presParOf" srcId="{D2288A64-26D8-4AE5-B9EE-EB55958D2D86}" destId="{C80B84DD-D3DA-4508-8D27-287FF206649D}" srcOrd="10" destOrd="0" presId="urn:microsoft.com/office/officeart/2005/8/layout/radial5"/>
    <dgm:cxn modelId="{80218367-FE78-4750-9542-D2A8471B2320}" type="presParOf" srcId="{D2288A64-26D8-4AE5-B9EE-EB55958D2D86}" destId="{F2B7F22C-2983-44A3-A8A0-6F56AF596651}" srcOrd="11" destOrd="0" presId="urn:microsoft.com/office/officeart/2005/8/layout/radial5"/>
    <dgm:cxn modelId="{E324D482-2B80-40DE-853C-02D10720AD04}" type="presParOf" srcId="{F2B7F22C-2983-44A3-A8A0-6F56AF596651}" destId="{D6F431C5-C032-41F2-9A28-F364BAFD522F}" srcOrd="0" destOrd="0" presId="urn:microsoft.com/office/officeart/2005/8/layout/radial5"/>
    <dgm:cxn modelId="{199A6B8A-5C63-4986-AEC5-8F1070A2581F}" type="presParOf" srcId="{D2288A64-26D8-4AE5-B9EE-EB55958D2D86}" destId="{2EF801A9-22C7-48E7-B5F4-9102CCC90A4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02E78-8A81-4583-ABB3-E62B8B8EF8EA}">
      <dsp:nvSpPr>
        <dsp:cNvPr id="0" name=""/>
        <dsp:cNvSpPr/>
      </dsp:nvSpPr>
      <dsp:spPr>
        <a:xfrm>
          <a:off x="4075404" y="2689043"/>
          <a:ext cx="3366423" cy="23048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আত্মকর্মসংস্থান</a:t>
          </a:r>
          <a:endParaRPr lang="en-US" sz="3500" kern="1200" dirty="0"/>
        </a:p>
      </dsp:txBody>
      <dsp:txXfrm>
        <a:off x="4568405" y="3026586"/>
        <a:ext cx="2380421" cy="1629799"/>
      </dsp:txXfrm>
    </dsp:sp>
    <dsp:sp modelId="{0D206CE2-212A-481A-9B6C-B66A6C5AB53F}">
      <dsp:nvSpPr>
        <dsp:cNvPr id="0" name=""/>
        <dsp:cNvSpPr/>
      </dsp:nvSpPr>
      <dsp:spPr>
        <a:xfrm rot="16106250">
          <a:off x="5586474" y="2534965"/>
          <a:ext cx="273953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273953" y="173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716602" y="2545470"/>
        <a:ext cx="13697" cy="13697"/>
      </dsp:txXfrm>
    </dsp:sp>
    <dsp:sp modelId="{5415A324-48DF-4CE4-861C-37EEF946ECB7}">
      <dsp:nvSpPr>
        <dsp:cNvPr id="0" name=""/>
        <dsp:cNvSpPr/>
      </dsp:nvSpPr>
      <dsp:spPr>
        <a:xfrm>
          <a:off x="4040442" y="110717"/>
          <a:ext cx="3295686" cy="23048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কর্মঠ হাত </a:t>
          </a:r>
          <a:endParaRPr lang="en-US" sz="32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523084" y="448260"/>
        <a:ext cx="2330402" cy="1629799"/>
      </dsp:txXfrm>
    </dsp:sp>
    <dsp:sp modelId="{E813C1F5-6533-44F8-AF45-23C788ABAB10}">
      <dsp:nvSpPr>
        <dsp:cNvPr id="0" name=""/>
        <dsp:cNvSpPr/>
      </dsp:nvSpPr>
      <dsp:spPr>
        <a:xfrm rot="1466137">
          <a:off x="7124451" y="4630594"/>
          <a:ext cx="818129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818129" y="173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3062" y="4627494"/>
        <a:ext cx="40906" cy="40906"/>
      </dsp:txXfrm>
    </dsp:sp>
    <dsp:sp modelId="{43FF3B91-F841-46FA-97E0-ECB66AEDB101}">
      <dsp:nvSpPr>
        <dsp:cNvPr id="0" name=""/>
        <dsp:cNvSpPr/>
      </dsp:nvSpPr>
      <dsp:spPr>
        <a:xfrm>
          <a:off x="7577191" y="4329890"/>
          <a:ext cx="3585364" cy="23048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নিজস্ব বুদ্বি </a:t>
          </a:r>
          <a:endParaRPr lang="en-US" sz="32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8102255" y="4667433"/>
        <a:ext cx="2535236" cy="1629799"/>
      </dsp:txXfrm>
    </dsp:sp>
    <dsp:sp modelId="{2A3EA008-6F9C-41A2-BDCC-9C219201E065}">
      <dsp:nvSpPr>
        <dsp:cNvPr id="0" name=""/>
        <dsp:cNvSpPr/>
      </dsp:nvSpPr>
      <dsp:spPr>
        <a:xfrm rot="9305803">
          <a:off x="3585200" y="4643196"/>
          <a:ext cx="818319" cy="34707"/>
        </a:xfrm>
        <a:custGeom>
          <a:avLst/>
          <a:gdLst/>
          <a:ahLst/>
          <a:cxnLst/>
          <a:rect l="0" t="0" r="0" b="0"/>
          <a:pathLst>
            <a:path>
              <a:moveTo>
                <a:pt x="0" y="17353"/>
              </a:moveTo>
              <a:lnTo>
                <a:pt x="818319" y="173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73902" y="4640092"/>
        <a:ext cx="40915" cy="40915"/>
      </dsp:txXfrm>
    </dsp:sp>
    <dsp:sp modelId="{4C6EA66A-8C63-459B-BCBC-E6FCDEB55F59}">
      <dsp:nvSpPr>
        <dsp:cNvPr id="0" name=""/>
        <dsp:cNvSpPr/>
      </dsp:nvSpPr>
      <dsp:spPr>
        <a:xfrm>
          <a:off x="270699" y="4372080"/>
          <a:ext cx="3725339" cy="23048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স্বল্প পুজি </a:t>
          </a:r>
          <a:endParaRPr lang="en-US" sz="32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816262" y="4709623"/>
        <a:ext cx="2634213" cy="1629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FB6B0-8CC4-4179-A1F0-64789598E39D}">
      <dsp:nvSpPr>
        <dsp:cNvPr id="0" name=""/>
        <dsp:cNvSpPr/>
      </dsp:nvSpPr>
      <dsp:spPr>
        <a:xfrm>
          <a:off x="4544290" y="2527426"/>
          <a:ext cx="2778758" cy="1803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2700"/>
              <a:latin typeface="Kalpurush" panose="02000600000000000000" pitchFamily="2" charset="0"/>
              <a:cs typeface="Kalpurush" panose="02000600000000000000" pitchFamily="2" charset="0"/>
            </a:rPr>
            <a:t>আত্মকর্মসংস্থানের গুরুত্ব</a:t>
          </a:r>
          <a:endParaRPr lang="en-US" sz="2400" kern="1200" dirty="0"/>
        </a:p>
      </dsp:txBody>
      <dsp:txXfrm>
        <a:off x="4951230" y="2791491"/>
        <a:ext cx="1964878" cy="1275017"/>
      </dsp:txXfrm>
    </dsp:sp>
    <dsp:sp modelId="{AB6037A9-A1F1-4B70-8B17-0088043EEBE0}">
      <dsp:nvSpPr>
        <dsp:cNvPr id="0" name=""/>
        <dsp:cNvSpPr/>
      </dsp:nvSpPr>
      <dsp:spPr>
        <a:xfrm rot="16120278">
          <a:off x="5740876" y="1919299"/>
          <a:ext cx="329774" cy="61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5791489" y="2091366"/>
        <a:ext cx="230842" cy="367842"/>
      </dsp:txXfrm>
    </dsp:sp>
    <dsp:sp modelId="{525576CA-5B3E-4282-909E-E9EB21200A35}">
      <dsp:nvSpPr>
        <dsp:cNvPr id="0" name=""/>
        <dsp:cNvSpPr/>
      </dsp:nvSpPr>
      <dsp:spPr>
        <a:xfrm>
          <a:off x="4625436" y="102457"/>
          <a:ext cx="2503976" cy="1803147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দারিদ্র্য মোচন</a:t>
          </a:r>
          <a:endParaRPr lang="en-US" sz="2000" kern="1200" dirty="0"/>
        </a:p>
      </dsp:txBody>
      <dsp:txXfrm>
        <a:off x="4992135" y="366522"/>
        <a:ext cx="1770578" cy="1275017"/>
      </dsp:txXfrm>
    </dsp:sp>
    <dsp:sp modelId="{76CC82E1-08F6-4F72-BDA9-FB7C3C1DD9BD}">
      <dsp:nvSpPr>
        <dsp:cNvPr id="0" name=""/>
        <dsp:cNvSpPr/>
      </dsp:nvSpPr>
      <dsp:spPr>
        <a:xfrm rot="20071620">
          <a:off x="7186913" y="2428079"/>
          <a:ext cx="408665" cy="61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192872" y="2577057"/>
        <a:ext cx="286066" cy="367842"/>
      </dsp:txXfrm>
    </dsp:sp>
    <dsp:sp modelId="{40526440-C11B-4650-8D96-3E0318F5AA04}">
      <dsp:nvSpPr>
        <dsp:cNvPr id="0" name=""/>
        <dsp:cNvSpPr/>
      </dsp:nvSpPr>
      <dsp:spPr>
        <a:xfrm>
          <a:off x="7568481" y="1183328"/>
          <a:ext cx="2373140" cy="1803147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বেকারত্ব দূর</a:t>
          </a:r>
          <a:endParaRPr lang="en-US" sz="2000" kern="1200" dirty="0"/>
        </a:p>
      </dsp:txBody>
      <dsp:txXfrm>
        <a:off x="7916019" y="1447393"/>
        <a:ext cx="1678064" cy="1275017"/>
      </dsp:txXfrm>
    </dsp:sp>
    <dsp:sp modelId="{12012EEA-1970-4E41-BFB0-FDDB0D00F9ED}">
      <dsp:nvSpPr>
        <dsp:cNvPr id="0" name=""/>
        <dsp:cNvSpPr/>
      </dsp:nvSpPr>
      <dsp:spPr>
        <a:xfrm rot="1403226">
          <a:off x="7158624" y="3695998"/>
          <a:ext cx="202443" cy="61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161119" y="3806558"/>
        <a:ext cx="141710" cy="367842"/>
      </dsp:txXfrm>
    </dsp:sp>
    <dsp:sp modelId="{9B9E4979-DB06-46C7-A0F3-131B7FE22BDF}">
      <dsp:nvSpPr>
        <dsp:cNvPr id="0" name=""/>
        <dsp:cNvSpPr/>
      </dsp:nvSpPr>
      <dsp:spPr>
        <a:xfrm>
          <a:off x="7232018" y="3663710"/>
          <a:ext cx="2658145" cy="1803147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দেশের উন্নয়নে অবদান</a:t>
          </a:r>
          <a:endParaRPr lang="en-US" sz="2000" kern="1200" dirty="0"/>
        </a:p>
      </dsp:txBody>
      <dsp:txXfrm>
        <a:off x="7621294" y="3927775"/>
        <a:ext cx="1879593" cy="1275017"/>
      </dsp:txXfrm>
    </dsp:sp>
    <dsp:sp modelId="{4DB191A4-73B5-4948-8BDB-58AFEA66A3FB}">
      <dsp:nvSpPr>
        <dsp:cNvPr id="0" name=""/>
        <dsp:cNvSpPr/>
      </dsp:nvSpPr>
      <dsp:spPr>
        <a:xfrm rot="5480172">
          <a:off x="5744554" y="4318896"/>
          <a:ext cx="322416" cy="61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5794044" y="4393161"/>
        <a:ext cx="225691" cy="367842"/>
      </dsp:txXfrm>
    </dsp:sp>
    <dsp:sp modelId="{F91F445E-FB2F-45C4-8366-61B49544EACE}">
      <dsp:nvSpPr>
        <dsp:cNvPr id="0" name=""/>
        <dsp:cNvSpPr/>
      </dsp:nvSpPr>
      <dsp:spPr>
        <a:xfrm>
          <a:off x="4411948" y="4938545"/>
          <a:ext cx="2930962" cy="1803147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স্বাধীন পেশা</a:t>
          </a:r>
          <a:endParaRPr lang="en-US" sz="2000" kern="1200" dirty="0"/>
        </a:p>
      </dsp:txBody>
      <dsp:txXfrm>
        <a:off x="4841177" y="5202610"/>
        <a:ext cx="2072504" cy="1275017"/>
      </dsp:txXfrm>
    </dsp:sp>
    <dsp:sp modelId="{A16B9C05-CB50-45BD-A989-6E381E60FC5A}">
      <dsp:nvSpPr>
        <dsp:cNvPr id="0" name=""/>
        <dsp:cNvSpPr/>
      </dsp:nvSpPr>
      <dsp:spPr>
        <a:xfrm rot="9411930">
          <a:off x="4375739" y="3724789"/>
          <a:ext cx="296305" cy="61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461056" y="3829941"/>
        <a:ext cx="207414" cy="367842"/>
      </dsp:txXfrm>
    </dsp:sp>
    <dsp:sp modelId="{C80B84DD-D3DA-4508-8D27-287FF206649D}">
      <dsp:nvSpPr>
        <dsp:cNvPr id="0" name=""/>
        <dsp:cNvSpPr/>
      </dsp:nvSpPr>
      <dsp:spPr>
        <a:xfrm>
          <a:off x="1998982" y="3691423"/>
          <a:ext cx="2420563" cy="1803147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স্বাবলম্বী</a:t>
          </a:r>
          <a:r>
            <a:rPr lang="bn-IN" sz="20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bn-BD" sz="20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হওয়া</a:t>
          </a:r>
          <a:endParaRPr lang="en-US" sz="2000" kern="1200" dirty="0"/>
        </a:p>
      </dsp:txBody>
      <dsp:txXfrm>
        <a:off x="2353465" y="3955488"/>
        <a:ext cx="1711597" cy="1275017"/>
      </dsp:txXfrm>
    </dsp:sp>
    <dsp:sp modelId="{F2B7F22C-2983-44A3-A8A0-6F56AF596651}">
      <dsp:nvSpPr>
        <dsp:cNvPr id="0" name=""/>
        <dsp:cNvSpPr/>
      </dsp:nvSpPr>
      <dsp:spPr>
        <a:xfrm rot="12290202">
          <a:off x="4370814" y="2474204"/>
          <a:ext cx="324495" cy="61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463660" y="2617263"/>
        <a:ext cx="227147" cy="367842"/>
      </dsp:txXfrm>
    </dsp:sp>
    <dsp:sp modelId="{2EF801A9-22C7-48E7-B5F4-9102CCC90A4F}">
      <dsp:nvSpPr>
        <dsp:cNvPr id="0" name=""/>
        <dsp:cNvSpPr/>
      </dsp:nvSpPr>
      <dsp:spPr>
        <a:xfrm>
          <a:off x="1983184" y="1266458"/>
          <a:ext cx="2452172" cy="1803147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Kalpurush" panose="02000600000000000000" pitchFamily="2" charset="0"/>
              <a:cs typeface="Kalpurush" panose="02000600000000000000" pitchFamily="2" charset="0"/>
            </a:rPr>
            <a:t>আয় বৃদ্ধি </a:t>
          </a:r>
          <a:endParaRPr lang="en-US" sz="20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342296" y="1530523"/>
        <a:ext cx="1733948" cy="127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7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5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0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7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8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9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7C28-D939-430A-97F2-D8D039B269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B3AF8-E08B-4348-86EF-74384480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i5TxHpjm4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" y="38076"/>
            <a:ext cx="12082818" cy="68199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2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5" y="464024"/>
            <a:ext cx="2333767" cy="17332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45" y="4776716"/>
            <a:ext cx="761586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আত্মকর্মসংস্থানের গুরুত্ব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কি</a:t>
            </a:r>
            <a:r>
              <a:rPr lang="bn-BD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ব্যাখ্যা কর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3" y="1108364"/>
            <a:ext cx="4657725" cy="333201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30" y="1108364"/>
            <a:ext cx="4782656" cy="3266209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92291" y="4641272"/>
            <a:ext cx="300643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হা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মুরগী পালন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509" y="4601149"/>
            <a:ext cx="280554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মাছচাষ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পালন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6" y="942109"/>
            <a:ext cx="5137439" cy="313473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07" y="942109"/>
            <a:ext cx="5592643" cy="313473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22218" y="4294909"/>
            <a:ext cx="2452255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সবজি চাষ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109" y="4294909"/>
            <a:ext cx="2452255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ফল চাষ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7" y="361013"/>
            <a:ext cx="4987636" cy="330846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5" y="361013"/>
            <a:ext cx="5694218" cy="330846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48690" y="4030492"/>
            <a:ext cx="153785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মৃৎশিল্প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3" y="3989189"/>
            <a:ext cx="153785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হস্থ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শিল্প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5" y="452883"/>
            <a:ext cx="4544291" cy="340821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73" y="474518"/>
            <a:ext cx="5105402" cy="3386583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99309" y="4064866"/>
            <a:ext cx="2050473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মাদুর তৈ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3746" y="4064866"/>
            <a:ext cx="2050473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টেইলারিং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647700"/>
            <a:ext cx="4835236" cy="3255819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22177" b="2051"/>
          <a:stretch/>
        </p:blipFill>
        <p:spPr>
          <a:xfrm>
            <a:off x="6208492" y="647700"/>
            <a:ext cx="4438997" cy="3255819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0" y="4128655"/>
            <a:ext cx="247996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খেলনা তৈরী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7491" y="4128654"/>
            <a:ext cx="247996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মৌমাছি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534507"/>
            <a:ext cx="5143500" cy="3267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82" y="534507"/>
            <a:ext cx="5105400" cy="3267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544" y="4044082"/>
            <a:ext cx="2452255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নৌকা  তৈরি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3899" y="4044082"/>
            <a:ext cx="2452255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গবাধিপশু পালন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1" y="780472"/>
            <a:ext cx="5375564" cy="3583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7856" y="4559878"/>
            <a:ext cx="1731818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বেকারি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77" y="780471"/>
            <a:ext cx="5104750" cy="3583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7092" y="4559878"/>
            <a:ext cx="1731818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জুয়েলারি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7" y="789709"/>
            <a:ext cx="5077691" cy="373856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31818" y="4733205"/>
            <a:ext cx="191192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রাবার চাষ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789709"/>
            <a:ext cx="5760891" cy="3738562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24255" y="4733205"/>
            <a:ext cx="238298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মাছ শুকানো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3" y="789710"/>
            <a:ext cx="5033098" cy="3435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4727" y="4433455"/>
            <a:ext cx="225829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বাঁশজাত দ্রব্য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3455" y="4433454"/>
            <a:ext cx="225829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পাটের দ্রব্যাদি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16" y="789710"/>
            <a:ext cx="4762500" cy="34099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7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166" y="44325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Kalpurush" pitchFamily="2" charset="0"/>
                <a:cs typeface="Kalpurush" pitchFamily="2" charset="0"/>
              </a:rPr>
              <a:t>শাহ মোহাম্মদ লুৎফুল হায়দার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  <a:p>
            <a:r>
              <a:rPr lang="en-US" sz="2800" dirty="0" err="1">
                <a:latin typeface="Kalpurush" pitchFamily="2" charset="0"/>
                <a:cs typeface="Kalpurush" pitchFamily="2" charset="0"/>
              </a:rPr>
              <a:t>সহকারী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>
                <a:latin typeface="Kalpurush" pitchFamily="2" charset="0"/>
                <a:cs typeface="Kalpurush" pitchFamily="2" charset="0"/>
              </a:rPr>
              <a:t>শিক্ষক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  <a:p>
            <a:r>
              <a:rPr lang="bn-IN" sz="2800" dirty="0">
                <a:latin typeface="Kalpurush" pitchFamily="2" charset="0"/>
                <a:cs typeface="Kalpurush" pitchFamily="2" charset="0"/>
              </a:rPr>
              <a:t>লুৎফুন্নেছা বালিকা বিদ্যানিকেতন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  <a:p>
            <a:r>
              <a:rPr lang="bn-IN" sz="2800" dirty="0">
                <a:latin typeface="Kalpurush" pitchFamily="2" charset="0"/>
                <a:cs typeface="Kalpurush" pitchFamily="2" charset="0"/>
              </a:rPr>
              <a:t>পাগলা,গফরগাঁও 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1" y="838200"/>
            <a:ext cx="31242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2147" y="4653888"/>
            <a:ext cx="243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৩য়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73" y="838200"/>
            <a:ext cx="2705100" cy="3124200"/>
          </a:xfrm>
          <a:prstGeom prst="rect">
            <a:avLst/>
          </a:prstGeom>
        </p:spPr>
      </p:pic>
      <p:sp>
        <p:nvSpPr>
          <p:cNvPr id="7" name="Diamond 6"/>
          <p:cNvSpPr/>
          <p:nvPr/>
        </p:nvSpPr>
        <p:spPr>
          <a:xfrm>
            <a:off x="5410028" y="884238"/>
            <a:ext cx="1523999" cy="5197907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5" y="464024"/>
            <a:ext cx="2333767" cy="17332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5" y="4776716"/>
            <a:ext cx="11457709" cy="70788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আত্মকর্মসংস্থানের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উপযুক্ত এবং লাভজনক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ক্ষেত্রগুলি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নাম লিখ।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43" y="1660155"/>
            <a:ext cx="3714750" cy="24439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01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94909" y="277091"/>
            <a:ext cx="33112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2" y="2715494"/>
            <a:ext cx="1187334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আত্মকর্মসংস্থান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আত্মকর্মসংস্থানের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 আত্মকর্মসংস্থানের ৪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ক্ষেত্রের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উল্লেখ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কর । </a:t>
            </a:r>
          </a:p>
        </p:txBody>
      </p:sp>
    </p:spTree>
    <p:extLst>
      <p:ext uri="{BB962C8B-B14F-4D97-AF65-F5344CB8AC3E}">
        <p14:creationId xmlns:p14="http://schemas.microsoft.com/office/powerpoint/2010/main" val="31572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399821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defTabSz="1201704"/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defTabSz="1201704"/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47661" lvl="0" indent="-547661" defTabSz="1201704">
              <a:buFont typeface="Wingdings" panose="05000000000000000000" pitchFamily="2" charset="2"/>
              <a:buChar char="v"/>
            </a:pPr>
            <a:endParaRPr lang="bn-IN" sz="3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  বাংলাদেশের প্রেক্ষাপটে খুবই গুরুত্বপূর্ণ – ব্যাখ্যা কর ।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5385" y="60960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931" y="166251"/>
            <a:ext cx="5248371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490662"/>
            <a:ext cx="8753475" cy="387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3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534" y="0"/>
            <a:ext cx="12096466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2387" y="837731"/>
            <a:ext cx="10563367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387" y="5154676"/>
            <a:ext cx="10563367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কী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2092036" y="3131127"/>
            <a:ext cx="778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https://www.youtube.com/watch?v=Wi5TxHpjm4k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8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1063" y="312822"/>
            <a:ext cx="652111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চলো কিছু ছবি দেখি।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2" y="1537856"/>
            <a:ext cx="4339978" cy="270163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1537856"/>
            <a:ext cx="4587153" cy="270163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77453" y="4884822"/>
            <a:ext cx="832585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ছবিগুলোর মাধ্যমে কী বুঝা যাচ্ছে?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8544" y="582254"/>
            <a:ext cx="11887201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44" y="2757055"/>
            <a:ext cx="11887201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u="sng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 কী তা বলতে পারবে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আত্মকর্মসংস্থানের গুরুত্ব বর্ননা করতে পারবে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আত্মকর্মসংস্থানের ক্ষেত্র চিহ্নিত করতে পার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বে।</a:t>
            </a:r>
            <a:endParaRPr lang="en-GB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2050102"/>
              </p:ext>
            </p:extLst>
          </p:nvPr>
        </p:nvGraphicFramePr>
        <p:xfrm>
          <a:off x="182880" y="0"/>
          <a:ext cx="1195370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9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02E78-8A81-4583-ABB3-E62B8B8EF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B402E78-8A81-4583-ABB3-E62B8B8EF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206CE2-212A-481A-9B6C-B66A6C5AB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D206CE2-212A-481A-9B6C-B66A6C5AB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5A324-48DF-4CE4-861C-37EEF946E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415A324-48DF-4CE4-861C-37EEF946E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3C1F5-6533-44F8-AF45-23C788AB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813C1F5-6533-44F8-AF45-23C788ABA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FF3B91-F841-46FA-97E0-ECB66AEDB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3FF3B91-F841-46FA-97E0-ECB66AEDB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EA008-6F9C-41A2-BDCC-9C219201E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A3EA008-6F9C-41A2-BDCC-9C219201E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6EA66A-8C63-459B-BCBC-E6FCDEB55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C6EA66A-8C63-459B-BCBC-E6FCDEB55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341194"/>
            <a:ext cx="342558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236" y="464024"/>
            <a:ext cx="1828800" cy="17332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6226" y="3548418"/>
            <a:ext cx="539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কাকে বলে?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53764" y="0"/>
            <a:ext cx="12082818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9614939"/>
              </p:ext>
            </p:extLst>
          </p:nvPr>
        </p:nvGraphicFramePr>
        <p:xfrm>
          <a:off x="166255" y="0"/>
          <a:ext cx="1197032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FB6B0-8CC4-4179-A1F0-64789598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70FB6B0-8CC4-4179-A1F0-64789598E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6037A9-A1F1-4B70-8B17-0088043EE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B6037A9-A1F1-4B70-8B17-0088043EE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576CA-5B3E-4282-909E-E9EB21200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25576CA-5B3E-4282-909E-E9EB21200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C82E1-08F6-4F72-BDA9-FB7C3C1DD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6CC82E1-08F6-4F72-BDA9-FB7C3C1DD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26440-C11B-4650-8D96-3E0318F5A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0526440-C11B-4650-8D96-3E0318F5A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12EEA-1970-4E41-BFB0-FDDB0D00F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2012EEA-1970-4E41-BFB0-FDDB0D00F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9E4979-DB06-46C7-A0F3-131B7FE22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B9E4979-DB06-46C7-A0F3-131B7FE22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191A4-73B5-4948-8BDB-58AFEA66A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DB191A4-73B5-4948-8BDB-58AFEA66A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F445E-FB2F-45C4-8366-61B49544E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91F445E-FB2F-45C4-8366-61B49544E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B9C05-CB50-45BD-A989-6E381E60F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16B9C05-CB50-45BD-A989-6E381E60F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B84DD-D3DA-4508-8D27-287FF2066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80B84DD-D3DA-4508-8D27-287FF2066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B7F22C-2983-44A3-A8A0-6F56AF59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2B7F22C-2983-44A3-A8A0-6F56AF596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801A9-22C7-48E7-B5F4-9102CCC90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2EF801A9-22C7-48E7-B5F4-9102CCC90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212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29</cp:revision>
  <dcterms:created xsi:type="dcterms:W3CDTF">2021-10-18T16:27:22Z</dcterms:created>
  <dcterms:modified xsi:type="dcterms:W3CDTF">2021-10-18T19:09:28Z</dcterms:modified>
</cp:coreProperties>
</file>