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8" r:id="rId2"/>
    <p:sldId id="261" r:id="rId3"/>
    <p:sldId id="262" r:id="rId4"/>
    <p:sldId id="270" r:id="rId5"/>
    <p:sldId id="444" r:id="rId6"/>
    <p:sldId id="461" r:id="rId7"/>
    <p:sldId id="460" r:id="rId8"/>
    <p:sldId id="459" r:id="rId9"/>
    <p:sldId id="458" r:id="rId10"/>
    <p:sldId id="466" r:id="rId11"/>
    <p:sldId id="464" r:id="rId12"/>
    <p:sldId id="465" r:id="rId13"/>
    <p:sldId id="463" r:id="rId14"/>
    <p:sldId id="462" r:id="rId15"/>
    <p:sldId id="3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449" autoAdjust="0"/>
  </p:normalViewPr>
  <p:slideViewPr>
    <p:cSldViewPr>
      <p:cViewPr varScale="1">
        <p:scale>
          <a:sx n="67" d="100"/>
          <a:sy n="67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C033-1149-4E7F-8B96-822A0E47568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B376-D579-4EFA-9E28-964C0F8F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1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E89F2-BB0C-4AFB-83AC-ED8401D24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920BA-DD81-43F7-98D6-DE4E4A51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152400"/>
            <a:ext cx="8853926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2ED2A-9351-4994-8D6D-7B126FD3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0124">
            <a:off x="-34154" y="44479"/>
            <a:ext cx="282090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C1CAB-AB11-479D-9783-2F67B7BBD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17" y="2097768"/>
            <a:ext cx="1489050" cy="46078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98B7C0-71E5-47B2-950B-1927BEDF7A6D}"/>
              </a:ext>
            </a:extLst>
          </p:cNvPr>
          <p:cNvGrpSpPr/>
          <p:nvPr/>
        </p:nvGrpSpPr>
        <p:grpSpPr>
          <a:xfrm>
            <a:off x="-76200" y="5791200"/>
            <a:ext cx="9075090" cy="721731"/>
            <a:chOff x="-228600" y="5481935"/>
            <a:chExt cx="9349740" cy="14641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6BBF6D-C9B7-4FA7-819A-926ED60F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6CA0-B828-423F-8C78-3C4D46F7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3B8947-A076-4DC3-9385-645E4C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A82B2F-2C07-4AA6-86ED-1EE40043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2D568E-86CA-440B-8D6B-3FEC9D798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AC21B7-061F-4DA4-8D47-19B3D3F4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9564DC-59B1-4955-9368-6E8AEA99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028B3B-01CB-4E93-A27A-5DAB0E3B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  <p:pic>
        <p:nvPicPr>
          <p:cNvPr id="1026" name="Picture 2" descr="محلات welcome‎ | Facebook">
            <a:extLst>
              <a:ext uri="{FF2B5EF4-FFF2-40B4-BE49-F238E27FC236}">
                <a16:creationId xmlns:a16="http://schemas.microsoft.com/office/drawing/2014/main" id="{55B5A293-D288-49AC-B414-70CFCD5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6" y="1876425"/>
            <a:ext cx="5583913" cy="25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08C41-ECE4-4B24-A72D-95B6965D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77" y="770206"/>
            <a:ext cx="8329610" cy="3878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428CD-F5BD-42E0-9C89-888E2AAC5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6" y="5334000"/>
            <a:ext cx="8328983" cy="11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12969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A0400-CEEB-4108-AF10-6E61E754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8" y="2470118"/>
            <a:ext cx="8615243" cy="338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DBA31-C4A9-4336-977A-3A1570836252}"/>
              </a:ext>
            </a:extLst>
          </p:cNvPr>
          <p:cNvSpPr txBox="1"/>
          <p:nvPr/>
        </p:nvSpPr>
        <p:spPr>
          <a:xfrm>
            <a:off x="400048" y="599835"/>
            <a:ext cx="795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শ্রাবণ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শিফান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ও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রিশান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ছবিগুলো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করেছে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A0400-CEEB-4108-AF10-6E61E754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348322"/>
            <a:ext cx="8615243" cy="338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DBA31-C4A9-4336-977A-3A1570836252}"/>
              </a:ext>
            </a:extLst>
          </p:cNvPr>
          <p:cNvSpPr txBox="1"/>
          <p:nvPr/>
        </p:nvSpPr>
        <p:spPr>
          <a:xfrm>
            <a:off x="1060036" y="4876800"/>
            <a:ext cx="795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গোল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লাল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রং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309F25-05B4-40F5-8AF5-038A3A598192}"/>
              </a:ext>
            </a:extLst>
          </p:cNvPr>
          <p:cNvSpPr/>
          <p:nvPr/>
        </p:nvSpPr>
        <p:spPr>
          <a:xfrm>
            <a:off x="1295400" y="457200"/>
            <a:ext cx="762000" cy="770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91A20-D237-4FD4-943C-4A3F8448FE78}"/>
              </a:ext>
            </a:extLst>
          </p:cNvPr>
          <p:cNvSpPr/>
          <p:nvPr/>
        </p:nvSpPr>
        <p:spPr>
          <a:xfrm>
            <a:off x="3810000" y="1014412"/>
            <a:ext cx="1219200" cy="1500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8F035-6B88-4481-B879-8ADE92D9B855}"/>
              </a:ext>
            </a:extLst>
          </p:cNvPr>
          <p:cNvSpPr/>
          <p:nvPr/>
        </p:nvSpPr>
        <p:spPr>
          <a:xfrm>
            <a:off x="6457889" y="1247799"/>
            <a:ext cx="376238" cy="3727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56A43-8FDB-4A3B-8CDD-C4C3D74A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6897"/>
            <a:ext cx="7019505" cy="3585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020C6-B444-4E88-9CBA-D2F1B48B764A}"/>
              </a:ext>
            </a:extLst>
          </p:cNvPr>
          <p:cNvSpPr txBox="1"/>
          <p:nvPr/>
        </p:nvSpPr>
        <p:spPr>
          <a:xfrm>
            <a:off x="381000" y="4876800"/>
            <a:ext cx="863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চারকোনা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সবুজ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রং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A81C-7614-42B0-9CE9-C7532DF99F10}"/>
              </a:ext>
            </a:extLst>
          </p:cNvPr>
          <p:cNvSpPr/>
          <p:nvPr/>
        </p:nvSpPr>
        <p:spPr>
          <a:xfrm>
            <a:off x="1905000" y="1427382"/>
            <a:ext cx="990600" cy="148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C8386-EA07-456F-BC01-E3773BC527BA}"/>
              </a:ext>
            </a:extLst>
          </p:cNvPr>
          <p:cNvSpPr/>
          <p:nvPr/>
        </p:nvSpPr>
        <p:spPr>
          <a:xfrm>
            <a:off x="2543175" y="2900362"/>
            <a:ext cx="352425" cy="80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5ACF5-7E4C-4777-BA8E-F4223EED038E}"/>
              </a:ext>
            </a:extLst>
          </p:cNvPr>
          <p:cNvSpPr/>
          <p:nvPr/>
        </p:nvSpPr>
        <p:spPr>
          <a:xfrm>
            <a:off x="1957388" y="2900362"/>
            <a:ext cx="352425" cy="80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90EEC-09C8-4F57-90D6-C027663C331A}"/>
              </a:ext>
            </a:extLst>
          </p:cNvPr>
          <p:cNvSpPr/>
          <p:nvPr/>
        </p:nvSpPr>
        <p:spPr>
          <a:xfrm>
            <a:off x="2986087" y="1414462"/>
            <a:ext cx="352425" cy="80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91AD9-FE52-48ED-9EAE-927F33BF12B3}"/>
              </a:ext>
            </a:extLst>
          </p:cNvPr>
          <p:cNvSpPr/>
          <p:nvPr/>
        </p:nvSpPr>
        <p:spPr>
          <a:xfrm>
            <a:off x="1485900" y="1428750"/>
            <a:ext cx="352425" cy="80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168843-2913-4BC8-8BBA-01C74144C0CE}"/>
              </a:ext>
            </a:extLst>
          </p:cNvPr>
          <p:cNvSpPr/>
          <p:nvPr/>
        </p:nvSpPr>
        <p:spPr>
          <a:xfrm>
            <a:off x="1957388" y="385103"/>
            <a:ext cx="938212" cy="9497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6B38C-F6B8-4A4F-BD46-5613FE2098F1}"/>
              </a:ext>
            </a:extLst>
          </p:cNvPr>
          <p:cNvSpPr/>
          <p:nvPr/>
        </p:nvSpPr>
        <p:spPr>
          <a:xfrm>
            <a:off x="4569408" y="827307"/>
            <a:ext cx="3238500" cy="2073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DF31ED-4F85-4CFC-A267-A7A7EEE2FE80}"/>
              </a:ext>
            </a:extLst>
          </p:cNvPr>
          <p:cNvSpPr/>
          <p:nvPr/>
        </p:nvSpPr>
        <p:spPr>
          <a:xfrm>
            <a:off x="5181599" y="985498"/>
            <a:ext cx="1600200" cy="1693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5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8206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A652E-9998-429F-BB66-7EEB0881621A}"/>
              </a:ext>
            </a:extLst>
          </p:cNvPr>
          <p:cNvSpPr txBox="1"/>
          <p:nvPr/>
        </p:nvSpPr>
        <p:spPr>
          <a:xfrm>
            <a:off x="375297" y="1219200"/>
            <a:ext cx="8393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প্রত্যেকে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এঁকে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দেখাও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6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86C8-F311-4D2B-8E6D-3C3A25EE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15290-B21D-4C8E-BD70-EF66EA01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A0E4E-54D6-44D6-9097-78CAC0A72FEF}"/>
              </a:ext>
            </a:extLst>
          </p:cNvPr>
          <p:cNvSpPr txBox="1"/>
          <p:nvPr/>
        </p:nvSpPr>
        <p:spPr>
          <a:xfrm>
            <a:off x="1981200" y="1955162"/>
            <a:ext cx="4701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472375" y="1367135"/>
            <a:ext cx="2471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পরিচিতি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621257" y="2052935"/>
            <a:ext cx="5285101" cy="2911535"/>
            <a:chOff x="3621257" y="2052935"/>
            <a:chExt cx="5285101" cy="29115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655255" y="2052935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মোহাম্মদ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শাহজাহান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শামীম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>
              <a:off x="3669071" y="266050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সহকারী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655254" y="3348335"/>
              <a:ext cx="505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কলাউড়া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সরকারি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প্রাথমিক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বিদ্যালয়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D5C6-7DA9-4088-85D7-E074C345D681}"/>
                </a:ext>
              </a:extLst>
            </p:cNvPr>
            <p:cNvSpPr txBox="1"/>
            <p:nvPr/>
          </p:nvSpPr>
          <p:spPr>
            <a:xfrm>
              <a:off x="3621257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দোয়ারাবাজার,সুনামগঞ্জ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।</a:t>
              </a:r>
              <a:endParaRPr lang="en-GB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16E51-8953-4495-84C6-58E7C4490DAF}"/>
                </a:ext>
              </a:extLst>
            </p:cNvPr>
            <p:cNvSpPr txBox="1"/>
            <p:nvPr/>
          </p:nvSpPr>
          <p:spPr>
            <a:xfrm>
              <a:off x="3655255" y="4502805"/>
              <a:ext cx="122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utonnyMJ" pitchFamily="2" charset="0"/>
                  <a:cs typeface="SutonnyMJ" pitchFamily="2" charset="0"/>
                </a:rPr>
                <a:t>ই-</a:t>
              </a:r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মেইল</a:t>
              </a:r>
              <a:endParaRPr lang="en-GB" sz="2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382E04-40CD-409F-B17C-834BFF35668A}"/>
                </a:ext>
              </a:extLst>
            </p:cNvPr>
            <p:cNvSpPr txBox="1"/>
            <p:nvPr/>
          </p:nvSpPr>
          <p:spPr>
            <a:xfrm>
              <a:off x="5103055" y="4419600"/>
              <a:ext cx="380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samimshahajhan@gmail.com</a:t>
              </a:r>
              <a:endPara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360E183-147C-4756-AB07-B1F99C545811}"/>
              </a:ext>
            </a:extLst>
          </p:cNvPr>
          <p:cNvSpPr/>
          <p:nvPr/>
        </p:nvSpPr>
        <p:spPr>
          <a:xfrm>
            <a:off x="17499" y="978447"/>
            <a:ext cx="3431429" cy="362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BBEF42-64B6-4F19-B904-58726148C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87" y="1090576"/>
            <a:ext cx="3195978" cy="34136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7D4AEE-7973-40B4-9F3B-B9F1367772A4}"/>
              </a:ext>
            </a:extLst>
          </p:cNvPr>
          <p:cNvGrpSpPr/>
          <p:nvPr/>
        </p:nvGrpSpPr>
        <p:grpSpPr>
          <a:xfrm>
            <a:off x="-76200" y="5486400"/>
            <a:ext cx="9075090" cy="1014643"/>
            <a:chOff x="-228600" y="5481935"/>
            <a:chExt cx="9349740" cy="14641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315D18-EC0F-4974-8DF7-F23D477C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A5B177-2656-4C01-ACF8-F9965124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097214-A5C1-4A6E-94CE-1B79DC45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0F7FD70-D4E0-4176-B626-C2694F4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27829C-EDE6-4003-8B98-CD63B356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F88CCA-3B17-4988-836C-5AC6BF32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317F37-2D71-4868-B187-8F7734A0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C07B62-CC33-49E2-B483-ACBC9059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4B229EC0-E137-4ED2-8528-3CC86AFEDAF7}"/>
              </a:ext>
            </a:extLst>
          </p:cNvPr>
          <p:cNvSpPr/>
          <p:nvPr/>
        </p:nvSpPr>
        <p:spPr>
          <a:xfrm>
            <a:off x="2848632" y="0"/>
            <a:ext cx="6295368" cy="680095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7315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405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3555647" y="860840"/>
            <a:ext cx="5088789" cy="4699558"/>
            <a:chOff x="3467276" y="896541"/>
            <a:chExt cx="4873667" cy="46995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608324" y="896541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গণিত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12616" y="1636344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u="sng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u="sng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3977494" y="2397901"/>
              <a:ext cx="3747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জ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্যামিতিক</a:t>
              </a:r>
              <a:r>
                <a:rPr lang="en-GB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আকৃতি</a:t>
              </a:r>
              <a:endParaRPr lang="en-GB" sz="32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4178059" y="3312301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602467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3467276" y="89654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শ্রেণি-প্রথম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,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639269" y="4272660"/>
              <a:ext cx="4377353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জ্যামিতিক</a:t>
              </a:r>
              <a:r>
                <a:rPr lang="en-US" sz="40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আকৃতি</a:t>
              </a:r>
              <a:endPara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754814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1DD592F-1F48-43E0-B6D0-6745AED1C146}"/>
              </a:ext>
            </a:extLst>
          </p:cNvPr>
          <p:cNvSpPr/>
          <p:nvPr/>
        </p:nvSpPr>
        <p:spPr>
          <a:xfrm>
            <a:off x="-17896" y="32482"/>
            <a:ext cx="2857270" cy="330908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C4799A8A-C4A8-49F0-97B7-BC6DD6536CE6}"/>
              </a:ext>
            </a:extLst>
          </p:cNvPr>
          <p:cNvSpPr/>
          <p:nvPr/>
        </p:nvSpPr>
        <p:spPr>
          <a:xfrm>
            <a:off x="-4534" y="3354113"/>
            <a:ext cx="2857270" cy="350388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8A4B7B-911A-4F5A-BAB7-392CF8AA672C}"/>
              </a:ext>
            </a:extLst>
          </p:cNvPr>
          <p:cNvSpPr txBox="1"/>
          <p:nvPr/>
        </p:nvSpPr>
        <p:spPr>
          <a:xfrm>
            <a:off x="138728" y="860840"/>
            <a:ext cx="2386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GB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BD8A1AF-AE7D-4B69-BCB7-F1E12E44FC89}"/>
              </a:ext>
            </a:extLst>
          </p:cNvPr>
          <p:cNvSpPr/>
          <p:nvPr/>
        </p:nvSpPr>
        <p:spPr>
          <a:xfrm>
            <a:off x="3855877" y="1600643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D3C1BE0-C8F9-4DD7-83E7-D629FCAD091D}"/>
              </a:ext>
            </a:extLst>
          </p:cNvPr>
          <p:cNvSpPr/>
          <p:nvPr/>
        </p:nvSpPr>
        <p:spPr>
          <a:xfrm rot="10800000">
            <a:off x="3836311" y="1554298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BDB233F-7564-4729-A5FA-AF9EEFB04844}"/>
              </a:ext>
            </a:extLst>
          </p:cNvPr>
          <p:cNvSpPr/>
          <p:nvPr/>
        </p:nvSpPr>
        <p:spPr>
          <a:xfrm>
            <a:off x="7422630" y="1526514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CB58D4-F8DD-4D06-870B-52FE63D8CC86}"/>
              </a:ext>
            </a:extLst>
          </p:cNvPr>
          <p:cNvSpPr/>
          <p:nvPr/>
        </p:nvSpPr>
        <p:spPr>
          <a:xfrm rot="10800000">
            <a:off x="7419792" y="1507130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202B-05E7-4CF0-BF3A-C2C57EA5E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3" y="3727031"/>
            <a:ext cx="2162403" cy="274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B5F54B0-B5EC-404B-B29F-5C77691268E1}"/>
              </a:ext>
            </a:extLst>
          </p:cNvPr>
          <p:cNvGrpSpPr/>
          <p:nvPr/>
        </p:nvGrpSpPr>
        <p:grpSpPr>
          <a:xfrm>
            <a:off x="0" y="6099516"/>
            <a:ext cx="8127610" cy="771379"/>
            <a:chOff x="126023" y="5400821"/>
            <a:chExt cx="8127610" cy="1237957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4DA51DEC-6402-4EC5-8C94-B32310369D22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FEA46E56-F730-44C1-BE2D-8F2ED95DF34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D2664483-9D5D-4F66-9A7D-9100A0734C0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A3DEEF5-4634-4455-919F-70CCFA9699D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42A0ACD0-93DB-4F4D-A873-C3DD46FDA0F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B4A1360-F281-44F9-9F27-86876A966F5C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D5311A4F-BFFA-47E0-B064-CD162DB379B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1BC0587A-5AFB-4E81-9DC0-EEA06D97D0C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D69099AE-D286-4DD6-9FDA-07C6479CBF55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FE2DAD12-0229-4C9C-86CE-BAB0E571A41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59AD25-29DD-4F6B-9EAB-93C4BEE1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20" y="942975"/>
            <a:ext cx="4340820" cy="11906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6F6E10-7A43-4097-83A2-0DCAA71A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213" y="2809875"/>
            <a:ext cx="2074983" cy="4029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D8100-49A6-43AC-A584-4DFFEDE1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1596"/>
            <a:ext cx="769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36F7F-07B4-42DC-B986-A145EFBF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8" y="76199"/>
            <a:ext cx="8697207" cy="6090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66510-8EB5-4724-9E37-8735E8B0D204}"/>
              </a:ext>
            </a:extLst>
          </p:cNvPr>
          <p:cNvSpPr txBox="1"/>
          <p:nvPr/>
        </p:nvSpPr>
        <p:spPr>
          <a:xfrm>
            <a:off x="77198" y="6135469"/>
            <a:ext cx="899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উপরের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দেখতে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পাচ্ছ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533E9-AB81-43EA-90D7-72D7170C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422153" cy="579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97E1F-DF8E-49FE-AFF2-E88D957CA3A8}"/>
              </a:ext>
            </a:extLst>
          </p:cNvPr>
          <p:cNvSpPr txBox="1"/>
          <p:nvPr/>
        </p:nvSpPr>
        <p:spPr>
          <a:xfrm>
            <a:off x="77198" y="6135469"/>
            <a:ext cx="899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দেখতে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পাচ্ছ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4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16BF4-9111-46AB-B8C6-2CE47C735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" y="228600"/>
            <a:ext cx="8608718" cy="554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D986E-C01F-412B-A200-F16F74ECD04C}"/>
              </a:ext>
            </a:extLst>
          </p:cNvPr>
          <p:cNvSpPr txBox="1"/>
          <p:nvPr/>
        </p:nvSpPr>
        <p:spPr>
          <a:xfrm>
            <a:off x="77198" y="6135469"/>
            <a:ext cx="899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দেখতে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পাচ্ছ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494A5-6AA9-4044-A0C2-9D728A36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1" y="990600"/>
            <a:ext cx="3657600" cy="4182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98DA2-8DC6-4530-B771-5D53854E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990600"/>
            <a:ext cx="3657601" cy="41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EAFB5-F954-4EDD-9680-49B5B394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0"/>
            <a:ext cx="3055938" cy="1833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86683-FDFA-48B1-8CFD-854216379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3" y="2057400"/>
            <a:ext cx="3055938" cy="1870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B76DC-E121-44C4-BB59-2AD1573A3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67200"/>
            <a:ext cx="3055938" cy="1930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08C41-ECE4-4B24-A72D-95B6965D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0" y="2062163"/>
            <a:ext cx="4953000" cy="2863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D33C5-CD5E-4172-81BF-4699C4D82F96}"/>
              </a:ext>
            </a:extLst>
          </p:cNvPr>
          <p:cNvSpPr txBox="1"/>
          <p:nvPr/>
        </p:nvSpPr>
        <p:spPr>
          <a:xfrm>
            <a:off x="77198" y="6135469"/>
            <a:ext cx="9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ছবিতে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পেয়েছি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2745</TotalTime>
  <Words>106</Words>
  <Application>Microsoft Office PowerPoint</Application>
  <PresentationFormat>On-screen Show (4:3)</PresentationFormat>
  <Paragraphs>29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237</cp:revision>
  <dcterms:created xsi:type="dcterms:W3CDTF">2006-08-16T00:00:00Z</dcterms:created>
  <dcterms:modified xsi:type="dcterms:W3CDTF">2021-10-19T17:13:51Z</dcterms:modified>
</cp:coreProperties>
</file>