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09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72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51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825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4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427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82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547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12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762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98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379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71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59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02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638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74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8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62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8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71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417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43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2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9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9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604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90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931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3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7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411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923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685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332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125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045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57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464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025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04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5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4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69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911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071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7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4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9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2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9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24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07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05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6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11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8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9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9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9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25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4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3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28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5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59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10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76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54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71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53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1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80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15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7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87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0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4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0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56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13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71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76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9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53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79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41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82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33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5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13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12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24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97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74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47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29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0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89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77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7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480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079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3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4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796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00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18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25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26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6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80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7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581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3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628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305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2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41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78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7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1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00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402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06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2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2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5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0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4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_primary+school+teacher+Lay-up_061015_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76400"/>
            <a:ext cx="56388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0" y="228600"/>
            <a:ext cx="5867400" cy="16764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BD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ার্থী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0225_113710.jpg"/>
          <p:cNvPicPr>
            <a:picLocks noChangeAspect="1"/>
          </p:cNvPicPr>
          <p:nvPr/>
        </p:nvPicPr>
        <p:blipFill>
          <a:blip r:embed="rId2" cstate="print"/>
          <a:srcRect r="24036"/>
          <a:stretch>
            <a:fillRect/>
          </a:stretch>
        </p:blipFill>
        <p:spPr>
          <a:xfrm rot="5400000">
            <a:off x="4914900" y="2247900"/>
            <a:ext cx="2209800" cy="22860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" name="Picture 9" descr="20170214_15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124200"/>
            <a:ext cx="2000894" cy="20008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12047093_180090855666019_388592691521558999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2590800" cy="1981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ঙ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828801"/>
            <a:ext cx="1904999" cy="20145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sharat-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81000"/>
            <a:ext cx="2286000" cy="2362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stock-photo-762045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4038600"/>
            <a:ext cx="2057400" cy="2057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image_13054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650" y="4913539"/>
            <a:ext cx="2000894" cy="190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ight Arrow 18"/>
          <p:cNvSpPr/>
          <p:nvPr/>
        </p:nvSpPr>
        <p:spPr>
          <a:xfrm rot="20610489">
            <a:off x="7122193" y="2958066"/>
            <a:ext cx="457200" cy="304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2492365">
            <a:off x="6814431" y="4075665"/>
            <a:ext cx="457200" cy="304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872502">
            <a:off x="5529969" y="4532864"/>
            <a:ext cx="457200" cy="304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026059">
            <a:off x="4447853" y="3552386"/>
            <a:ext cx="457200" cy="304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3419741">
            <a:off x="4690192" y="2401676"/>
            <a:ext cx="457200" cy="304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954037">
            <a:off x="6168062" y="1969403"/>
            <a:ext cx="383735" cy="31407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001000" y="237099"/>
            <a:ext cx="3913672" cy="761998"/>
          </a:xfrm>
          <a:prstGeom prst="wedgeRoundRectCallout">
            <a:avLst>
              <a:gd name="adj1" fmla="val -20833"/>
              <a:gd name="adj2" fmla="val 1069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সম্পর্কে লিখ।</a:t>
            </a:r>
            <a:endParaRPr lang="en-US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20170225_113710.jpg"/>
          <p:cNvPicPr>
            <a:picLocks noChangeAspect="1"/>
          </p:cNvPicPr>
          <p:nvPr/>
        </p:nvPicPr>
        <p:blipFill>
          <a:blip r:embed="rId9" cstate="print"/>
          <a:srcRect r="24036"/>
          <a:stretch>
            <a:fillRect/>
          </a:stretch>
        </p:blipFill>
        <p:spPr>
          <a:xfrm rot="5400000">
            <a:off x="4610099" y="1943099"/>
            <a:ext cx="2971800" cy="2895601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af56cf1b31508af694efd535e3a23a_christian-clip-art-image-of-a-home-pictures-clip-art_500-4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70451"/>
            <a:ext cx="41148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0"/>
            <a:ext cx="8382000" cy="48768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746" y="5762476"/>
            <a:ext cx="9005992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“আমার দেশ” স্বম্বন্ধে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darbans_by_shangshapt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YutakaKitamura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81400"/>
            <a:ext cx="1371600" cy="1219200"/>
          </a:xfrm>
          <a:prstGeom prst="rect">
            <a:avLst/>
          </a:prstGeom>
        </p:spPr>
      </p:pic>
      <p:pic>
        <p:nvPicPr>
          <p:cNvPr id="9" name="Picture 8" descr="YutakaKitamura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953000"/>
            <a:ext cx="1219200" cy="1371600"/>
          </a:xfrm>
          <a:prstGeom prst="rect">
            <a:avLst/>
          </a:prstGeom>
        </p:spPr>
      </p:pic>
      <p:pic>
        <p:nvPicPr>
          <p:cNvPr id="10" name="Picture 9" descr="YutakaKitamura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648200"/>
            <a:ext cx="1143000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2895601"/>
            <a:ext cx="13195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20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124201"/>
            <a:ext cx="152958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124201"/>
            <a:ext cx="14494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3200401"/>
            <a:ext cx="106311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853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879 L 0.05885 -0.0555 C 0.07118 -0.06613 0.08958 -0.07191 0.10885 -0.07191 C 0.13073 -0.07191 0.14826 -0.06613 0.16059 -0.0555 L 0.21962 -0.00879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9017E-6 L 0.08421 -0.02335 C 0.10191 -0.02844 0.12848 -0.03029 0.15625 -0.03029 C 0.18785 -0.03029 0.2132 -0.02844 0.23091 -0.02335 L 0.31632 -2.89017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12118 -0.07607 C 0.1467 -0.09318 0.1849 -0.10243 0.22466 -0.10243 C 0.26997 -0.10243 0.30643 -0.09318 0.33195 -0.07607 L 0.45417 -1.15607E-6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832 L 0.15122 -0.07907 C 0.18316 -0.09479 0.23073 -0.10242 0.28021 -0.10242 C 0.33716 -0.10242 0.38212 -0.09479 0.41407 -0.07907 L 0.56684 -0.00832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33402"/>
            <a:ext cx="20574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0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8614">
            <a:off x="2150412" y="754177"/>
            <a:ext cx="2121583" cy="2058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676401"/>
            <a:ext cx="1364476" cy="31700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0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8614">
            <a:off x="4013242" y="1815479"/>
            <a:ext cx="2121583" cy="2058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1" y="2971800"/>
            <a:ext cx="1627369" cy="31700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0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8614">
            <a:off x="5308642" y="3263279"/>
            <a:ext cx="2121583" cy="2058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4343401"/>
            <a:ext cx="1499128" cy="31700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0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9209219" y="3096713"/>
            <a:ext cx="1261046" cy="1549664"/>
          </a:xfrm>
          <a:prstGeom prst="rect">
            <a:avLst/>
          </a:prstGeom>
        </p:spPr>
      </p:pic>
      <p:pic>
        <p:nvPicPr>
          <p:cNvPr id="12" name="Picture 11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8614">
            <a:off x="6527842" y="4711079"/>
            <a:ext cx="2121583" cy="2058931"/>
          </a:xfrm>
          <a:prstGeom prst="rect">
            <a:avLst/>
          </a:prstGeom>
        </p:spPr>
      </p:pic>
      <p:pic>
        <p:nvPicPr>
          <p:cNvPr id="13" name="Picture 12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6373607" y="884730"/>
            <a:ext cx="1261046" cy="1549664"/>
          </a:xfrm>
          <a:prstGeom prst="rect">
            <a:avLst/>
          </a:prstGeom>
        </p:spPr>
      </p:pic>
      <p:pic>
        <p:nvPicPr>
          <p:cNvPr id="14" name="Picture 13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7897606" y="1799129"/>
            <a:ext cx="1261046" cy="1549664"/>
          </a:xfrm>
          <a:prstGeom prst="rect">
            <a:avLst/>
          </a:prstGeom>
        </p:spPr>
      </p:pic>
      <p:pic>
        <p:nvPicPr>
          <p:cNvPr id="15" name="Picture 14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1801607" y="3018329"/>
            <a:ext cx="1261046" cy="1549664"/>
          </a:xfrm>
          <a:prstGeom prst="rect">
            <a:avLst/>
          </a:prstGeom>
        </p:spPr>
      </p:pic>
      <p:pic>
        <p:nvPicPr>
          <p:cNvPr id="16" name="Picture 15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2944606" y="4237530"/>
            <a:ext cx="1261046" cy="1549664"/>
          </a:xfrm>
          <a:prstGeom prst="rect">
            <a:avLst/>
          </a:prstGeom>
        </p:spPr>
      </p:pic>
      <p:pic>
        <p:nvPicPr>
          <p:cNvPr id="17" name="Picture 16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8812007" y="5109407"/>
            <a:ext cx="1261046" cy="1549664"/>
          </a:xfrm>
          <a:prstGeom prst="rect">
            <a:avLst/>
          </a:prstGeom>
        </p:spPr>
      </p:pic>
      <p:pic>
        <p:nvPicPr>
          <p:cNvPr id="18" name="Picture 17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4544806" y="5109406"/>
            <a:ext cx="1261046" cy="1549664"/>
          </a:xfrm>
          <a:prstGeom prst="rect">
            <a:avLst/>
          </a:prstGeom>
        </p:spPr>
      </p:pic>
      <p:pic>
        <p:nvPicPr>
          <p:cNvPr id="19" name="Picture 18" descr="redglitter-butterflybt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5572">
            <a:off x="4544806" y="198931"/>
            <a:ext cx="1261046" cy="15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1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5873 L 0.10538 -0.08763 C 0.12778 -0.09526 0.15104 -0.08786 0.16962 -0.06959 C 0.19114 -0.04855 0.2026 -0.02196 0.20399 0.00856 L 0.21476 0.15006 " pathEditMode="relative" rAng="2179287" ptsTypes="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5723E-6 L 0.11528 -0.06151 C 0.13889 -0.07145 0.15833 -0.06682 0.16997 -0.05133 C 0.18385 -0.03284 0.18611 -0.0081 0.1783 0.02219 L 0.13594 0.17942 " pathEditMode="relative" rAng="2706133" ptsTypes="FffFF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2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81503E-6 L 0.11406 -0.08832 C 0.13941 -0.1082 0.16146 -0.11121 0.17413 -0.09826 C 0.18906 -0.08277 0.19236 -0.05549 0.18351 -0.01711 L 0.14809 0.15515 " pathEditMode="relative" rAng="2260215" ptsTypes="FffFF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s-birds-29688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4320">
            <a:off x="1404821" y="-109539"/>
            <a:ext cx="3162300" cy="2505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0" t="27463" b="34328"/>
          <a:stretch/>
        </p:blipFill>
        <p:spPr>
          <a:xfrm>
            <a:off x="7915701" y="941695"/>
            <a:ext cx="3321481" cy="4217159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4650" y="2456597"/>
            <a:ext cx="6428097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সুমাইয়া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তাবাসসুম</a:t>
            </a:r>
            <a:endParaRPr lang="en-US" sz="3200" dirty="0" smtClean="0"/>
          </a:p>
          <a:p>
            <a:r>
              <a:rPr lang="en-US" sz="3200" dirty="0" err="1" smtClean="0"/>
              <a:t>সহকারী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নাগেরহাট</a:t>
            </a:r>
            <a:r>
              <a:rPr lang="en-US" sz="3200" dirty="0" smtClean="0"/>
              <a:t> </a:t>
            </a:r>
            <a:r>
              <a:rPr lang="en-US" sz="3200" dirty="0" err="1" smtClean="0"/>
              <a:t>নতু</a:t>
            </a:r>
            <a:r>
              <a:rPr lang="bn-IN" sz="3200" dirty="0" smtClean="0"/>
              <a:t>নকান্দি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সপ্রাবি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লৌহজং,মুন্সিগঞ্জ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39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43000"/>
            <a:ext cx="5301796" cy="51398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4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পাঠঃএই</a:t>
            </a:r>
            <a:r>
              <a:rPr lang="en-US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পোশাক –আশাক ও ............এ দেশকে আমরা ভালোবাসবো।</a:t>
            </a:r>
            <a:endParaRPr lang="bn-IN" sz="4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gifs-flowers-82996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1560284"/>
            <a:ext cx="33337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6164" y="1706940"/>
            <a:ext cx="367280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38100">
                  <a:solidFill>
                    <a:srgbClr val="92D05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spc="50" dirty="0">
              <a:ln w="38100">
                <a:solidFill>
                  <a:srgbClr val="92D05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10843033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১।যুক্তবর্ণ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</a:t>
            </a:r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ৈরি বাক্য স্পষ্ট ও শুদ্ধভাবে বলতে </a:t>
            </a:r>
          </a:p>
          <a:p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২।বাংলাদেশের প্রাকৃতিক বৈচিত্র সম্পর্কে বলতে পারবে।</a:t>
            </a:r>
          </a:p>
        </p:txBody>
      </p:sp>
      <p:pic>
        <p:nvPicPr>
          <p:cNvPr id="6" name="Picture 5" descr="ros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706940"/>
            <a:ext cx="1543050" cy="1714500"/>
          </a:xfrm>
          <a:prstGeom prst="rect">
            <a:avLst/>
          </a:prstGeom>
        </p:spPr>
      </p:pic>
      <p:pic>
        <p:nvPicPr>
          <p:cNvPr id="7" name="Picture 6" descr="ros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79764" y="1554540"/>
            <a:ext cx="152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78" y="5344236"/>
            <a:ext cx="11253402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পোশাক-আশাকও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ঁচের।</a:t>
            </a:r>
            <a:endParaRPr 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ens-fashion-bang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72" y="282713"/>
            <a:ext cx="2931341" cy="4800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_554_78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57313"/>
            <a:ext cx="2432957" cy="480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8-.jpg"/>
          <p:cNvPicPr>
            <a:picLocks noChangeAspect="1"/>
          </p:cNvPicPr>
          <p:nvPr/>
        </p:nvPicPr>
        <p:blipFill>
          <a:blip r:embed="rId4"/>
          <a:srcRect r="27586"/>
          <a:stretch>
            <a:fillRect/>
          </a:stretch>
        </p:blipFill>
        <p:spPr>
          <a:xfrm>
            <a:off x="6537992" y="282713"/>
            <a:ext cx="2884022" cy="480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02_Eid-ul-Fitr_National+Eid+Gah_170715__0010.jpg"/>
          <p:cNvPicPr>
            <a:picLocks noChangeAspect="1"/>
          </p:cNvPicPr>
          <p:nvPr/>
        </p:nvPicPr>
        <p:blipFill>
          <a:blip r:embed="rId5"/>
          <a:srcRect l="10000" r="17500"/>
          <a:stretch>
            <a:fillRect/>
          </a:stretch>
        </p:blipFill>
        <p:spPr>
          <a:xfrm>
            <a:off x="3303813" y="271826"/>
            <a:ext cx="3084979" cy="480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58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5195415"/>
            <a:ext cx="7683689" cy="107721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আমাদের একটা জায়গায়</a:t>
            </a:r>
            <a:r>
              <a:rPr lang="en-GB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সকলেই </a:t>
            </a:r>
          </a:p>
          <a:p>
            <a:r>
              <a:rPr lang="bn-BD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বাংলাদেশের অধিবাসী।</a:t>
            </a:r>
            <a:endParaRPr 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desh-victory-day-cover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43000"/>
            <a:ext cx="5177358" cy="3779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06185.jpg"/>
          <p:cNvPicPr>
            <a:picLocks noChangeAspect="1"/>
          </p:cNvPicPr>
          <p:nvPr/>
        </p:nvPicPr>
        <p:blipFill>
          <a:blip r:embed="rId3"/>
          <a:srcRect b="5883"/>
          <a:stretch>
            <a:fillRect/>
          </a:stretch>
        </p:blipFill>
        <p:spPr>
          <a:xfrm>
            <a:off x="488924" y="381000"/>
            <a:ext cx="5860128" cy="3892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4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33" y="6132731"/>
            <a:ext cx="1168941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পাহাড়, কোথায় নদী,কোথায়-বা এর সমূদ্রের বেলাভূমি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60309_172642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8481448" y="2491053"/>
            <a:ext cx="3412958" cy="350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540301_234498326654486_100002829624374_364515_50040247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06236"/>
            <a:ext cx="3680849" cy="3860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 descr="latahzan-1461244585-1bc690e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68" y="149965"/>
            <a:ext cx="4124033" cy="3561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547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"/>
            <a:ext cx="5867400" cy="20062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486401"/>
            <a:ext cx="6705600" cy="9394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৩ নং পৃষ্ঠা বের কর।</a:t>
            </a:r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53536"/>
            <a:ext cx="6214281" cy="3495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44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125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NikoshBAN</vt:lpstr>
      <vt:lpstr>Vrinda</vt:lpstr>
      <vt:lpstr>1_Office Theme</vt:lpstr>
      <vt:lpstr>2_Office Theme</vt:lpstr>
      <vt:lpstr>3_Office Theme</vt:lpstr>
      <vt:lpstr>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Somaiya</dc:creator>
  <cp:lastModifiedBy>Somaiya</cp:lastModifiedBy>
  <cp:revision>13</cp:revision>
  <dcterms:created xsi:type="dcterms:W3CDTF">2021-10-19T07:21:49Z</dcterms:created>
  <dcterms:modified xsi:type="dcterms:W3CDTF">2021-10-19T07:37:00Z</dcterms:modified>
</cp:coreProperties>
</file>