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mp3" ContentType="audio/mpeg"/>
  <Default Extension="png" ContentType="image/png"/>
  <Default Extension="jpeg" ContentType="image/jpeg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removePersonalInfoOnSave="1" saveSubset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type="screen16x9" cy="6858000" cx="12192000"/>
  <p:notesSz cx="6858000" cy="9144000"/>
  <p:defaultTextStyle>
    <a:defPPr>
      <a:defRPr lang="en-US"/>
    </a:defPPr>
    <a:lvl1pPr algn="l" fontAlgn="base" rtl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algn="l" fontAlgn="base" marL="457200" rtl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algn="l" fontAlgn="base" marL="914400" rtl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algn="l" fontAlgn="base" marL="1371600" rtl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algn="l" fontAlgn="base" marL="1828800" rtl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algn="l" defTabSz="914400" eaLnBrk="1" hangingPunct="1" latinLnBrk="0" marL="2286000" rtl="0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algn="l" defTabSz="914400" eaLnBrk="1" hangingPunct="1" latinLnBrk="0" marL="2743200" rtl="0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algn="l" defTabSz="914400" eaLnBrk="1" hangingPunct="1" latinLnBrk="0" marL="3200400" rtl="0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algn="l" defTabSz="914400" eaLnBrk="1" hangingPunct="1" latinLnBrk="0" marL="3657600" rtl="0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p="http://schemas.openxmlformats.org/presentationml/2006/main" xmlns:r="http://schemas.openxmlformats.org/officeDocument/2006/relationships" xmlns:a="http://schemas.openxmlformats.org/drawingml/2006/main">
  <p:cmAuthor id="1" name="Author" initials="A" lastIdx="0" clrIdx="1"/>
</p:cmAuthorLst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  <p:clrMru>
    <a:srgbClr val="000099"/>
    <a:srgbClr val="811D59"/>
    <a:srgbClr val="66FF33"/>
    <a:srgbClr val="990033"/>
    <a:srgbClr val="FF00FF"/>
    <a:srgbClr val="00CC00"/>
    <a:srgbClr val="66FFCC"/>
    <a:srgbClr val="993366"/>
    <a:srgbClr val="3EFCD3"/>
    <a:srgbClr val="89EAE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horzBarState="maximized">
    <p:restoredLeft sz="16176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528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</p:cSldViewPr>
  </p:notes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tableStyles" Target="tableStyle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commentAuthors" Target="commentAuthors.xml"/><Relationship Id="rId31" Type="http://schemas.openxmlformats.org/officeDocument/2006/relationships/customXml" Target="../customXml/item1.xml"/><Relationship Id="rId32" Type="http://schemas.openxmlformats.org/officeDocument/2006/relationships/customXmlProps" Target="../customXml/itemProps1.xml"/><Relationship Id="rId33" Type="http://schemas.openxmlformats.org/officeDocument/2006/relationships/theme" Target="theme/theme1.xml"/></Relationships>
</file>

<file path=ppt/handoutMasters/_rels/handout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/>
        </p:txBody>
      </p:sp>
      <p:sp>
        <p:nvSpPr>
          <p:cNvPr id="1048766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fld id="{2775F0F2-85CB-48F4-B1A2-11D0156AB0A7}" type="datetimeFigureOut">
              <a:rPr lang="en-US"/>
              <a:t>6/21/2021</a:t>
            </a:fld>
          </a:p>
        </p:txBody>
      </p:sp>
      <p:sp>
        <p:nvSpPr>
          <p:cNvPr id="1048767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/>
        </p:txBody>
      </p:sp>
      <p:sp>
        <p:nvSpPr>
          <p:cNvPr id="1048768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fld id="{365161E7-8813-4465-8E91-8464C46111A4}" type="slidenum">
              <a:t>‹#›</a:t>
            </a:fld>
          </a:p>
        </p:txBody>
      </p:sp>
    </p:spTree>
  </p:cSld>
  <p:clrMap accent1="accent1" accent2="accent2" accent3="accent3" accent4="accent4" accent5="accent5" accent6="accent6" bg1="lt1" bg2="lt2" tx1="dk1" tx2="dk2" hlink="hlink" folHlink="folHlink"/>
</p:handoutMaster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9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/>
        </p:txBody>
      </p:sp>
      <p:sp>
        <p:nvSpPr>
          <p:cNvPr id="1048760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fld id="{5C45BA04-772C-480A-A8DA-5A1D0B57525B}" type="datetimeFigureOut">
              <a:rPr lang="en-US"/>
              <a:t>6/21/2021</a:t>
            </a:fld>
          </a:p>
        </p:txBody>
      </p:sp>
      <p:sp>
        <p:nvSpPr>
          <p:cNvPr id="1048761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pPr lvl="0"/>
            <a:endParaRPr noProof="0"/>
          </a:p>
        </p:txBody>
      </p:sp>
      <p:sp>
        <p:nvSpPr>
          <p:cNvPr id="1048762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1048763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/>
        </p:txBody>
      </p:sp>
      <p:sp>
        <p:nvSpPr>
          <p:cNvPr id="1048764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fld id="{E4E5759A-0B3A-4817-A061-F4034A1B61E4}" type="slidenum">
              <a:t>‹#›</a:t>
            </a:fld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eaLnBrk="0" fontAlgn="base" hangingPunct="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eaLnBrk="0" fontAlgn="base" hangingPunct="0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eaLnBrk="0" fontAlgn="base" hangingPunct="0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eaLnBrk="0" fontAlgn="base" hangingPunct="0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eaLnBrk="0" fontAlgn="base" hangingPunct="0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10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7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A2D059-E0D3-46C9-9208-9CD25A50BF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3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3261105-6A20-4526-B40F-37EC2CFFAA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1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56BC5F0-AE4A-4D06-800D-32E6736583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C843C83-8E68-4980-927C-5F6D51B505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35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0A84A4D-FB6D-45B3-BFD0-F4CC22773F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40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41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4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03C5BDC-E77A-47EC-BCE5-708FED8133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4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4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46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47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4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49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5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ED37596-5B76-4291-ABDC-C0E80B8B4B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5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5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F69EF70-147D-4189-BAEB-53C3FF853E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571812C-AC60-4486-903A-E9DD3C16AA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3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54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55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5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585BEDD-89FE-4F69-A59A-BE466B399F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5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5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24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725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2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2B42B94-4A91-429E-95AA-77A34029CC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2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2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</p:bgPr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A83152A-8E0A-444C-BFC5-17E08469846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6/21/2021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dt="0" ftr="0" hdr="0" sldNum="0"/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audio" Target="../media/media2.wav"/><Relationship Id="rId3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audio" Target="../media/media2.wav"/><Relationship Id="rId3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audio" Target="../media/media2.wav"/><Relationship Id="rId3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audio" Target="../media/media2.wav"/><Relationship Id="rId3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audio" Target="../media/media2.wav"/><Relationship Id="rId3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7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audio" Target="../media/media3.mp3"/><Relationship Id="rId2" Type="http://schemas.microsoft.com/office/2007/relationships/media" Target="../media/media3.mp3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audio" Target="../media/media2.wav"/><Relationship Id="rId3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audio" Target="../media/media1.mp3"/><Relationship Id="rId2" Type="http://schemas.microsoft.com/office/2007/relationships/media" Target="../media/media1.mp3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1000850"/>
            <a:ext cx="5555151" cy="5857149"/>
          </a:xfrm>
          <a:prstGeom prst="rect"/>
        </p:spPr>
      </p:pic>
      <p:sp>
        <p:nvSpPr>
          <p:cNvPr id="1048584" name="TextBox 2"/>
          <p:cNvSpPr txBox="1"/>
          <p:nvPr/>
        </p:nvSpPr>
        <p:spPr>
          <a:xfrm>
            <a:off x="5829642" y="2073840"/>
            <a:ext cx="5046170" cy="3901441"/>
          </a:xfrm>
          <a:prstGeom prst="rect"/>
          <a:noFill/>
          <a:ln w="57150">
            <a:solidFill>
              <a:schemeClr val="tx1"/>
            </a:solidFill>
          </a:ln>
        </p:spPr>
        <p:txBody>
          <a:bodyPr rtlCol="0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1" dirty="0" sz="8000" lang="en-AU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WELCOME</a:t>
            </a:r>
            <a:r>
              <a:rPr dirty="0" sz="6000" lang="en-AU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dirty="0" sz="4400" lang="en-AU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To my </a:t>
            </a:r>
          </a:p>
          <a:p>
            <a:pPr algn="ctr"/>
            <a:r>
              <a:rPr dirty="0" sz="6600" lang="en-AU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English class</a:t>
            </a:r>
            <a:endParaRPr dirty="0" sz="6600" lang="en-AU">
              <a:solidFill>
                <a:srgbClr val="00206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83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870505" y="259974"/>
            <a:ext cx="6465979" cy="1499068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Rectangle 10"/>
          <p:cNvSpPr/>
          <p:nvPr/>
        </p:nvSpPr>
        <p:spPr>
          <a:xfrm>
            <a:off x="10858730" y="276069"/>
            <a:ext cx="919481" cy="396241"/>
          </a:xfrm>
          <a:prstGeom prst="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p>
            <a:r>
              <a:rPr b="1" dirty="0" sz="20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W.C.W</a:t>
            </a:r>
            <a:endParaRPr dirty="0" sz="2000" lang="en-US"/>
          </a:p>
        </p:txBody>
      </p:sp>
      <p:sp>
        <p:nvSpPr>
          <p:cNvPr id="1048618" name="TextBox 4"/>
          <p:cNvSpPr txBox="1"/>
          <p:nvPr/>
        </p:nvSpPr>
        <p:spPr>
          <a:xfrm>
            <a:off x="7189077" y="674026"/>
            <a:ext cx="4019607" cy="256794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6600" lang="en-US" smtClean="0">
                <a:solidFill>
                  <a:srgbClr val="FF0000"/>
                </a:solidFill>
                <a:latin typeface="Century Gothic" pitchFamily="34" charset="0"/>
              </a:rPr>
              <a:t>H</a:t>
            </a:r>
            <a:r>
              <a:rPr b="1" dirty="0" sz="16600" lang="en-US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b="1" dirty="0" sz="16600" lang="en-US" smtClean="0">
                <a:solidFill>
                  <a:srgbClr val="FF0000"/>
                </a:solidFill>
                <a:latin typeface="Century Gothic" pitchFamily="34" charset="0"/>
              </a:rPr>
              <a:t>h</a:t>
            </a:r>
            <a:endParaRPr b="1" dirty="0" sz="16600" lang="en-US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048619" name="TextBox 16"/>
          <p:cNvSpPr txBox="1"/>
          <p:nvPr/>
        </p:nvSpPr>
        <p:spPr>
          <a:xfrm>
            <a:off x="7189077" y="3879918"/>
            <a:ext cx="4635062" cy="2148839"/>
          </a:xfrm>
          <a:prstGeom prst="rect"/>
          <a:solidFill>
            <a:srgbClr val="00B0F0"/>
          </a:solidFill>
        </p:spPr>
        <p:txBody>
          <a:bodyPr rtlCol="0" wrap="square">
            <a:spAutoFit/>
          </a:bodyPr>
          <a:p>
            <a:r>
              <a:rPr b="1" dirty="0" sz="13800" lang="en-US" smtClean="0">
                <a:solidFill>
                  <a:srgbClr val="FF0000"/>
                </a:solidFill>
                <a:latin typeface="Century Gothic" pitchFamily="34" charset="0"/>
              </a:rPr>
              <a:t>H</a:t>
            </a:r>
            <a:r>
              <a:rPr b="1" dirty="0" sz="13800" lang="en-US" smtClean="0">
                <a:solidFill>
                  <a:srgbClr val="000000"/>
                </a:solidFill>
                <a:latin typeface="Century Gothic" pitchFamily="34" charset="0"/>
              </a:rPr>
              <a:t>u</a:t>
            </a:r>
            <a:r>
              <a:rPr b="1" dirty="0" sz="13800" lang="en-US" smtClean="0">
                <a:solidFill>
                  <a:srgbClr val="000000"/>
                </a:solidFill>
                <a:latin typeface="Century Gothic" pitchFamily="34" charset="0"/>
              </a:rPr>
              <a:t>t</a:t>
            </a:r>
            <a:endParaRPr b="1" dirty="0" sz="11500" lang="en-US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048620" name="TextBox 8"/>
          <p:cNvSpPr txBox="1"/>
          <p:nvPr/>
        </p:nvSpPr>
        <p:spPr>
          <a:xfrm>
            <a:off x="328741" y="320083"/>
            <a:ext cx="4117139" cy="1285239"/>
          </a:xfrm>
          <a:prstGeom prst="rec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r>
              <a:rPr dirty="0" sz="4000" lang="en-US" smtClean="0">
                <a:latin typeface="Arial Narrow" pitchFamily="34" charset="0"/>
                <a:cs typeface="Nikosh" pitchFamily="2" charset="0"/>
              </a:rPr>
              <a:t>Look listen and say- </a:t>
            </a:r>
            <a:endParaRPr dirty="0" sz="4000" lang="en-US">
              <a:latin typeface="Arial Narrow" pitchFamily="34" charset="0"/>
              <a:cs typeface="Nikosh" pitchFamily="2" charset="0"/>
            </a:endParaRPr>
          </a:p>
        </p:txBody>
      </p:sp>
      <p:pic>
        <p:nvPicPr>
          <p:cNvPr id="2097163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rcRect l="14171" r="14171"/>
          <a:stretch>
            <a:fillRect/>
          </a:stretch>
        </p:blipFill>
        <p:spPr>
          <a:xfrm>
            <a:off x="338938" y="2047013"/>
            <a:ext cx="5069293" cy="4199033"/>
          </a:xfrm>
          <a:prstGeom prst="rect"/>
        </p:spPr>
      </p:pic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1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2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3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5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6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8" grpId="0"/>
      <p:bldP spid="10486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Rectangle 10"/>
          <p:cNvSpPr/>
          <p:nvPr/>
        </p:nvSpPr>
        <p:spPr>
          <a:xfrm>
            <a:off x="10806701" y="293454"/>
            <a:ext cx="919480" cy="396240"/>
          </a:xfrm>
          <a:prstGeom prst="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p>
            <a:r>
              <a:rPr b="1" dirty="0" sz="20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W.C.W</a:t>
            </a:r>
            <a:endParaRPr dirty="0" sz="2000" lang="en-US"/>
          </a:p>
        </p:txBody>
      </p:sp>
      <p:sp>
        <p:nvSpPr>
          <p:cNvPr id="1048622" name="TextBox 4"/>
          <p:cNvSpPr txBox="1"/>
          <p:nvPr/>
        </p:nvSpPr>
        <p:spPr>
          <a:xfrm>
            <a:off x="7945823" y="674026"/>
            <a:ext cx="3894080" cy="256794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6600" lang="en-US">
                <a:solidFill>
                  <a:srgbClr val="FF0000"/>
                </a:solidFill>
                <a:latin typeface="Century Gothic" pitchFamily="34" charset="0"/>
              </a:rPr>
              <a:t>I</a:t>
            </a:r>
            <a:r>
              <a:rPr b="1" dirty="0" sz="16600" lang="en-US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b="1" dirty="0" sz="16600" lang="en-US">
                <a:solidFill>
                  <a:srgbClr val="FF0000"/>
                </a:solidFill>
                <a:latin typeface="Century Gothic" pitchFamily="34" charset="0"/>
              </a:rPr>
              <a:t>i</a:t>
            </a:r>
            <a:endParaRPr b="1" dirty="0" sz="16600" lang="en-US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048623" name="TextBox 16"/>
          <p:cNvSpPr txBox="1"/>
          <p:nvPr/>
        </p:nvSpPr>
        <p:spPr>
          <a:xfrm>
            <a:off x="7516964" y="4067499"/>
            <a:ext cx="4322939" cy="2263140"/>
          </a:xfrm>
          <a:prstGeom prst="rect"/>
          <a:solidFill>
            <a:srgbClr val="00B0F0"/>
          </a:solidFill>
        </p:spPr>
        <p:txBody>
          <a:bodyPr rtlCol="0" wrap="square">
            <a:spAutoFit/>
          </a:bodyPr>
          <a:p>
            <a:r>
              <a:rPr b="1" dirty="0" sz="14400" lang="en-US" smtClean="0">
                <a:solidFill>
                  <a:srgbClr val="FF0000"/>
                </a:solidFill>
                <a:latin typeface="Century Gothic" pitchFamily="34" charset="0"/>
              </a:rPr>
              <a:t>I</a:t>
            </a:r>
            <a:r>
              <a:rPr b="1" dirty="0" sz="14400" lang="en-US" smtClean="0">
                <a:solidFill>
                  <a:srgbClr val="000000"/>
                </a:solidFill>
                <a:latin typeface="Century Gothic" pitchFamily="34" charset="0"/>
              </a:rPr>
              <a:t>g</a:t>
            </a:r>
            <a:r>
              <a:rPr b="1" dirty="0" sz="14400" lang="en-US" smtClean="0">
                <a:solidFill>
                  <a:srgbClr val="000000"/>
                </a:solidFill>
                <a:latin typeface="Century Gothic" pitchFamily="34" charset="0"/>
              </a:rPr>
              <a:t>l</a:t>
            </a:r>
            <a:r>
              <a:rPr b="1" dirty="0" sz="14400" lang="en-US" smtClean="0">
                <a:solidFill>
                  <a:srgbClr val="000000"/>
                </a:solidFill>
                <a:latin typeface="Century Gothic" pitchFamily="34" charset="0"/>
              </a:rPr>
              <a:t>o</a:t>
            </a:r>
            <a:r>
              <a:rPr b="1" dirty="0" sz="14400" lang="en-US" smtClean="0">
                <a:solidFill>
                  <a:srgbClr val="000000"/>
                </a:solidFill>
                <a:latin typeface="Century Gothic" pitchFamily="34" charset="0"/>
              </a:rPr>
              <a:t>o</a:t>
            </a:r>
            <a:endParaRPr b="1" dirty="0" sz="14400" lang="en-US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048624" name="TextBox 8"/>
          <p:cNvSpPr txBox="1"/>
          <p:nvPr/>
        </p:nvSpPr>
        <p:spPr>
          <a:xfrm>
            <a:off x="328741" y="320083"/>
            <a:ext cx="4117139" cy="1285239"/>
          </a:xfrm>
          <a:prstGeom prst="rec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r>
              <a:rPr dirty="0" sz="4000" lang="en-US" smtClean="0">
                <a:latin typeface="Arial Narrow" pitchFamily="34" charset="0"/>
                <a:cs typeface="Nikosh" pitchFamily="2" charset="0"/>
              </a:rPr>
              <a:t>Look listen and say- </a:t>
            </a:r>
            <a:endParaRPr dirty="0" sz="4000" lang="en-US">
              <a:latin typeface="Arial Narrow" pitchFamily="34" charset="0"/>
              <a:cs typeface="Nikosh" pitchFamily="2" charset="0"/>
            </a:endParaRPr>
          </a:p>
        </p:txBody>
      </p:sp>
      <p:pic>
        <p:nvPicPr>
          <p:cNvPr id="2097164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l="11311" r="11311"/>
          <a:stretch>
            <a:fillRect/>
          </a:stretch>
        </p:blipFill>
        <p:spPr>
          <a:xfrm>
            <a:off x="514880" y="1957996"/>
            <a:ext cx="4840792" cy="4685951"/>
          </a:xfrm>
          <a:prstGeom prst="rect"/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7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8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1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2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2" grpId="0"/>
      <p:bldP spid="10486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Rectangle 10"/>
          <p:cNvSpPr/>
          <p:nvPr/>
        </p:nvSpPr>
        <p:spPr>
          <a:xfrm>
            <a:off x="10822467" y="309220"/>
            <a:ext cx="919481" cy="396240"/>
          </a:xfrm>
          <a:prstGeom prst="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p>
            <a:r>
              <a:rPr b="1" dirty="0" sz="20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W.C.W</a:t>
            </a:r>
            <a:endParaRPr dirty="0" sz="2000" lang="en-US"/>
          </a:p>
        </p:txBody>
      </p:sp>
      <p:sp>
        <p:nvSpPr>
          <p:cNvPr id="1048626" name="TextBox 4"/>
          <p:cNvSpPr txBox="1"/>
          <p:nvPr/>
        </p:nvSpPr>
        <p:spPr>
          <a:xfrm>
            <a:off x="7173310" y="757622"/>
            <a:ext cx="4461669" cy="25679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6600" lang="en-US" err="1" smtClean="0">
                <a:solidFill>
                  <a:srgbClr val="FF0000"/>
                </a:solidFill>
                <a:latin typeface="Century Gothic" pitchFamily="34" charset="0"/>
              </a:rPr>
              <a:t>J</a:t>
            </a:r>
            <a:r>
              <a:rPr b="1" dirty="0" sz="16600" lang="en-US" err="1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b="1" dirty="0" sz="16600" lang="en-US" err="1" smtClean="0">
                <a:solidFill>
                  <a:srgbClr val="FF0000"/>
                </a:solidFill>
                <a:latin typeface="Century Gothic" pitchFamily="34" charset="0"/>
              </a:rPr>
              <a:t>j</a:t>
            </a:r>
            <a:endParaRPr b="1" dirty="0" sz="16600" lang="en-US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048627" name="TextBox 16"/>
          <p:cNvSpPr txBox="1"/>
          <p:nvPr/>
        </p:nvSpPr>
        <p:spPr>
          <a:xfrm>
            <a:off x="7173310" y="4283003"/>
            <a:ext cx="4682359" cy="2148840"/>
          </a:xfrm>
          <a:prstGeom prst="rect"/>
          <a:solidFill>
            <a:srgbClr val="00B0F0"/>
          </a:solidFill>
        </p:spPr>
        <p:txBody>
          <a:bodyPr rtlCol="0" wrap="square">
            <a:spAutoFit/>
          </a:bodyPr>
          <a:p>
            <a:r>
              <a:rPr b="1" dirty="0" sz="13800" lang="en-US" smtClean="0">
                <a:solidFill>
                  <a:srgbClr val="FF0000"/>
                </a:solidFill>
                <a:latin typeface="Century Gothic" pitchFamily="34" charset="0"/>
              </a:rPr>
              <a:t>J</a:t>
            </a:r>
            <a:r>
              <a:rPr b="1" dirty="0" sz="13800" lang="en-US" smtClean="0">
                <a:solidFill>
                  <a:srgbClr val="000000"/>
                </a:solidFill>
                <a:latin typeface="Century Gothic" pitchFamily="34" charset="0"/>
              </a:rPr>
              <a:t>e</a:t>
            </a:r>
            <a:r>
              <a:rPr b="1" dirty="0" sz="13800" lang="en-US" smtClean="0">
                <a:solidFill>
                  <a:srgbClr val="000000"/>
                </a:solidFill>
                <a:latin typeface="Century Gothic" pitchFamily="34" charset="0"/>
              </a:rPr>
              <a:t>e</a:t>
            </a:r>
            <a:r>
              <a:rPr b="1" dirty="0" sz="13800" lang="en-US" smtClean="0">
                <a:solidFill>
                  <a:srgbClr val="000000"/>
                </a:solidFill>
                <a:latin typeface="Century Gothic" pitchFamily="34" charset="0"/>
              </a:rPr>
              <a:t>p</a:t>
            </a:r>
            <a:endParaRPr b="1" dirty="0" sz="13800" lang="en-US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048628" name="TextBox 8"/>
          <p:cNvSpPr txBox="1"/>
          <p:nvPr/>
        </p:nvSpPr>
        <p:spPr>
          <a:xfrm>
            <a:off x="328741" y="320083"/>
            <a:ext cx="4117139" cy="1285239"/>
          </a:xfrm>
          <a:prstGeom prst="rec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r>
              <a:rPr dirty="0" sz="4000" lang="en-US" smtClean="0">
                <a:latin typeface="Arial Narrow" pitchFamily="34" charset="0"/>
                <a:cs typeface="Nikosh" pitchFamily="2" charset="0"/>
              </a:rPr>
              <a:t>Look listen and say- </a:t>
            </a:r>
            <a:endParaRPr dirty="0" sz="4000" lang="en-US">
              <a:latin typeface="Arial Narrow" pitchFamily="34" charset="0"/>
              <a:cs typeface="Nikosh" pitchFamily="2" charset="0"/>
            </a:endParaRPr>
          </a:p>
        </p:txBody>
      </p:sp>
      <p:pic>
        <p:nvPicPr>
          <p:cNvPr id="2097165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rcRect t="12558" b="12558"/>
          <a:stretch>
            <a:fillRect/>
          </a:stretch>
        </p:blipFill>
        <p:spPr>
          <a:xfrm>
            <a:off x="109243" y="2386262"/>
            <a:ext cx="7064067" cy="3264638"/>
          </a:xfrm>
          <a:prstGeom prst="rect"/>
        </p:spPr>
      </p:pic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" presetSubtype="3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0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1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" presetSubtype="3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4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5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6" grpId="0"/>
      <p:bldP spid="10486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extBox 14"/>
          <p:cNvSpPr txBox="1"/>
          <p:nvPr/>
        </p:nvSpPr>
        <p:spPr>
          <a:xfrm>
            <a:off x="249911" y="320083"/>
            <a:ext cx="5031537" cy="1056639"/>
          </a:xfrm>
          <a:prstGeom prst="rec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r>
              <a:rPr dirty="0" sz="3200" lang="en-US" smtClean="0">
                <a:latin typeface="Arial Narrow" pitchFamily="34" charset="0"/>
                <a:cs typeface="Nikosh" pitchFamily="2" charset="0"/>
              </a:rPr>
              <a:t>Read and say. Trace and write- </a:t>
            </a:r>
            <a:endParaRPr dirty="0" sz="3200" lang="en-US"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1048630" name="Rectangle 10"/>
          <p:cNvSpPr/>
          <p:nvPr/>
        </p:nvSpPr>
        <p:spPr>
          <a:xfrm>
            <a:off x="9145045" y="191070"/>
            <a:ext cx="2884045" cy="891540"/>
          </a:xfrm>
          <a:prstGeom prst="rect"/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p>
            <a:r>
              <a:rPr b="1" dirty="0" sz="5400" lang="en-US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wcw</a:t>
            </a:r>
            <a:endParaRPr b="1" dirty="0" sz="5400" 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145728" name="Straight Connector 9"/>
          <p:cNvCxnSpPr>
            <a:cxnSpLocks/>
          </p:cNvCxnSpPr>
          <p:nvPr/>
        </p:nvCxnSpPr>
        <p:spPr>
          <a:xfrm>
            <a:off x="716988" y="1448145"/>
            <a:ext cx="10784114" cy="0"/>
          </a:xfrm>
          <a:prstGeom prst="line"/>
          <a:ln>
            <a:solidFill>
              <a:srgbClr val="990033"/>
            </a:solidFill>
            <a:prstDash val="sysDot"/>
          </a:ln>
          <a:effectLst>
            <a:outerShdw blurRad="40000" dir="5400000" dist="23000" rotWithShape="0">
              <a:srgbClr val="000000">
                <a:alpha val="35000"/>
              </a:srgbClr>
            </a:outerShdw>
            <a:reflection algn="bl" blurRad="6350" dir="5400000" endA="300" endPos="55000" rotWithShape="0" stA="50000" sy="-1000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45729" name="Straight Connector 11"/>
          <p:cNvCxnSpPr>
            <a:cxnSpLocks/>
          </p:cNvCxnSpPr>
          <p:nvPr/>
        </p:nvCxnSpPr>
        <p:spPr>
          <a:xfrm>
            <a:off x="709734" y="1947972"/>
            <a:ext cx="10784114" cy="0"/>
          </a:xfrm>
          <a:prstGeom prst="line"/>
          <a:ln>
            <a:solidFill>
              <a:srgbClr val="990033"/>
            </a:solidFill>
            <a:prstDash val="sysDot"/>
          </a:ln>
          <a:effectLst>
            <a:outerShdw blurRad="40000" dir="5400000" dist="23000" rotWithShape="0">
              <a:srgbClr val="000000">
                <a:alpha val="35000"/>
              </a:srgbClr>
            </a:outerShdw>
            <a:reflection algn="bl" blurRad="6350" dir="5400000" endA="300" endPos="55000" rotWithShape="0" stA="50000" sy="-1000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45730" name="Straight Connector 12"/>
          <p:cNvCxnSpPr>
            <a:cxnSpLocks/>
          </p:cNvCxnSpPr>
          <p:nvPr/>
        </p:nvCxnSpPr>
        <p:spPr>
          <a:xfrm>
            <a:off x="709734" y="2922058"/>
            <a:ext cx="10784114" cy="0"/>
          </a:xfrm>
          <a:prstGeom prst="line"/>
          <a:ln>
            <a:solidFill>
              <a:srgbClr val="990033"/>
            </a:solidFill>
            <a:prstDash val="sysDot"/>
          </a:ln>
          <a:effectLst>
            <a:outerShdw blurRad="40000" dir="5400000" dist="23000" rotWithShape="0">
              <a:srgbClr val="000000">
                <a:alpha val="35000"/>
              </a:srgbClr>
            </a:outerShdw>
            <a:reflection algn="bl" blurRad="6350" dir="5400000" endA="300" endPos="55000" rotWithShape="0" stA="50000" sy="-1000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45731" name="Straight Connector 17"/>
          <p:cNvCxnSpPr>
            <a:cxnSpLocks/>
          </p:cNvCxnSpPr>
          <p:nvPr/>
        </p:nvCxnSpPr>
        <p:spPr>
          <a:xfrm>
            <a:off x="709734" y="3437651"/>
            <a:ext cx="10784114" cy="0"/>
          </a:xfrm>
          <a:prstGeom prst="line"/>
          <a:ln>
            <a:solidFill>
              <a:srgbClr val="990033"/>
            </a:solidFill>
            <a:prstDash val="sysDot"/>
          </a:ln>
          <a:effectLst>
            <a:outerShdw blurRad="40000" dir="5400000" dist="23000" rotWithShape="0">
              <a:srgbClr val="000000">
                <a:alpha val="35000"/>
              </a:srgbClr>
            </a:outerShdw>
            <a:reflection algn="bl" blurRad="6350" dir="5400000" endA="300" endPos="55000" rotWithShape="0" stA="50000" sy="-1000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48631" name="TextBox 18"/>
          <p:cNvSpPr txBox="1"/>
          <p:nvPr/>
        </p:nvSpPr>
        <p:spPr>
          <a:xfrm>
            <a:off x="716987" y="1242060"/>
            <a:ext cx="6680928" cy="21869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4100" lang="en-US" smtClean="0">
                <a:latin typeface="Arial Narrow" panose="020B0606020202030204" pitchFamily="34" charset="0"/>
              </a:rPr>
              <a:t>f</a:t>
            </a:r>
            <a:r>
              <a:rPr dirty="0" sz="14100" lang="en-US" smtClean="0">
                <a:latin typeface="Arial Narrow" panose="020B0606020202030204" pitchFamily="34" charset="0"/>
              </a:rPr>
              <a:t>a</a:t>
            </a:r>
            <a:r>
              <a:rPr dirty="0" sz="14100" lang="en-US" smtClean="0">
                <a:latin typeface="Arial Narrow" panose="020B0606020202030204" pitchFamily="34" charset="0"/>
              </a:rPr>
              <a:t>r</a:t>
            </a:r>
            <a:r>
              <a:rPr dirty="0" sz="14100" lang="en-US" smtClean="0">
                <a:latin typeface="Arial Narrow" panose="020B0606020202030204" pitchFamily="34" charset="0"/>
              </a:rPr>
              <a:t>m</a:t>
            </a:r>
            <a:r>
              <a:rPr dirty="0" sz="14100" lang="en-US" smtClean="0">
                <a:latin typeface="Arial Narrow" panose="020B0606020202030204" pitchFamily="34" charset="0"/>
              </a:rPr>
              <a:t>e</a:t>
            </a:r>
            <a:r>
              <a:rPr dirty="0" sz="14100" lang="en-US" smtClean="0">
                <a:latin typeface="Arial Narrow" panose="020B0606020202030204" pitchFamily="34" charset="0"/>
              </a:rPr>
              <a:t>r</a:t>
            </a:r>
            <a:endParaRPr dirty="0" sz="14100" lang="en-US">
              <a:latin typeface="Arial Narrow" panose="020B0606020202030204" pitchFamily="34" charset="0"/>
            </a:endParaRPr>
          </a:p>
        </p:txBody>
      </p:sp>
      <p:sp>
        <p:nvSpPr>
          <p:cNvPr id="1048632" name="TextBox 4"/>
          <p:cNvSpPr txBox="1"/>
          <p:nvPr/>
        </p:nvSpPr>
        <p:spPr>
          <a:xfrm>
            <a:off x="8361622" y="3953243"/>
            <a:ext cx="4031148" cy="2275840"/>
          </a:xfrm>
          <a:prstGeom prst="rect"/>
          <a:noFill/>
        </p:spPr>
        <p:txBody>
          <a:bodyPr rtlCol="0" wrap="square">
            <a:spAutoFit/>
          </a:bodyPr>
          <a:p>
            <a:r>
              <a:rPr b="0" dirty="0" sz="14700" lang="en-US" smtClean="0">
                <a:solidFill>
                  <a:srgbClr val="0000FF"/>
                </a:solidFill>
                <a:latin typeface="Arial Narrow" panose="020B0606020202030204" pitchFamily="34" charset="0"/>
              </a:rPr>
              <a:t>g</a:t>
            </a:r>
            <a:r>
              <a:rPr b="0" dirty="0" sz="14700" lang="en-US" smtClean="0">
                <a:solidFill>
                  <a:srgbClr val="0000FF"/>
                </a:solidFill>
                <a:latin typeface="Arial Narrow" panose="020B0606020202030204" pitchFamily="34" charset="0"/>
              </a:rPr>
              <a:t>i</a:t>
            </a:r>
            <a:r>
              <a:rPr b="0" dirty="0" sz="14700" lang="en-US" smtClean="0">
                <a:solidFill>
                  <a:srgbClr val="0000FF"/>
                </a:solidFill>
                <a:latin typeface="Arial Narrow" panose="020B0606020202030204" pitchFamily="34" charset="0"/>
              </a:rPr>
              <a:t>r</a:t>
            </a:r>
            <a:r>
              <a:rPr b="0" dirty="0" sz="14700" lang="en-US" smtClean="0">
                <a:solidFill>
                  <a:srgbClr val="0000FF"/>
                </a:solidFill>
                <a:latin typeface="Arial Narrow" panose="020B0606020202030204" pitchFamily="34" charset="0"/>
              </a:rPr>
              <a:t>l</a:t>
            </a:r>
            <a:endParaRPr b="0" dirty="0" sz="14700" lang="en-US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145732" name="Straight Connector 20"/>
          <p:cNvCxnSpPr>
            <a:cxnSpLocks/>
          </p:cNvCxnSpPr>
          <p:nvPr/>
        </p:nvCxnSpPr>
        <p:spPr>
          <a:xfrm>
            <a:off x="562798" y="4254407"/>
            <a:ext cx="10784114" cy="0"/>
          </a:xfrm>
          <a:prstGeom prst="line"/>
          <a:ln>
            <a:solidFill>
              <a:srgbClr val="990033"/>
            </a:solidFill>
            <a:prstDash val="sysDot"/>
          </a:ln>
          <a:effectLst>
            <a:outerShdw blurRad="40000" dir="5400000" dist="23000" rotWithShape="0">
              <a:srgbClr val="000000">
                <a:alpha val="35000"/>
              </a:srgbClr>
            </a:outerShdw>
            <a:reflection algn="bl" blurRad="6350" dir="5400000" endA="300" endPos="55000" rotWithShape="0" stA="50000" sy="-1000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45733" name="Straight Connector 21"/>
          <p:cNvCxnSpPr>
            <a:cxnSpLocks/>
          </p:cNvCxnSpPr>
          <p:nvPr/>
        </p:nvCxnSpPr>
        <p:spPr>
          <a:xfrm>
            <a:off x="555544" y="4754234"/>
            <a:ext cx="10784114" cy="0"/>
          </a:xfrm>
          <a:prstGeom prst="line"/>
          <a:ln>
            <a:solidFill>
              <a:srgbClr val="990033"/>
            </a:solidFill>
            <a:prstDash val="sysDot"/>
          </a:ln>
          <a:effectLst>
            <a:outerShdw blurRad="40000" dir="5400000" dist="23000" rotWithShape="0">
              <a:srgbClr val="000000">
                <a:alpha val="35000"/>
              </a:srgbClr>
            </a:outerShdw>
            <a:reflection algn="bl" blurRad="6350" dir="5400000" endA="300" endPos="55000" rotWithShape="0" stA="50000" sy="-1000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45734" name="Straight Connector 22"/>
          <p:cNvCxnSpPr>
            <a:cxnSpLocks/>
          </p:cNvCxnSpPr>
          <p:nvPr/>
        </p:nvCxnSpPr>
        <p:spPr>
          <a:xfrm>
            <a:off x="555544" y="5728320"/>
            <a:ext cx="10784114" cy="0"/>
          </a:xfrm>
          <a:prstGeom prst="line"/>
          <a:ln>
            <a:solidFill>
              <a:srgbClr val="990033"/>
            </a:solidFill>
            <a:prstDash val="sysDot"/>
          </a:ln>
          <a:effectLst>
            <a:outerShdw blurRad="40000" dir="5400000" dist="23000" rotWithShape="0">
              <a:srgbClr val="000000">
                <a:alpha val="35000"/>
              </a:srgbClr>
            </a:outerShdw>
            <a:reflection algn="bl" blurRad="6350" dir="5400000" endA="300" endPos="55000" rotWithShape="0" stA="50000" sy="-1000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45735" name="Straight Connector 23"/>
          <p:cNvCxnSpPr>
            <a:cxnSpLocks/>
          </p:cNvCxnSpPr>
          <p:nvPr/>
        </p:nvCxnSpPr>
        <p:spPr>
          <a:xfrm>
            <a:off x="555544" y="6243913"/>
            <a:ext cx="10784114" cy="0"/>
          </a:xfrm>
          <a:prstGeom prst="line"/>
          <a:ln>
            <a:solidFill>
              <a:srgbClr val="990033"/>
            </a:solidFill>
            <a:prstDash val="sysDot"/>
          </a:ln>
          <a:effectLst>
            <a:outerShdw blurRad="40000" dir="5400000" dist="23000" rotWithShape="0">
              <a:srgbClr val="000000">
                <a:alpha val="35000"/>
              </a:srgbClr>
            </a:outerShdw>
            <a:reflection algn="bl" blurRad="6350" dir="5400000" endA="300" endPos="55000" rotWithShape="0" stA="50000" sy="-1000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48633" name="TextBox 24"/>
          <p:cNvSpPr txBox="1"/>
          <p:nvPr/>
        </p:nvSpPr>
        <p:spPr>
          <a:xfrm>
            <a:off x="6599680" y="1242059"/>
            <a:ext cx="5090730" cy="22631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4600" lang="en-US" smtClean="0">
                <a:solidFill>
                  <a:srgbClr val="FF0000"/>
                </a:solidFill>
                <a:latin typeface="Arial Narrow" panose="020B0606020202030204" pitchFamily="34" charset="0"/>
              </a:rPr>
              <a:t>i</a:t>
            </a:r>
            <a:r>
              <a:rPr dirty="0" sz="14600" lang="en-US" smtClean="0">
                <a:solidFill>
                  <a:srgbClr val="FF0000"/>
                </a:solidFill>
                <a:latin typeface="Arial Narrow" panose="020B0606020202030204" pitchFamily="34" charset="0"/>
              </a:rPr>
              <a:t>g</a:t>
            </a:r>
            <a:r>
              <a:rPr dirty="0" sz="14600" lang="en-US" smtClean="0">
                <a:solidFill>
                  <a:srgbClr val="FF0000"/>
                </a:solidFill>
                <a:latin typeface="Arial Narrow" panose="020B0606020202030204" pitchFamily="34" charset="0"/>
              </a:rPr>
              <a:t>l</a:t>
            </a:r>
            <a:r>
              <a:rPr dirty="0" sz="14600" lang="en-US" smtClean="0">
                <a:solidFill>
                  <a:srgbClr val="FF0000"/>
                </a:solidFill>
                <a:latin typeface="Arial Narrow" panose="020B0606020202030204" pitchFamily="34" charset="0"/>
              </a:rPr>
              <a:t>o</a:t>
            </a:r>
            <a:r>
              <a:rPr dirty="0" sz="14600" lang="en-US" smtClean="0">
                <a:solidFill>
                  <a:srgbClr val="FF0000"/>
                </a:solidFill>
                <a:latin typeface="Arial Narrow" panose="020B0606020202030204" pitchFamily="34" charset="0"/>
              </a:rPr>
              <a:t>o</a:t>
            </a:r>
            <a:endParaRPr dirty="0" sz="14600" lang="en-US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48634" name="TextBox 26"/>
          <p:cNvSpPr txBox="1"/>
          <p:nvPr/>
        </p:nvSpPr>
        <p:spPr>
          <a:xfrm>
            <a:off x="249910" y="3921977"/>
            <a:ext cx="3405348" cy="21488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3800" lang="en-US" smtClean="0">
                <a:solidFill>
                  <a:srgbClr val="FF0000"/>
                </a:solidFill>
                <a:latin typeface="Arial Narrow" panose="020B0606020202030204" pitchFamily="34" charset="0"/>
              </a:rPr>
              <a:t>h</a:t>
            </a:r>
            <a:r>
              <a:rPr dirty="0" sz="13800" lang="en-US" smtClean="0">
                <a:solidFill>
                  <a:srgbClr val="FF0000"/>
                </a:solidFill>
                <a:latin typeface="Arial Narrow" panose="020B0606020202030204" pitchFamily="34" charset="0"/>
              </a:rPr>
              <a:t>u</a:t>
            </a:r>
            <a:r>
              <a:rPr dirty="0" sz="13800" lang="en-US" smtClean="0">
                <a:solidFill>
                  <a:srgbClr val="FF0000"/>
                </a:solidFill>
                <a:latin typeface="Arial Narrow" panose="020B0606020202030204" pitchFamily="34" charset="0"/>
              </a:rPr>
              <a:t>t</a:t>
            </a:r>
            <a:endParaRPr dirty="0" sz="16600" lang="en-US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48635" name="TextBox 19"/>
          <p:cNvSpPr txBox="1"/>
          <p:nvPr/>
        </p:nvSpPr>
        <p:spPr>
          <a:xfrm>
            <a:off x="3590373" y="3953243"/>
            <a:ext cx="4353372" cy="214884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0" dirty="0" sz="13800" lang="en-US" smtClean="0">
                <a:solidFill>
                  <a:srgbClr val="000000"/>
                </a:solidFill>
                <a:latin typeface="Arial Narrow" panose="020B0606020202030204" pitchFamily="34" charset="0"/>
              </a:rPr>
              <a:t>j</a:t>
            </a:r>
            <a:r>
              <a:rPr b="0" dirty="0" sz="13800" lang="en-US" smtClean="0">
                <a:solidFill>
                  <a:srgbClr val="000000"/>
                </a:solidFill>
                <a:latin typeface="Arial Narrow" panose="020B0606020202030204" pitchFamily="34" charset="0"/>
              </a:rPr>
              <a:t>e</a:t>
            </a:r>
            <a:r>
              <a:rPr b="0" dirty="0" sz="13800" lang="en-US" smtClean="0">
                <a:solidFill>
                  <a:srgbClr val="000000"/>
                </a:solidFill>
                <a:latin typeface="Arial Narrow" panose="020B0606020202030204" pitchFamily="34" charset="0"/>
              </a:rPr>
              <a:t>e</a:t>
            </a:r>
            <a:r>
              <a:rPr b="0" dirty="0" sz="13800" lang="en-US" smtClean="0">
                <a:solidFill>
                  <a:srgbClr val="000000"/>
                </a:solidFill>
                <a:latin typeface="Arial Narrow" panose="020B0606020202030204" pitchFamily="34" charset="0"/>
              </a:rPr>
              <a:t>p</a:t>
            </a:r>
            <a:endParaRPr b="0" dirty="0" sz="16600" lang="en-US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7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8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2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3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7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8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2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22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23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2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27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28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1" grpId="0"/>
      <p:bldP spid="1048632" grpId="0"/>
      <p:bldP spid="1048633" grpId="0"/>
      <p:bldP spid="1048634" grpId="0"/>
      <p:bldP spid="10486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Rectangle 10"/>
          <p:cNvSpPr/>
          <p:nvPr/>
        </p:nvSpPr>
        <p:spPr>
          <a:xfrm>
            <a:off x="814238" y="739139"/>
            <a:ext cx="3989675" cy="2263140"/>
          </a:xfrm>
          <a:prstGeom prst="rect"/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p>
            <a:r>
              <a:rPr b="1" dirty="0" sz="49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Open your EFT Book at page</a:t>
            </a:r>
            <a:r>
              <a:rPr b="1" dirty="0" sz="49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b="1" dirty="0" sz="49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no </a:t>
            </a:r>
            <a:r>
              <a:rPr b="1" dirty="0" sz="49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0</a:t>
            </a:r>
            <a:r>
              <a:rPr b="1" dirty="0" sz="49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5</a:t>
            </a:r>
            <a:endParaRPr b="1" dirty="0" sz="4900" lang="en-US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97166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t="13873" b="13873"/>
          <a:stretch>
            <a:fillRect/>
          </a:stretch>
        </p:blipFill>
        <p:spPr>
          <a:xfrm>
            <a:off x="5716111" y="255795"/>
            <a:ext cx="4530409" cy="6026730"/>
          </a:xfrm>
          <a:prstGeom prst="rect"/>
        </p:spPr>
      </p:pic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extBox 12"/>
          <p:cNvSpPr txBox="1"/>
          <p:nvPr/>
        </p:nvSpPr>
        <p:spPr>
          <a:xfrm>
            <a:off x="8875987" y="329585"/>
            <a:ext cx="3002105" cy="789940"/>
          </a:xfrm>
          <a:prstGeom prst="rect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45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Evaluation</a:t>
            </a:r>
            <a:endParaRPr b="1" dirty="0" sz="4500" 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56" name="Group 14"/>
          <p:cNvGrpSpPr/>
          <p:nvPr/>
        </p:nvGrpSpPr>
        <p:grpSpPr>
          <a:xfrm>
            <a:off x="846694" y="4542407"/>
            <a:ext cx="1831287" cy="1862048"/>
            <a:chOff x="1718441" y="4769608"/>
            <a:chExt cx="1639614" cy="1862048"/>
          </a:xfrm>
        </p:grpSpPr>
        <p:sp>
          <p:nvSpPr>
            <p:cNvPr id="1048638" name="Rectangle 16"/>
            <p:cNvSpPr/>
            <p:nvPr/>
          </p:nvSpPr>
          <p:spPr>
            <a:xfrm>
              <a:off x="1916555" y="4769608"/>
              <a:ext cx="1062028" cy="1805941"/>
            </a:xfrm>
            <a:prstGeom prst="rect"/>
          </p:spPr>
          <p:txBody>
            <a:bodyPr wrap="none">
              <a:spAutoFit/>
            </a:bodyPr>
            <a:p>
              <a:r>
                <a:rPr b="1" dirty="0" sz="11500" lang="en-US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Q</a:t>
              </a:r>
              <a:endParaRPr dirty="0" sz="4400" lang="en-US">
                <a:solidFill>
                  <a:srgbClr val="000099"/>
                </a:solidFill>
              </a:endParaRPr>
            </a:p>
          </p:txBody>
        </p:sp>
        <p:sp>
          <p:nvSpPr>
            <p:cNvPr id="1048639" name="Frame 17"/>
            <p:cNvSpPr/>
            <p:nvPr/>
          </p:nvSpPr>
          <p:spPr>
            <a:xfrm>
              <a:off x="1718441" y="4769608"/>
              <a:ext cx="1639614" cy="1862048"/>
            </a:xfrm>
            <a:prstGeom prst="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18"/>
          <p:cNvGrpSpPr/>
          <p:nvPr/>
        </p:nvGrpSpPr>
        <p:grpSpPr>
          <a:xfrm>
            <a:off x="5128436" y="4501594"/>
            <a:ext cx="1855684" cy="1862048"/>
            <a:chOff x="1718441" y="4769608"/>
            <a:chExt cx="1639614" cy="1862048"/>
          </a:xfrm>
        </p:grpSpPr>
        <p:sp>
          <p:nvSpPr>
            <p:cNvPr id="1048640" name="Rectangle 19"/>
            <p:cNvSpPr/>
            <p:nvPr/>
          </p:nvSpPr>
          <p:spPr>
            <a:xfrm>
              <a:off x="1846903" y="4769608"/>
              <a:ext cx="958296" cy="1805941"/>
            </a:xfrm>
            <a:prstGeom prst="rect"/>
          </p:spPr>
          <p:txBody>
            <a:bodyPr wrap="none">
              <a:spAutoFit/>
            </a:bodyPr>
            <a:p>
              <a:r>
                <a:rPr b="1" dirty="0" sz="11500" lang="en-US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R</a:t>
              </a:r>
              <a:endParaRPr dirty="0" sz="4400" lang="en-US">
                <a:solidFill>
                  <a:srgbClr val="000099"/>
                </a:solidFill>
              </a:endParaRPr>
            </a:p>
          </p:txBody>
        </p:sp>
        <p:sp>
          <p:nvSpPr>
            <p:cNvPr id="1048641" name="Frame 20"/>
            <p:cNvSpPr/>
            <p:nvPr/>
          </p:nvSpPr>
          <p:spPr>
            <a:xfrm>
              <a:off x="1718441" y="4769608"/>
              <a:ext cx="1639614" cy="1862048"/>
            </a:xfrm>
            <a:prstGeom prst="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21"/>
          <p:cNvGrpSpPr/>
          <p:nvPr/>
        </p:nvGrpSpPr>
        <p:grpSpPr>
          <a:xfrm>
            <a:off x="9399052" y="4470062"/>
            <a:ext cx="1983650" cy="1862048"/>
            <a:chOff x="1464991" y="4769608"/>
            <a:chExt cx="1893064" cy="1862048"/>
          </a:xfrm>
        </p:grpSpPr>
        <p:sp>
          <p:nvSpPr>
            <p:cNvPr id="1048642" name="Rectangle 22"/>
            <p:cNvSpPr/>
            <p:nvPr/>
          </p:nvSpPr>
          <p:spPr>
            <a:xfrm>
              <a:off x="1464991" y="4769608"/>
              <a:ext cx="1350173" cy="1805941"/>
            </a:xfrm>
            <a:prstGeom prst="rect"/>
          </p:spPr>
          <p:txBody>
            <a:bodyPr wrap="none">
              <a:spAutoFit/>
            </a:bodyPr>
            <a:p>
              <a:pPr algn="ctr"/>
              <a:r>
                <a:rPr b="1" dirty="0" sz="11500" lang="en-US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 S</a:t>
              </a:r>
              <a:endParaRPr dirty="0" sz="4400" lang="en-US">
                <a:solidFill>
                  <a:srgbClr val="000099"/>
                </a:solidFill>
              </a:endParaRPr>
            </a:p>
          </p:txBody>
        </p:sp>
        <p:sp>
          <p:nvSpPr>
            <p:cNvPr id="1048643" name="Frame 23"/>
            <p:cNvSpPr/>
            <p:nvPr/>
          </p:nvSpPr>
          <p:spPr>
            <a:xfrm>
              <a:off x="1718441" y="4769608"/>
              <a:ext cx="1639614" cy="1862048"/>
            </a:xfrm>
            <a:prstGeom prst="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oup 24"/>
          <p:cNvGrpSpPr/>
          <p:nvPr/>
        </p:nvGrpSpPr>
        <p:grpSpPr>
          <a:xfrm>
            <a:off x="2611828" y="4542407"/>
            <a:ext cx="1932821" cy="1862048"/>
            <a:chOff x="1425234" y="4769608"/>
            <a:chExt cx="1932821" cy="1862048"/>
          </a:xfrm>
        </p:grpSpPr>
        <p:sp>
          <p:nvSpPr>
            <p:cNvPr id="1048644" name="Rectangle 25"/>
            <p:cNvSpPr/>
            <p:nvPr/>
          </p:nvSpPr>
          <p:spPr>
            <a:xfrm>
              <a:off x="1425234" y="4769608"/>
              <a:ext cx="1478280" cy="1805941"/>
            </a:xfrm>
            <a:prstGeom prst="rect"/>
          </p:spPr>
          <p:txBody>
            <a:bodyPr wrap="none">
              <a:spAutoFit/>
            </a:bodyPr>
            <a:p>
              <a:pPr algn="ctr"/>
              <a:r>
                <a:rPr b="1" dirty="0" sz="11500" lang="en-US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 P</a:t>
              </a:r>
              <a:endParaRPr dirty="0" sz="4400" lang="en-US">
                <a:solidFill>
                  <a:srgbClr val="000099"/>
                </a:solidFill>
              </a:endParaRPr>
            </a:p>
          </p:txBody>
        </p:sp>
        <p:sp>
          <p:nvSpPr>
            <p:cNvPr id="1048645" name="Frame 26"/>
            <p:cNvSpPr/>
            <p:nvPr/>
          </p:nvSpPr>
          <p:spPr>
            <a:xfrm>
              <a:off x="1718441" y="4769608"/>
              <a:ext cx="1639614" cy="1862048"/>
            </a:xfrm>
            <a:prstGeom prst="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48646" name="TextBox 29"/>
          <p:cNvSpPr txBox="1"/>
          <p:nvPr/>
        </p:nvSpPr>
        <p:spPr>
          <a:xfrm>
            <a:off x="8754230" y="2514321"/>
            <a:ext cx="2818981" cy="993140"/>
          </a:xfrm>
          <a:prstGeom prst="rect"/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61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F</a:t>
            </a:r>
            <a:r>
              <a:rPr b="1" dirty="0" sz="61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a</a:t>
            </a:r>
            <a:r>
              <a:rPr b="1" dirty="0" sz="61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r</a:t>
            </a:r>
            <a:r>
              <a:rPr b="1" dirty="0" sz="61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m</a:t>
            </a:r>
            <a:r>
              <a:rPr b="1" dirty="0" sz="61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e</a:t>
            </a:r>
            <a:r>
              <a:rPr b="1" dirty="0" sz="61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r</a:t>
            </a:r>
            <a:endParaRPr b="1" dirty="0" sz="6100" 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048647" name="TextBox 32"/>
          <p:cNvSpPr txBox="1"/>
          <p:nvPr/>
        </p:nvSpPr>
        <p:spPr>
          <a:xfrm>
            <a:off x="301410" y="329564"/>
            <a:ext cx="3002105" cy="2301241"/>
          </a:xfrm>
          <a:prstGeom prst="rect"/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50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Click the right letter</a:t>
            </a:r>
            <a:endParaRPr b="1" dirty="0" sz="5000" 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097167" name="Picture 5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t="14871" b="14871"/>
          <a:stretch>
            <a:fillRect/>
          </a:stretch>
        </p:blipFill>
        <p:spPr>
          <a:xfrm>
            <a:off x="3613896" y="398047"/>
            <a:ext cx="4895933" cy="3408900"/>
          </a:xfrm>
          <a:prstGeom prst="rect"/>
        </p:spPr>
      </p:pic>
      <p:grpSp>
        <p:nvGrpSpPr>
          <p:cNvPr id="60" name="Group 3"/>
          <p:cNvGrpSpPr/>
          <p:nvPr/>
        </p:nvGrpSpPr>
        <p:grpSpPr>
          <a:xfrm>
            <a:off x="7412267" y="4472859"/>
            <a:ext cx="1773181" cy="1862048"/>
            <a:chOff x="1718441" y="4769608"/>
            <a:chExt cx="1639614" cy="1862048"/>
          </a:xfrm>
        </p:grpSpPr>
        <p:sp>
          <p:nvSpPr>
            <p:cNvPr id="1048648" name="Rectangle 6"/>
            <p:cNvSpPr/>
            <p:nvPr/>
          </p:nvSpPr>
          <p:spPr>
            <a:xfrm>
              <a:off x="1891497" y="4769608"/>
              <a:ext cx="920680" cy="1805941"/>
            </a:xfrm>
            <a:prstGeom prst="rect"/>
          </p:spPr>
          <p:txBody>
            <a:bodyPr wrap="none">
              <a:spAutoFit/>
            </a:bodyPr>
            <a:p>
              <a:pPr algn="ctr"/>
              <a:r>
                <a:rPr b="1" dirty="0" sz="11500" lang="en-US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F</a:t>
              </a:r>
              <a:endParaRPr dirty="0" sz="4400" lang="en-US">
                <a:solidFill>
                  <a:srgbClr val="000099"/>
                </a:solidFill>
              </a:endParaRPr>
            </a:p>
          </p:txBody>
        </p:sp>
        <p:sp>
          <p:nvSpPr>
            <p:cNvPr id="1048649" name="Frame 2"/>
            <p:cNvSpPr/>
            <p:nvPr/>
          </p:nvSpPr>
          <p:spPr>
            <a:xfrm>
              <a:off x="1718441" y="4769608"/>
              <a:ext cx="1639614" cy="1862048"/>
            </a:xfrm>
            <a:prstGeom prst="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2"/>
                                        <p:tgtEl>
                                          <p:spTgt spid="10486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5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 id="16" tmFilter="0, 0; .2, .5; .8, .5; 1, 0"/>
                                        <p:tgtEl>
                                          <p:spTgt spid="10486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500" fill="hold" id="17"/>
                                        <p:tgtEl>
                                          <p:spTgt spid="10486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2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2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2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3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33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34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3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3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evtFilter="cancelBubble" fill="hold" id="39" nodeType="interactiveSeq" restart="whenNotActive">
                <p:endSync evt="end" delay="0">
                  <p:rtn val="all"/>
                </p:endSync>
                <p:childTnLst>
                  <p:par>
                    <p:cTn fill="hold" id="40">
                      <p:stCondLst>
                        <p:cond delay="0"/>
                      </p:stCondLst>
                      <p:childTnLst>
                        <p:par>
                          <p:cTn fill="hold" id="4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44"/>
                                        <p:tgtEl>
                                          <p:spTgt spid="1048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  <p:bldLst>
      <p:bldP spid="1048637" grpId="0" animBg="1"/>
      <p:bldP spid="1048646" grpId="0" animBg="1"/>
      <p:bldP spid="1048647" grpId="0" animBg="1"/>
      <p:bldP spid="104864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3"/>
          <p:cNvGrpSpPr/>
          <p:nvPr/>
        </p:nvGrpSpPr>
        <p:grpSpPr>
          <a:xfrm>
            <a:off x="3236278" y="4533126"/>
            <a:ext cx="1639614" cy="1862048"/>
            <a:chOff x="1813037" y="4769608"/>
            <a:chExt cx="1639614" cy="1862048"/>
          </a:xfrm>
        </p:grpSpPr>
        <p:sp>
          <p:nvSpPr>
            <p:cNvPr id="1048650" name="Rectangle 6"/>
            <p:cNvSpPr/>
            <p:nvPr/>
          </p:nvSpPr>
          <p:spPr>
            <a:xfrm>
              <a:off x="1916555" y="4769608"/>
              <a:ext cx="982980" cy="1805941"/>
            </a:xfrm>
            <a:prstGeom prst="rect"/>
          </p:spPr>
          <p:txBody>
            <a:bodyPr wrap="none">
              <a:spAutoFit/>
            </a:bodyPr>
            <a:p>
              <a:r>
                <a:rPr b="1" dirty="0" sz="11500" lang="en-US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J</a:t>
              </a:r>
              <a:endParaRPr dirty="0" sz="4400" lang="en-US">
                <a:solidFill>
                  <a:srgbClr val="000099"/>
                </a:solidFill>
              </a:endParaRPr>
            </a:p>
          </p:txBody>
        </p:sp>
        <p:sp>
          <p:nvSpPr>
            <p:cNvPr id="1048651" name="Frame 2"/>
            <p:cNvSpPr/>
            <p:nvPr/>
          </p:nvSpPr>
          <p:spPr>
            <a:xfrm>
              <a:off x="1813037" y="4769608"/>
              <a:ext cx="1639614" cy="1862048"/>
            </a:xfrm>
            <a:prstGeom prst="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Group 14"/>
          <p:cNvGrpSpPr/>
          <p:nvPr/>
        </p:nvGrpSpPr>
        <p:grpSpPr>
          <a:xfrm>
            <a:off x="846694" y="4542407"/>
            <a:ext cx="1831287" cy="1862048"/>
            <a:chOff x="1718441" y="4769608"/>
            <a:chExt cx="1639614" cy="1862048"/>
          </a:xfrm>
        </p:grpSpPr>
        <p:sp>
          <p:nvSpPr>
            <p:cNvPr id="1048652" name="Rectangle 16"/>
            <p:cNvSpPr/>
            <p:nvPr/>
          </p:nvSpPr>
          <p:spPr>
            <a:xfrm>
              <a:off x="1916555" y="4769608"/>
              <a:ext cx="1062028" cy="1805941"/>
            </a:xfrm>
            <a:prstGeom prst="rect"/>
          </p:spPr>
          <p:txBody>
            <a:bodyPr wrap="none">
              <a:spAutoFit/>
            </a:bodyPr>
            <a:p>
              <a:r>
                <a:rPr b="1" dirty="0" sz="11500" lang="en-US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Q</a:t>
              </a:r>
              <a:endParaRPr dirty="0" sz="4400" lang="en-US">
                <a:solidFill>
                  <a:srgbClr val="000099"/>
                </a:solidFill>
              </a:endParaRPr>
            </a:p>
          </p:txBody>
        </p:sp>
        <p:sp>
          <p:nvSpPr>
            <p:cNvPr id="1048653" name="Frame 17"/>
            <p:cNvSpPr/>
            <p:nvPr/>
          </p:nvSpPr>
          <p:spPr>
            <a:xfrm>
              <a:off x="1718441" y="4769608"/>
              <a:ext cx="1639614" cy="1862048"/>
            </a:xfrm>
            <a:prstGeom prst="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4" name="Group 18"/>
          <p:cNvGrpSpPr/>
          <p:nvPr/>
        </p:nvGrpSpPr>
        <p:grpSpPr>
          <a:xfrm>
            <a:off x="5286096" y="4501594"/>
            <a:ext cx="1855684" cy="1862048"/>
            <a:chOff x="1788091" y="4769608"/>
            <a:chExt cx="1639614" cy="1862048"/>
          </a:xfrm>
        </p:grpSpPr>
        <p:sp>
          <p:nvSpPr>
            <p:cNvPr id="1048654" name="Rectangle 19"/>
            <p:cNvSpPr/>
            <p:nvPr/>
          </p:nvSpPr>
          <p:spPr>
            <a:xfrm>
              <a:off x="1916555" y="4769608"/>
              <a:ext cx="958296" cy="1805941"/>
            </a:xfrm>
            <a:prstGeom prst="rect"/>
          </p:spPr>
          <p:txBody>
            <a:bodyPr wrap="none">
              <a:spAutoFit/>
            </a:bodyPr>
            <a:p>
              <a:r>
                <a:rPr b="1" dirty="0" sz="11500" lang="en-US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R</a:t>
              </a:r>
              <a:endParaRPr dirty="0" sz="4400" lang="en-US">
                <a:solidFill>
                  <a:srgbClr val="000099"/>
                </a:solidFill>
              </a:endParaRPr>
            </a:p>
          </p:txBody>
        </p:sp>
        <p:sp>
          <p:nvSpPr>
            <p:cNvPr id="1048655" name="Frame 20"/>
            <p:cNvSpPr/>
            <p:nvPr/>
          </p:nvSpPr>
          <p:spPr>
            <a:xfrm>
              <a:off x="1788091" y="4769608"/>
              <a:ext cx="1639614" cy="1862048"/>
            </a:xfrm>
            <a:prstGeom prst="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 21"/>
          <p:cNvGrpSpPr/>
          <p:nvPr/>
        </p:nvGrpSpPr>
        <p:grpSpPr>
          <a:xfrm>
            <a:off x="7043464" y="4501594"/>
            <a:ext cx="1879820" cy="1862048"/>
            <a:chOff x="1349963" y="4769608"/>
            <a:chExt cx="2042350" cy="1862048"/>
          </a:xfrm>
        </p:grpSpPr>
        <p:sp>
          <p:nvSpPr>
            <p:cNvPr id="1048656" name="Rectangle 22"/>
            <p:cNvSpPr/>
            <p:nvPr/>
          </p:nvSpPr>
          <p:spPr>
            <a:xfrm>
              <a:off x="1349963" y="4769608"/>
              <a:ext cx="1537104" cy="1805941"/>
            </a:xfrm>
            <a:prstGeom prst="rect"/>
          </p:spPr>
          <p:txBody>
            <a:bodyPr wrap="none">
              <a:spAutoFit/>
            </a:bodyPr>
            <a:p>
              <a:pPr algn="ctr"/>
              <a:r>
                <a:rPr b="1" dirty="0" sz="11500" lang="en-US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 </a:t>
              </a:r>
              <a:r>
                <a:rPr b="1" dirty="0" sz="11500" lang="en-US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S</a:t>
              </a:r>
              <a:endParaRPr dirty="0" sz="4400" lang="en-US">
                <a:solidFill>
                  <a:srgbClr val="000099"/>
                </a:solidFill>
              </a:endParaRPr>
            </a:p>
          </p:txBody>
        </p:sp>
        <p:sp>
          <p:nvSpPr>
            <p:cNvPr id="1048657" name="Frame 23"/>
            <p:cNvSpPr/>
            <p:nvPr/>
          </p:nvSpPr>
          <p:spPr>
            <a:xfrm>
              <a:off x="1752699" y="4769608"/>
              <a:ext cx="1639614" cy="1862048"/>
            </a:xfrm>
            <a:prstGeom prst="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6" name="Group 24"/>
          <p:cNvGrpSpPr/>
          <p:nvPr/>
        </p:nvGrpSpPr>
        <p:grpSpPr>
          <a:xfrm>
            <a:off x="9454561" y="4495109"/>
            <a:ext cx="1639614" cy="1862048"/>
            <a:chOff x="1797271" y="4769608"/>
            <a:chExt cx="1639614" cy="1862048"/>
          </a:xfrm>
        </p:grpSpPr>
        <p:sp>
          <p:nvSpPr>
            <p:cNvPr id="1048658" name="Rectangle 25"/>
            <p:cNvSpPr/>
            <p:nvPr/>
          </p:nvSpPr>
          <p:spPr>
            <a:xfrm>
              <a:off x="1916555" y="4769608"/>
              <a:ext cx="1059180" cy="1805941"/>
            </a:xfrm>
            <a:prstGeom prst="rect"/>
          </p:spPr>
          <p:txBody>
            <a:bodyPr wrap="none">
              <a:spAutoFit/>
            </a:bodyPr>
            <a:p>
              <a:r>
                <a:rPr b="1" dirty="0" sz="11500" lang="en-US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T</a:t>
              </a:r>
              <a:endParaRPr dirty="0" sz="4400" lang="en-US">
                <a:solidFill>
                  <a:srgbClr val="000099"/>
                </a:solidFill>
              </a:endParaRPr>
            </a:p>
          </p:txBody>
        </p:sp>
        <p:sp>
          <p:nvSpPr>
            <p:cNvPr id="1048659" name="Frame 26"/>
            <p:cNvSpPr/>
            <p:nvPr/>
          </p:nvSpPr>
          <p:spPr>
            <a:xfrm>
              <a:off x="1797271" y="4769608"/>
              <a:ext cx="1639614" cy="1862048"/>
            </a:xfrm>
            <a:prstGeom prst="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48660" name="TextBox 29"/>
          <p:cNvSpPr txBox="1"/>
          <p:nvPr/>
        </p:nvSpPr>
        <p:spPr>
          <a:xfrm>
            <a:off x="8853550" y="1239849"/>
            <a:ext cx="2841637" cy="1285240"/>
          </a:xfrm>
          <a:prstGeom prst="rect"/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81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J</a:t>
            </a:r>
            <a:r>
              <a:rPr b="1" dirty="0" sz="81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e</a:t>
            </a:r>
            <a:r>
              <a:rPr b="1" dirty="0" sz="81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e</a:t>
            </a:r>
            <a:r>
              <a:rPr b="1" dirty="0" sz="81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p</a:t>
            </a:r>
            <a:endParaRPr b="1" dirty="0" sz="8100" 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097168" name="Picture 4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l="21429" r="21429"/>
          <a:stretch>
            <a:fillRect/>
          </a:stretch>
        </p:blipFill>
        <p:spPr>
          <a:xfrm>
            <a:off x="2012268" y="747164"/>
            <a:ext cx="5727246" cy="3555850"/>
          </a:xfrm>
          <a:prstGeom prst="rect"/>
        </p:spPr>
      </p:pic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7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8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11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12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15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16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19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2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23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24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evtFilter="cancelBubble" fill="hold" id="25" nodeType="interactiveSeq" restart="whenNotActive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26">
                      <p:stCondLst>
                        <p:cond delay="0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30"/>
                                        <p:tgtEl>
                                          <p:spTgt spid="1048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104866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3"/>
          <p:cNvGrpSpPr/>
          <p:nvPr/>
        </p:nvGrpSpPr>
        <p:grpSpPr>
          <a:xfrm>
            <a:off x="3047085" y="4533126"/>
            <a:ext cx="1855987" cy="1862048"/>
            <a:chOff x="1718441" y="4769608"/>
            <a:chExt cx="1639614" cy="1862048"/>
          </a:xfrm>
        </p:grpSpPr>
        <p:sp>
          <p:nvSpPr>
            <p:cNvPr id="1048661" name="Rectangle 6"/>
            <p:cNvSpPr/>
            <p:nvPr/>
          </p:nvSpPr>
          <p:spPr>
            <a:xfrm>
              <a:off x="1916555" y="4769608"/>
              <a:ext cx="834725" cy="1805941"/>
            </a:xfrm>
            <a:prstGeom prst="rect"/>
          </p:spPr>
          <p:txBody>
            <a:bodyPr wrap="none">
              <a:spAutoFit/>
            </a:bodyPr>
            <a:p>
              <a:r>
                <a:rPr b="0" dirty="0" sz="11500" lang="en-US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 </a:t>
              </a:r>
              <a:r>
                <a:rPr b="1" dirty="0" sz="11500" lang="en-US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I</a:t>
              </a:r>
              <a:endParaRPr dirty="0" sz="4400" lang="en-US">
                <a:solidFill>
                  <a:srgbClr val="000099"/>
                </a:solidFill>
              </a:endParaRPr>
            </a:p>
          </p:txBody>
        </p:sp>
        <p:sp>
          <p:nvSpPr>
            <p:cNvPr id="1048662" name="Frame 2"/>
            <p:cNvSpPr/>
            <p:nvPr/>
          </p:nvSpPr>
          <p:spPr>
            <a:xfrm>
              <a:off x="1718441" y="4769608"/>
              <a:ext cx="1639614" cy="1862048"/>
            </a:xfrm>
            <a:prstGeom prst="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Group 14"/>
          <p:cNvGrpSpPr/>
          <p:nvPr/>
        </p:nvGrpSpPr>
        <p:grpSpPr>
          <a:xfrm>
            <a:off x="925524" y="4542407"/>
            <a:ext cx="1831287" cy="1862048"/>
            <a:chOff x="1789021" y="4769608"/>
            <a:chExt cx="1639614" cy="1862048"/>
          </a:xfrm>
        </p:grpSpPr>
        <p:sp>
          <p:nvSpPr>
            <p:cNvPr id="1048663" name="Rectangle 16"/>
            <p:cNvSpPr/>
            <p:nvPr/>
          </p:nvSpPr>
          <p:spPr>
            <a:xfrm>
              <a:off x="1916555" y="4769608"/>
              <a:ext cx="936951" cy="1805941"/>
            </a:xfrm>
            <a:prstGeom prst="rect"/>
          </p:spPr>
          <p:txBody>
            <a:bodyPr wrap="none">
              <a:spAutoFit/>
            </a:bodyPr>
            <a:p>
              <a:r>
                <a:rPr b="1" dirty="0" sz="11500" lang="en-US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S</a:t>
              </a:r>
              <a:endParaRPr dirty="0" sz="4400" lang="en-US">
                <a:solidFill>
                  <a:srgbClr val="000099"/>
                </a:solidFill>
              </a:endParaRPr>
            </a:p>
          </p:txBody>
        </p:sp>
        <p:sp>
          <p:nvSpPr>
            <p:cNvPr id="1048664" name="Frame 17"/>
            <p:cNvSpPr/>
            <p:nvPr/>
          </p:nvSpPr>
          <p:spPr>
            <a:xfrm>
              <a:off x="1789021" y="4769608"/>
              <a:ext cx="1639614" cy="1862048"/>
            </a:xfrm>
            <a:prstGeom prst="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Group 18"/>
          <p:cNvGrpSpPr/>
          <p:nvPr/>
        </p:nvGrpSpPr>
        <p:grpSpPr>
          <a:xfrm>
            <a:off x="5207266" y="4501594"/>
            <a:ext cx="1855684" cy="1862048"/>
            <a:chOff x="1718441" y="4769608"/>
            <a:chExt cx="1639614" cy="1862048"/>
          </a:xfrm>
        </p:grpSpPr>
        <p:sp>
          <p:nvSpPr>
            <p:cNvPr id="1048665" name="Rectangle 19"/>
            <p:cNvSpPr/>
            <p:nvPr/>
          </p:nvSpPr>
          <p:spPr>
            <a:xfrm>
              <a:off x="1916555" y="4769608"/>
              <a:ext cx="935853" cy="1805941"/>
            </a:xfrm>
            <a:prstGeom prst="rect"/>
          </p:spPr>
          <p:txBody>
            <a:bodyPr wrap="none">
              <a:spAutoFit/>
            </a:bodyPr>
            <a:p>
              <a:r>
                <a:rPr b="1" dirty="0" sz="11500" lang="en-US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T</a:t>
              </a:r>
              <a:endParaRPr dirty="0" sz="4400" lang="en-US">
                <a:solidFill>
                  <a:srgbClr val="000099"/>
                </a:solidFill>
              </a:endParaRPr>
            </a:p>
          </p:txBody>
        </p:sp>
        <p:sp>
          <p:nvSpPr>
            <p:cNvPr id="1048666" name="Frame 20"/>
            <p:cNvSpPr/>
            <p:nvPr/>
          </p:nvSpPr>
          <p:spPr>
            <a:xfrm>
              <a:off x="1718441" y="4769608"/>
              <a:ext cx="1639614" cy="1862048"/>
            </a:xfrm>
            <a:prstGeom prst="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 21"/>
          <p:cNvGrpSpPr/>
          <p:nvPr/>
        </p:nvGrpSpPr>
        <p:grpSpPr>
          <a:xfrm>
            <a:off x="6986021" y="4501594"/>
            <a:ext cx="1889966" cy="1862048"/>
            <a:chOff x="1304682" y="4769608"/>
            <a:chExt cx="2053373" cy="1862048"/>
          </a:xfrm>
        </p:grpSpPr>
        <p:sp>
          <p:nvSpPr>
            <p:cNvPr id="1048667" name="Rectangle 22"/>
            <p:cNvSpPr/>
            <p:nvPr/>
          </p:nvSpPr>
          <p:spPr>
            <a:xfrm>
              <a:off x="1304682" y="4769608"/>
              <a:ext cx="1578497" cy="1805941"/>
            </a:xfrm>
            <a:prstGeom prst="rect"/>
          </p:spPr>
          <p:txBody>
            <a:bodyPr wrap="none">
              <a:spAutoFit/>
            </a:bodyPr>
            <a:p>
              <a:pPr algn="ctr"/>
              <a:r>
                <a:rPr b="1" dirty="0" sz="11500" lang="en-US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 R</a:t>
              </a:r>
              <a:endParaRPr dirty="0" sz="4400" lang="en-US">
                <a:solidFill>
                  <a:srgbClr val="000099"/>
                </a:solidFill>
              </a:endParaRPr>
            </a:p>
          </p:txBody>
        </p:sp>
        <p:sp>
          <p:nvSpPr>
            <p:cNvPr id="1048668" name="Frame 23"/>
            <p:cNvSpPr/>
            <p:nvPr/>
          </p:nvSpPr>
          <p:spPr>
            <a:xfrm>
              <a:off x="1718441" y="4769608"/>
              <a:ext cx="1639614" cy="1862048"/>
            </a:xfrm>
            <a:prstGeom prst="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Group 24"/>
          <p:cNvGrpSpPr/>
          <p:nvPr/>
        </p:nvGrpSpPr>
        <p:grpSpPr>
          <a:xfrm>
            <a:off x="9438795" y="4495109"/>
            <a:ext cx="1639614" cy="1862048"/>
            <a:chOff x="1781505" y="4769608"/>
            <a:chExt cx="1639614" cy="1862048"/>
          </a:xfrm>
        </p:grpSpPr>
        <p:sp>
          <p:nvSpPr>
            <p:cNvPr id="1048669" name="Rectangle 25"/>
            <p:cNvSpPr/>
            <p:nvPr/>
          </p:nvSpPr>
          <p:spPr>
            <a:xfrm>
              <a:off x="1916555" y="4769608"/>
              <a:ext cx="1109980" cy="1805941"/>
            </a:xfrm>
            <a:prstGeom prst="rect"/>
          </p:spPr>
          <p:txBody>
            <a:bodyPr wrap="none">
              <a:spAutoFit/>
            </a:bodyPr>
            <a:p>
              <a:r>
                <a:rPr b="1" dirty="0" sz="11500" lang="en-US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P</a:t>
              </a:r>
              <a:endParaRPr dirty="0" sz="4400" lang="en-US">
                <a:solidFill>
                  <a:srgbClr val="000099"/>
                </a:solidFill>
              </a:endParaRPr>
            </a:p>
          </p:txBody>
        </p:sp>
        <p:sp>
          <p:nvSpPr>
            <p:cNvPr id="1048670" name="Frame 26"/>
            <p:cNvSpPr/>
            <p:nvPr/>
          </p:nvSpPr>
          <p:spPr>
            <a:xfrm>
              <a:off x="1781505" y="4769608"/>
              <a:ext cx="1639614" cy="1862048"/>
            </a:xfrm>
            <a:prstGeom prst="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48671" name="TextBox 29"/>
          <p:cNvSpPr txBox="1"/>
          <p:nvPr/>
        </p:nvSpPr>
        <p:spPr>
          <a:xfrm>
            <a:off x="8501315" y="1717208"/>
            <a:ext cx="2938908" cy="1183640"/>
          </a:xfrm>
          <a:prstGeom prst="rect"/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73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I</a:t>
            </a:r>
            <a:r>
              <a:rPr b="1" dirty="0" sz="73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g</a:t>
            </a:r>
            <a:r>
              <a:rPr b="1" dirty="0" sz="73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l</a:t>
            </a:r>
            <a:r>
              <a:rPr b="1" dirty="0" sz="73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o</a:t>
            </a:r>
            <a:r>
              <a:rPr b="1" dirty="0" sz="73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o</a:t>
            </a:r>
            <a:endParaRPr b="1" dirty="0" sz="7300" 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097169" name="Picture 5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t="10816" b="10816"/>
          <a:stretch>
            <a:fillRect/>
          </a:stretch>
        </p:blipFill>
        <p:spPr>
          <a:xfrm>
            <a:off x="2317027" y="507010"/>
            <a:ext cx="5696214" cy="3343727"/>
          </a:xfrm>
          <a:prstGeom prst="rect"/>
        </p:spPr>
      </p:pic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7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8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11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12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15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16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19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2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23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24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evtFilter="cancelBubble" fill="hold" id="25" nodeType="interactiveSeq" restart="whenNotActive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26">
                      <p:stCondLst>
                        <p:cond delay="0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30"/>
                                        <p:tgtEl>
                                          <p:spTgt spid="10486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104867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3"/>
          <p:cNvGrpSpPr/>
          <p:nvPr/>
        </p:nvGrpSpPr>
        <p:grpSpPr>
          <a:xfrm>
            <a:off x="9372646" y="4501594"/>
            <a:ext cx="1855987" cy="1862048"/>
            <a:chOff x="1788081" y="4769608"/>
            <a:chExt cx="1639614" cy="1862048"/>
          </a:xfrm>
        </p:grpSpPr>
        <p:sp>
          <p:nvSpPr>
            <p:cNvPr id="1048672" name="Rectangle 6"/>
            <p:cNvSpPr/>
            <p:nvPr/>
          </p:nvSpPr>
          <p:spPr>
            <a:xfrm>
              <a:off x="1916555" y="4769608"/>
              <a:ext cx="1036675" cy="1805941"/>
            </a:xfrm>
            <a:prstGeom prst="rect"/>
          </p:spPr>
          <p:txBody>
            <a:bodyPr wrap="none">
              <a:spAutoFit/>
            </a:bodyPr>
            <a:p>
              <a:r>
                <a:rPr b="1" dirty="0" sz="11500" lang="en-US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G</a:t>
              </a:r>
              <a:endParaRPr dirty="0" sz="4400" lang="en-US">
                <a:solidFill>
                  <a:srgbClr val="000099"/>
                </a:solidFill>
              </a:endParaRPr>
            </a:p>
          </p:txBody>
        </p:sp>
        <p:sp>
          <p:nvSpPr>
            <p:cNvPr id="1048673" name="Frame 2"/>
            <p:cNvSpPr/>
            <p:nvPr/>
          </p:nvSpPr>
          <p:spPr>
            <a:xfrm>
              <a:off x="1788081" y="4769608"/>
              <a:ext cx="1639614" cy="1862048"/>
            </a:xfrm>
            <a:prstGeom prst="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Group 14"/>
          <p:cNvGrpSpPr/>
          <p:nvPr/>
        </p:nvGrpSpPr>
        <p:grpSpPr>
          <a:xfrm>
            <a:off x="846694" y="4542407"/>
            <a:ext cx="1831287" cy="1862048"/>
            <a:chOff x="1718441" y="4769608"/>
            <a:chExt cx="1639614" cy="1862048"/>
          </a:xfrm>
        </p:grpSpPr>
        <p:sp>
          <p:nvSpPr>
            <p:cNvPr id="1048674" name="Rectangle 16"/>
            <p:cNvSpPr/>
            <p:nvPr/>
          </p:nvSpPr>
          <p:spPr>
            <a:xfrm>
              <a:off x="1916555" y="4769608"/>
              <a:ext cx="1096141" cy="1805941"/>
            </a:xfrm>
            <a:prstGeom prst="rect"/>
          </p:spPr>
          <p:txBody>
            <a:bodyPr wrap="none">
              <a:spAutoFit/>
            </a:bodyPr>
            <a:p>
              <a:r>
                <a:rPr b="1" dirty="0" sz="11500" lang="en-US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N</a:t>
              </a:r>
              <a:endParaRPr dirty="0" sz="4400" lang="en-US">
                <a:solidFill>
                  <a:srgbClr val="000099"/>
                </a:solidFill>
              </a:endParaRPr>
            </a:p>
          </p:txBody>
        </p:sp>
        <p:sp>
          <p:nvSpPr>
            <p:cNvPr id="1048675" name="Frame 17"/>
            <p:cNvSpPr/>
            <p:nvPr/>
          </p:nvSpPr>
          <p:spPr>
            <a:xfrm>
              <a:off x="1718441" y="4769608"/>
              <a:ext cx="1639614" cy="1862048"/>
            </a:xfrm>
            <a:prstGeom prst="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6" name="Group 18"/>
          <p:cNvGrpSpPr/>
          <p:nvPr/>
        </p:nvGrpSpPr>
        <p:grpSpPr>
          <a:xfrm>
            <a:off x="5128436" y="4501594"/>
            <a:ext cx="1855684" cy="1862048"/>
            <a:chOff x="1718441" y="4769608"/>
            <a:chExt cx="1639614" cy="1862048"/>
          </a:xfrm>
        </p:grpSpPr>
        <p:sp>
          <p:nvSpPr>
            <p:cNvPr id="1048676" name="Rectangle 19"/>
            <p:cNvSpPr/>
            <p:nvPr/>
          </p:nvSpPr>
          <p:spPr>
            <a:xfrm>
              <a:off x="1916555" y="4769608"/>
              <a:ext cx="1048065" cy="1805941"/>
            </a:xfrm>
            <a:prstGeom prst="rect"/>
          </p:spPr>
          <p:txBody>
            <a:bodyPr wrap="none">
              <a:spAutoFit/>
            </a:bodyPr>
            <a:p>
              <a:r>
                <a:rPr b="1" dirty="0" sz="11500" lang="en-US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O</a:t>
              </a:r>
              <a:endParaRPr dirty="0" sz="4400" lang="en-US">
                <a:solidFill>
                  <a:srgbClr val="000099"/>
                </a:solidFill>
              </a:endParaRPr>
            </a:p>
          </p:txBody>
        </p:sp>
        <p:sp>
          <p:nvSpPr>
            <p:cNvPr id="1048677" name="Frame 20"/>
            <p:cNvSpPr/>
            <p:nvPr/>
          </p:nvSpPr>
          <p:spPr>
            <a:xfrm>
              <a:off x="1718441" y="4769608"/>
              <a:ext cx="1639614" cy="1862048"/>
            </a:xfrm>
            <a:prstGeom prst="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Group 21"/>
          <p:cNvGrpSpPr/>
          <p:nvPr/>
        </p:nvGrpSpPr>
        <p:grpSpPr>
          <a:xfrm>
            <a:off x="7067775" y="4501594"/>
            <a:ext cx="1808213" cy="1862048"/>
            <a:chOff x="1393504" y="4769608"/>
            <a:chExt cx="1964551" cy="1862048"/>
          </a:xfrm>
        </p:grpSpPr>
        <p:sp>
          <p:nvSpPr>
            <p:cNvPr id="1048678" name="Rectangle 22"/>
            <p:cNvSpPr/>
            <p:nvPr/>
          </p:nvSpPr>
          <p:spPr>
            <a:xfrm>
              <a:off x="1393504" y="4769608"/>
              <a:ext cx="1454314" cy="1805941"/>
            </a:xfrm>
            <a:prstGeom prst="rect"/>
          </p:spPr>
          <p:txBody>
            <a:bodyPr wrap="none">
              <a:spAutoFit/>
            </a:bodyPr>
            <a:p>
              <a:pPr algn="ctr"/>
              <a:r>
                <a:rPr b="1" dirty="0" sz="11500" lang="en-US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 L</a:t>
              </a:r>
              <a:endParaRPr dirty="0" sz="4400" lang="en-US">
                <a:solidFill>
                  <a:srgbClr val="000099"/>
                </a:solidFill>
              </a:endParaRPr>
            </a:p>
          </p:txBody>
        </p:sp>
        <p:sp>
          <p:nvSpPr>
            <p:cNvPr id="1048679" name="Frame 23"/>
            <p:cNvSpPr/>
            <p:nvPr/>
          </p:nvSpPr>
          <p:spPr>
            <a:xfrm>
              <a:off x="1718441" y="4769608"/>
              <a:ext cx="1639614" cy="1862048"/>
            </a:xfrm>
            <a:prstGeom prst="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8" name="Group 24"/>
          <p:cNvGrpSpPr/>
          <p:nvPr/>
        </p:nvGrpSpPr>
        <p:grpSpPr>
          <a:xfrm>
            <a:off x="2905035" y="4542407"/>
            <a:ext cx="1639614" cy="1862048"/>
            <a:chOff x="1718441" y="4769608"/>
            <a:chExt cx="1639614" cy="1862048"/>
          </a:xfrm>
        </p:grpSpPr>
        <p:sp>
          <p:nvSpPr>
            <p:cNvPr id="1048680" name="Rectangle 25"/>
            <p:cNvSpPr/>
            <p:nvPr/>
          </p:nvSpPr>
          <p:spPr>
            <a:xfrm>
              <a:off x="1916555" y="4769608"/>
              <a:ext cx="1097280" cy="1805941"/>
            </a:xfrm>
            <a:prstGeom prst="rect"/>
          </p:spPr>
          <p:txBody>
            <a:bodyPr wrap="none">
              <a:spAutoFit/>
            </a:bodyPr>
            <a:p>
              <a:r>
                <a:rPr b="1" dirty="0" sz="11500" lang="en-US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K</a:t>
              </a:r>
              <a:endParaRPr dirty="0" sz="4400" lang="en-US">
                <a:solidFill>
                  <a:srgbClr val="000099"/>
                </a:solidFill>
              </a:endParaRPr>
            </a:p>
          </p:txBody>
        </p:sp>
        <p:sp>
          <p:nvSpPr>
            <p:cNvPr id="1048681" name="Frame 26"/>
            <p:cNvSpPr/>
            <p:nvPr/>
          </p:nvSpPr>
          <p:spPr>
            <a:xfrm>
              <a:off x="1718441" y="4769608"/>
              <a:ext cx="1639614" cy="1862048"/>
            </a:xfrm>
            <a:prstGeom prst="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48682" name="TextBox 29"/>
          <p:cNvSpPr txBox="1"/>
          <p:nvPr/>
        </p:nvSpPr>
        <p:spPr>
          <a:xfrm>
            <a:off x="8523621" y="1511863"/>
            <a:ext cx="2407017" cy="1475740"/>
          </a:xfrm>
          <a:prstGeom prst="rect"/>
          <a:solidFill>
            <a:srgbClr val="92D05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93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G</a:t>
            </a:r>
            <a:r>
              <a:rPr b="1" dirty="0" sz="93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i</a:t>
            </a:r>
            <a:r>
              <a:rPr b="1" dirty="0" sz="93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r</a:t>
            </a:r>
            <a:r>
              <a:rPr b="1" dirty="0" sz="93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l</a:t>
            </a:r>
            <a:endParaRPr b="1" dirty="0" sz="9300" 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048683" name="TextBox 32"/>
          <p:cNvSpPr txBox="1"/>
          <p:nvPr/>
        </p:nvSpPr>
        <p:spPr>
          <a:xfrm>
            <a:off x="254112" y="219202"/>
            <a:ext cx="3002105" cy="2491740"/>
          </a:xfrm>
          <a:prstGeom prst="rect"/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54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Click the right letter</a:t>
            </a:r>
            <a:endParaRPr b="1" dirty="0" sz="5400" 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097170" name="Picture 53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rcRect t="8374" b="8374"/>
          <a:stretch>
            <a:fillRect/>
          </a:stretch>
        </p:blipFill>
        <p:spPr>
          <a:xfrm>
            <a:off x="3809432" y="499068"/>
            <a:ext cx="3311658" cy="3697156"/>
          </a:xfrm>
          <a:prstGeom prst="rect"/>
        </p:spPr>
      </p:pic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0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 id="11" tmFilter="0, 0; .2, .5; .8, .5; 1, 0"/>
                                        <p:tgtEl>
                                          <p:spTgt spid="10486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500" fill="hold" id="12"/>
                                        <p:tgtEl>
                                          <p:spTgt spid="10486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16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17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2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21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24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25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28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29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32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33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evtFilter="cancelBubble" fill="hold" id="34" nodeType="interactiveSeq" restart="whenNotActive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35">
                      <p:stCondLst>
                        <p:cond delay="0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39"/>
                                        <p:tgtEl>
                                          <p:spTgt spid="1048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1048682" grpId="0" animBg="1"/>
      <p:bldP spid="1048683" grpId="0"/>
      <p:bldP spid="104868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TextBox 12"/>
          <p:cNvSpPr txBox="1"/>
          <p:nvPr/>
        </p:nvSpPr>
        <p:spPr>
          <a:xfrm>
            <a:off x="8875987" y="329585"/>
            <a:ext cx="3002105" cy="789940"/>
          </a:xfrm>
          <a:prstGeom prst="rect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47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Evaluatio</a:t>
            </a:r>
            <a:r>
              <a:rPr b="1" dirty="0" sz="47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n</a:t>
            </a:r>
            <a:endParaRPr b="1" dirty="0" sz="4700" 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80" name="Group 3"/>
          <p:cNvGrpSpPr/>
          <p:nvPr/>
        </p:nvGrpSpPr>
        <p:grpSpPr>
          <a:xfrm>
            <a:off x="7412267" y="4472859"/>
            <a:ext cx="1773181" cy="1862048"/>
            <a:chOff x="1718441" y="4769608"/>
            <a:chExt cx="1639614" cy="1862048"/>
          </a:xfrm>
        </p:grpSpPr>
        <p:sp>
          <p:nvSpPr>
            <p:cNvPr id="1048685" name="Rectangle 6"/>
            <p:cNvSpPr/>
            <p:nvPr/>
          </p:nvSpPr>
          <p:spPr>
            <a:xfrm>
              <a:off x="1891497" y="4769608"/>
              <a:ext cx="1132060" cy="1805941"/>
            </a:xfrm>
            <a:prstGeom prst="rect"/>
          </p:spPr>
          <p:txBody>
            <a:bodyPr wrap="none">
              <a:spAutoFit/>
            </a:bodyPr>
            <a:p>
              <a:pPr algn="ctr"/>
              <a:r>
                <a:rPr b="1" dirty="0" sz="11500" lang="en-US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H</a:t>
              </a:r>
              <a:endParaRPr dirty="0" sz="4400" lang="en-US">
                <a:solidFill>
                  <a:srgbClr val="000099"/>
                </a:solidFill>
              </a:endParaRPr>
            </a:p>
          </p:txBody>
        </p:sp>
        <p:sp>
          <p:nvSpPr>
            <p:cNvPr id="1048686" name="Frame 2"/>
            <p:cNvSpPr/>
            <p:nvPr/>
          </p:nvSpPr>
          <p:spPr>
            <a:xfrm>
              <a:off x="1718441" y="4769608"/>
              <a:ext cx="1639614" cy="1862048"/>
            </a:xfrm>
            <a:prstGeom prst="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1" name="Group 14"/>
          <p:cNvGrpSpPr/>
          <p:nvPr/>
        </p:nvGrpSpPr>
        <p:grpSpPr>
          <a:xfrm>
            <a:off x="846694" y="4542407"/>
            <a:ext cx="1831287" cy="1862048"/>
            <a:chOff x="1718441" y="4769608"/>
            <a:chExt cx="1639614" cy="1862048"/>
          </a:xfrm>
        </p:grpSpPr>
        <p:sp>
          <p:nvSpPr>
            <p:cNvPr id="1048687" name="Rectangle 16"/>
            <p:cNvSpPr/>
            <p:nvPr/>
          </p:nvSpPr>
          <p:spPr>
            <a:xfrm>
              <a:off x="1916555" y="4769608"/>
              <a:ext cx="993804" cy="1805941"/>
            </a:xfrm>
            <a:prstGeom prst="rect"/>
          </p:spPr>
          <p:txBody>
            <a:bodyPr wrap="none">
              <a:spAutoFit/>
            </a:bodyPr>
            <a:p>
              <a:r>
                <a:rPr b="1" dirty="0" sz="11500" lang="en-US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P</a:t>
              </a:r>
              <a:endParaRPr dirty="0" sz="4400" lang="en-US">
                <a:solidFill>
                  <a:srgbClr val="000099"/>
                </a:solidFill>
              </a:endParaRPr>
            </a:p>
          </p:txBody>
        </p:sp>
        <p:sp>
          <p:nvSpPr>
            <p:cNvPr id="1048688" name="Frame 17"/>
            <p:cNvSpPr/>
            <p:nvPr/>
          </p:nvSpPr>
          <p:spPr>
            <a:xfrm>
              <a:off x="1718441" y="4769608"/>
              <a:ext cx="1639614" cy="1862048"/>
            </a:xfrm>
            <a:prstGeom prst="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2" name="Group 18"/>
          <p:cNvGrpSpPr/>
          <p:nvPr/>
        </p:nvGrpSpPr>
        <p:grpSpPr>
          <a:xfrm>
            <a:off x="5128436" y="4501594"/>
            <a:ext cx="1855684" cy="1862048"/>
            <a:chOff x="1718441" y="4769608"/>
            <a:chExt cx="1639614" cy="1862048"/>
          </a:xfrm>
        </p:grpSpPr>
        <p:sp>
          <p:nvSpPr>
            <p:cNvPr id="1048689" name="Rectangle 19"/>
            <p:cNvSpPr/>
            <p:nvPr/>
          </p:nvSpPr>
          <p:spPr>
            <a:xfrm>
              <a:off x="1958346" y="4769608"/>
              <a:ext cx="935853" cy="1805941"/>
            </a:xfrm>
            <a:prstGeom prst="rect"/>
          </p:spPr>
          <p:txBody>
            <a:bodyPr wrap="none">
              <a:spAutoFit/>
            </a:bodyPr>
            <a:p>
              <a:r>
                <a:rPr b="1" dirty="0" sz="11500" lang="en-US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T</a:t>
              </a:r>
              <a:endParaRPr dirty="0" sz="4400" lang="en-US">
                <a:solidFill>
                  <a:srgbClr val="000099"/>
                </a:solidFill>
              </a:endParaRPr>
            </a:p>
          </p:txBody>
        </p:sp>
        <p:sp>
          <p:nvSpPr>
            <p:cNvPr id="1048690" name="Frame 20"/>
            <p:cNvSpPr/>
            <p:nvPr/>
          </p:nvSpPr>
          <p:spPr>
            <a:xfrm>
              <a:off x="1718441" y="4769608"/>
              <a:ext cx="1639614" cy="1862048"/>
            </a:xfrm>
            <a:prstGeom prst="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Group 21"/>
          <p:cNvGrpSpPr/>
          <p:nvPr/>
        </p:nvGrpSpPr>
        <p:grpSpPr>
          <a:xfrm>
            <a:off x="9317299" y="4470062"/>
            <a:ext cx="2065401" cy="1862048"/>
            <a:chOff x="1386972" y="4769608"/>
            <a:chExt cx="1971083" cy="1862048"/>
          </a:xfrm>
        </p:grpSpPr>
        <p:sp>
          <p:nvSpPr>
            <p:cNvPr id="1048691" name="Rectangle 22"/>
            <p:cNvSpPr/>
            <p:nvPr/>
          </p:nvSpPr>
          <p:spPr>
            <a:xfrm>
              <a:off x="1386972" y="4769608"/>
              <a:ext cx="1483494" cy="1805941"/>
            </a:xfrm>
            <a:prstGeom prst="rect"/>
          </p:spPr>
          <p:txBody>
            <a:bodyPr wrap="none">
              <a:spAutoFit/>
            </a:bodyPr>
            <a:p>
              <a:pPr algn="ctr"/>
              <a:r>
                <a:rPr b="1" dirty="0" sz="11500" lang="en-US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 Q</a:t>
              </a:r>
              <a:endParaRPr dirty="0" sz="4400" lang="en-US">
                <a:solidFill>
                  <a:srgbClr val="000099"/>
                </a:solidFill>
              </a:endParaRPr>
            </a:p>
          </p:txBody>
        </p:sp>
        <p:sp>
          <p:nvSpPr>
            <p:cNvPr id="1048692" name="Frame 23"/>
            <p:cNvSpPr/>
            <p:nvPr/>
          </p:nvSpPr>
          <p:spPr>
            <a:xfrm>
              <a:off x="1718441" y="4769608"/>
              <a:ext cx="1639614" cy="1862048"/>
            </a:xfrm>
            <a:prstGeom prst="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4" name="Group 24"/>
          <p:cNvGrpSpPr/>
          <p:nvPr/>
        </p:nvGrpSpPr>
        <p:grpSpPr>
          <a:xfrm>
            <a:off x="2905035" y="4542407"/>
            <a:ext cx="1639614" cy="1862048"/>
            <a:chOff x="1718441" y="4769608"/>
            <a:chExt cx="1639614" cy="1862048"/>
          </a:xfrm>
        </p:grpSpPr>
        <p:sp>
          <p:nvSpPr>
            <p:cNvPr id="1048693" name="Rectangle 25"/>
            <p:cNvSpPr/>
            <p:nvPr/>
          </p:nvSpPr>
          <p:spPr>
            <a:xfrm>
              <a:off x="1916555" y="4769608"/>
              <a:ext cx="1084580" cy="1805941"/>
            </a:xfrm>
            <a:prstGeom prst="rect"/>
          </p:spPr>
          <p:txBody>
            <a:bodyPr wrap="none">
              <a:spAutoFit/>
            </a:bodyPr>
            <a:p>
              <a:r>
                <a:rPr b="1" dirty="0" sz="11500" lang="en-US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R</a:t>
              </a:r>
              <a:endParaRPr dirty="0" sz="4400" lang="en-US">
                <a:solidFill>
                  <a:srgbClr val="000099"/>
                </a:solidFill>
              </a:endParaRPr>
            </a:p>
          </p:txBody>
        </p:sp>
        <p:sp>
          <p:nvSpPr>
            <p:cNvPr id="1048694" name="Frame 26"/>
            <p:cNvSpPr/>
            <p:nvPr/>
          </p:nvSpPr>
          <p:spPr>
            <a:xfrm>
              <a:off x="1718441" y="4769608"/>
              <a:ext cx="1639614" cy="1862048"/>
            </a:xfrm>
            <a:prstGeom prst="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48695" name="TextBox 29"/>
          <p:cNvSpPr txBox="1"/>
          <p:nvPr/>
        </p:nvSpPr>
        <p:spPr>
          <a:xfrm>
            <a:off x="8350394" y="1649910"/>
            <a:ext cx="2628470" cy="1348740"/>
          </a:xfrm>
          <a:prstGeom prst="rect"/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85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H</a:t>
            </a:r>
            <a:r>
              <a:rPr b="1" dirty="0" sz="85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u</a:t>
            </a:r>
            <a:r>
              <a:rPr b="1" dirty="0" sz="85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t</a:t>
            </a:r>
            <a:endParaRPr b="1" dirty="0" sz="8500" 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097171" name="Picture 52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t="22718" b="22718"/>
          <a:stretch>
            <a:fillRect/>
          </a:stretch>
        </p:blipFill>
        <p:spPr>
          <a:xfrm>
            <a:off x="682581" y="500101"/>
            <a:ext cx="6729686" cy="2937550"/>
          </a:xfrm>
          <a:prstGeom prst="rect"/>
        </p:spPr>
      </p:pic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13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14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17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18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21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22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25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26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29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3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evtFilter="cancelBubble" fill="hold" id="31" nodeType="interactiveSeq" restart="whenNotActive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32">
                      <p:stCondLst>
                        <p:cond delay="0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36"/>
                                        <p:tgtEl>
                                          <p:spTgt spid="1048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1048684" grpId="0" animBg="1"/>
      <p:bldP spid="104869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Rounded Rectangle 7"/>
          <p:cNvSpPr/>
          <p:nvPr/>
        </p:nvSpPr>
        <p:spPr>
          <a:xfrm>
            <a:off x="360607" y="217632"/>
            <a:ext cx="11377509" cy="6252442"/>
          </a:xfrm>
          <a:prstGeom prst="roundRect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en-US"/>
          </a:p>
        </p:txBody>
      </p:sp>
      <p:grpSp>
        <p:nvGrpSpPr>
          <p:cNvPr id="41" name="Group 7"/>
          <p:cNvGrpSpPr/>
          <p:nvPr/>
        </p:nvGrpSpPr>
        <p:grpSpPr>
          <a:xfrm>
            <a:off x="862594" y="458394"/>
            <a:ext cx="7079318" cy="5394804"/>
            <a:chOff x="2163653" y="513537"/>
            <a:chExt cx="4595972" cy="4849098"/>
          </a:xfrm>
        </p:grpSpPr>
        <p:sp>
          <p:nvSpPr>
            <p:cNvPr id="1048586" name="Rounded Rectangle 10"/>
            <p:cNvSpPr/>
            <p:nvPr/>
          </p:nvSpPr>
          <p:spPr>
            <a:xfrm>
              <a:off x="2488539" y="513537"/>
              <a:ext cx="4271086" cy="1011382"/>
            </a:xfrm>
            <a:prstGeom prst="roundRect"/>
            <a:solidFill>
              <a:schemeClr val="accent1">
                <a:alpha val="58000"/>
              </a:schemeClr>
            </a:solidFill>
            <a:ln>
              <a:noFill/>
            </a:ln>
            <a:effectLst>
              <a:outerShdw algn="ctr" blurRad="44450" dir="5400000" dist="27940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balanced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r>
                <a:rPr dirty="0" sz="4800" lang="en-US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Teacher’s introduction </a:t>
              </a:r>
              <a:endParaRPr dirty="0" sz="4800"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8587" name="Rectangle 11"/>
            <p:cNvSpPr/>
            <p:nvPr/>
          </p:nvSpPr>
          <p:spPr>
            <a:xfrm>
              <a:off x="2163653" y="1741327"/>
              <a:ext cx="4398740" cy="3621308"/>
            </a:xfrm>
            <a:prstGeom prst="rect"/>
            <a:solidFill>
              <a:schemeClr val="accent4">
                <a:lumMod val="40000"/>
                <a:lumOff val="60000"/>
                <a:alpha val="5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r>
                <a:rPr b="1" dirty="0" sz="6000" lang="en-US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Md. Shafiul Alam</a:t>
              </a:r>
            </a:p>
            <a:p>
              <a:pPr algn="ctr"/>
              <a:r>
                <a:rPr b="1" dirty="0" sz="4000" lang="en-US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Assistant teacher</a:t>
              </a:r>
            </a:p>
            <a:p>
              <a:pPr algn="ctr"/>
              <a:r>
                <a:rPr b="1" dirty="0" sz="3200" lang="en-US" smtClean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Bazitkhila Govt. Primary School,</a:t>
              </a:r>
            </a:p>
            <a:p>
              <a:pPr algn="ctr"/>
              <a:r>
                <a:rPr b="1" dirty="0" sz="4400" lang="en-US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Sherpur Sadar, Sherpur.</a:t>
              </a:r>
            </a:p>
            <a:p>
              <a:pPr algn="ctr"/>
              <a:r>
                <a:rPr b="1" dirty="0" sz="4400" lang="en-US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Mobile</a:t>
              </a:r>
              <a:r>
                <a:rPr b="1" dirty="0" sz="4800" lang="en-US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no: </a:t>
              </a:r>
              <a:r>
                <a:rPr b="1" dirty="0" sz="4000" lang="en-US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01721082430</a:t>
              </a:r>
              <a:endParaRPr b="1" dirty="0" sz="3600"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97153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l="17927" r="17927"/>
          <a:stretch>
            <a:fillRect/>
          </a:stretch>
        </p:blipFill>
        <p:spPr>
          <a:xfrm>
            <a:off x="7941912" y="1501132"/>
            <a:ext cx="3727497" cy="4352066"/>
          </a:xfrm>
          <a:prstGeom prst="ellipse"/>
          <a:ln w="63500" cap="rnd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TextBox 5"/>
          <p:cNvSpPr txBox="1"/>
          <p:nvPr/>
        </p:nvSpPr>
        <p:spPr>
          <a:xfrm>
            <a:off x="1008215" y="1000646"/>
            <a:ext cx="2002999" cy="866139"/>
          </a:xfrm>
          <a:prstGeom prst="rect"/>
          <a:solidFill>
            <a:srgbClr val="00B0F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52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I</a:t>
            </a:r>
            <a:r>
              <a:rPr b="1" dirty="0" sz="52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g</a:t>
            </a:r>
            <a:r>
              <a:rPr b="1" dirty="0" sz="52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l</a:t>
            </a:r>
            <a:r>
              <a:rPr b="1" dirty="0" sz="52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o</a:t>
            </a:r>
            <a:r>
              <a:rPr b="1" dirty="0" sz="52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o</a:t>
            </a:r>
            <a:endParaRPr b="1" dirty="0" sz="5200" 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048697" name="TextBox 6"/>
          <p:cNvSpPr txBox="1"/>
          <p:nvPr/>
        </p:nvSpPr>
        <p:spPr>
          <a:xfrm>
            <a:off x="390776" y="5568290"/>
            <a:ext cx="2638078" cy="866139"/>
          </a:xfrm>
          <a:prstGeom prst="rect"/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52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F</a:t>
            </a:r>
            <a:r>
              <a:rPr b="1" dirty="0" sz="52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a</a:t>
            </a:r>
            <a:r>
              <a:rPr b="1" dirty="0" sz="52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r</a:t>
            </a:r>
            <a:r>
              <a:rPr b="1" dirty="0" sz="52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m</a:t>
            </a:r>
            <a:r>
              <a:rPr b="1" dirty="0" sz="52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e</a:t>
            </a:r>
            <a:r>
              <a:rPr b="1" dirty="0" sz="52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r</a:t>
            </a:r>
            <a:endParaRPr b="1" dirty="0" sz="5200" 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048698" name="TextBox 7"/>
          <p:cNvSpPr txBox="1"/>
          <p:nvPr/>
        </p:nvSpPr>
        <p:spPr>
          <a:xfrm>
            <a:off x="1008215" y="3814917"/>
            <a:ext cx="2002999" cy="866140"/>
          </a:xfrm>
          <a:prstGeom prst="rect"/>
          <a:solidFill>
            <a:srgbClr val="00B0F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52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J</a:t>
            </a:r>
            <a:r>
              <a:rPr b="1" dirty="0" sz="52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e</a:t>
            </a:r>
            <a:r>
              <a:rPr b="1" dirty="0" sz="52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e</a:t>
            </a:r>
            <a:r>
              <a:rPr b="1" dirty="0" sz="52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p</a:t>
            </a:r>
            <a:endParaRPr b="1" dirty="0" sz="5200" 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048699" name="TextBox 8"/>
          <p:cNvSpPr txBox="1"/>
          <p:nvPr/>
        </p:nvSpPr>
        <p:spPr>
          <a:xfrm>
            <a:off x="1008215" y="2206834"/>
            <a:ext cx="2002999" cy="866140"/>
          </a:xfrm>
          <a:prstGeom prst="rect"/>
          <a:solidFill>
            <a:srgbClr val="C0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52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H</a:t>
            </a:r>
            <a:r>
              <a:rPr b="1" dirty="0" sz="52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u</a:t>
            </a:r>
            <a:r>
              <a:rPr b="1" dirty="0" sz="52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t</a:t>
            </a:r>
            <a:endParaRPr b="1" dirty="0" sz="5200" 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cxnSp>
        <p:nvCxnSpPr>
          <p:cNvPr id="3145736" name="Straight Arrow Connector 10"/>
          <p:cNvCxnSpPr>
            <a:cxnSpLocks/>
          </p:cNvCxnSpPr>
          <p:nvPr/>
        </p:nvCxnSpPr>
        <p:spPr>
          <a:xfrm flipV="1">
            <a:off x="3011215" y="1272093"/>
            <a:ext cx="5943599" cy="1353210"/>
          </a:xfrm>
          <a:prstGeom prst="straightConnector1"/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7" name="Straight Arrow Connector 17"/>
          <p:cNvCxnSpPr>
            <a:cxnSpLocks/>
            <a:stCxn id="1048696" idx="3"/>
          </p:cNvCxnSpPr>
          <p:nvPr/>
        </p:nvCxnSpPr>
        <p:spPr>
          <a:xfrm>
            <a:off x="3011214" y="1416145"/>
            <a:ext cx="5940053" cy="2682889"/>
          </a:xfrm>
          <a:prstGeom prst="straightConnector1"/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8" name="Straight Arrow Connector 21"/>
          <p:cNvCxnSpPr>
            <a:cxnSpLocks/>
            <a:stCxn id="1048698" idx="3"/>
          </p:cNvCxnSpPr>
          <p:nvPr/>
        </p:nvCxnSpPr>
        <p:spPr>
          <a:xfrm>
            <a:off x="3011214" y="4230416"/>
            <a:ext cx="5943600" cy="1595284"/>
          </a:xfrm>
          <a:prstGeom prst="straightConnector1"/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9" name="Straight Arrow Connector 23"/>
          <p:cNvCxnSpPr>
            <a:cxnSpLocks/>
            <a:stCxn id="1048697" idx="3"/>
          </p:cNvCxnSpPr>
          <p:nvPr/>
        </p:nvCxnSpPr>
        <p:spPr>
          <a:xfrm flipV="1">
            <a:off x="3011215" y="2757589"/>
            <a:ext cx="5943599" cy="3068112"/>
          </a:xfrm>
          <a:prstGeom prst="straightConnector1"/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00" name="Rectangle 41"/>
          <p:cNvSpPr/>
          <p:nvPr/>
        </p:nvSpPr>
        <p:spPr>
          <a:xfrm>
            <a:off x="8594839" y="302206"/>
            <a:ext cx="2598682" cy="6338841"/>
          </a:xfrm>
          <a:prstGeom prst="rect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01" name="TextBox 30"/>
          <p:cNvSpPr txBox="1"/>
          <p:nvPr/>
        </p:nvSpPr>
        <p:spPr>
          <a:xfrm>
            <a:off x="3804491" y="88453"/>
            <a:ext cx="3149405" cy="1259840"/>
          </a:xfrm>
          <a:prstGeom prst="rect"/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r>
              <a:rPr b="1" dirty="0" sz="4000" lang="en-US" smtClean="0">
                <a:solidFill>
                  <a:srgbClr val="FF0000"/>
                </a:solidFill>
                <a:latin typeface="Arial Narrow" pitchFamily="34" charset="0"/>
                <a:cs typeface="Nikosh" pitchFamily="2" charset="0"/>
              </a:rPr>
              <a:t>Say read </a:t>
            </a:r>
            <a:r>
              <a:rPr b="1" dirty="0" sz="4000" lang="en-US" smtClean="0">
                <a:solidFill>
                  <a:srgbClr val="FF0000"/>
                </a:solidFill>
                <a:latin typeface="Arial Narrow" pitchFamily="34" charset="0"/>
                <a:cs typeface="Nikosh" pitchFamily="2" charset="0"/>
              </a:rPr>
              <a:t>&amp;</a:t>
            </a:r>
            <a:r>
              <a:rPr b="1" dirty="0" sz="4000" lang="en-US" smtClean="0">
                <a:solidFill>
                  <a:srgbClr val="FF0000"/>
                </a:solidFill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4000" lang="en-US" smtClean="0">
                <a:solidFill>
                  <a:srgbClr val="FF0000"/>
                </a:solidFill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4000" lang="en-US" smtClean="0">
                <a:solidFill>
                  <a:srgbClr val="FF0000"/>
                </a:solidFill>
                <a:latin typeface="Arial Narrow" pitchFamily="34" charset="0"/>
                <a:cs typeface="Nikosh" pitchFamily="2" charset="0"/>
              </a:rPr>
              <a:t>match </a:t>
            </a:r>
            <a:endParaRPr b="1" dirty="0" sz="4000" lang="en-US">
              <a:solidFill>
                <a:srgbClr val="FF0000"/>
              </a:solidFill>
              <a:latin typeface="Arial Narrow" pitchFamily="34" charset="0"/>
              <a:cs typeface="Nikosh" pitchFamily="2" charset="0"/>
            </a:endParaRPr>
          </a:p>
        </p:txBody>
      </p:sp>
      <p:pic>
        <p:nvPicPr>
          <p:cNvPr id="2097172" name="Picture 43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rcRect t="1935" b="1935"/>
          <a:stretch>
            <a:fillRect/>
          </a:stretch>
        </p:blipFill>
        <p:spPr>
          <a:xfrm>
            <a:off x="8854920" y="350145"/>
            <a:ext cx="2078519" cy="1598450"/>
          </a:xfrm>
          <a:prstGeom prst="rect"/>
        </p:spPr>
      </p:pic>
      <p:pic>
        <p:nvPicPr>
          <p:cNvPr id="2097173" name="Picture 44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rcRect l="5682" r="5682"/>
          <a:stretch>
            <a:fillRect/>
          </a:stretch>
        </p:blipFill>
        <p:spPr>
          <a:xfrm>
            <a:off x="8951267" y="5169952"/>
            <a:ext cx="2242254" cy="1561218"/>
          </a:xfrm>
          <a:prstGeom prst="rect"/>
        </p:spPr>
      </p:pic>
      <p:pic>
        <p:nvPicPr>
          <p:cNvPr id="2097174" name="Picture 14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rcRect l="11512" r="11512"/>
          <a:stretch>
            <a:fillRect/>
          </a:stretch>
        </p:blipFill>
        <p:spPr>
          <a:xfrm>
            <a:off x="8908930" y="3373826"/>
            <a:ext cx="1732794" cy="1686156"/>
          </a:xfrm>
          <a:prstGeom prst="rect"/>
        </p:spPr>
      </p:pic>
      <p:pic>
        <p:nvPicPr>
          <p:cNvPr id="2097175" name="Picture 45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9117659" y="1852552"/>
            <a:ext cx="1553041" cy="1545502"/>
          </a:xfrm>
          <a:prstGeom prst="rect"/>
        </p:spPr>
      </p:pic>
      <p:pic>
        <p:nvPicPr>
          <p:cNvPr id="2097176" name="Picture 15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rcRect l="19903" r="19903"/>
          <a:stretch>
            <a:fillRect/>
          </a:stretch>
        </p:blipFill>
        <p:spPr>
          <a:xfrm>
            <a:off x="9114112" y="1882170"/>
            <a:ext cx="1527612" cy="1425416"/>
          </a:xfrm>
          <a:prstGeom prst="rect"/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2"/>
                                        <p:tgtEl>
                                          <p:spTgt spid="1048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7"/>
                                        <p:tgtEl>
                                          <p:spTgt spid="1048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2"/>
                                        <p:tgtEl>
                                          <p:spTgt spid="1048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7"/>
                                        <p:tgtEl>
                                          <p:spTgt spid="1048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>
                      <p:stCondLst>
                        <p:cond delay="indefinite"/>
                      </p:stCondLst>
                      <p:childTnLst>
                        <p:par>
                          <p:cTn fill="hold" id="31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34"/>
                                        <p:tgtEl>
                                          <p:spTgt spid="3145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39"/>
                                        <p:tgtEl>
                                          <p:spTgt spid="314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>
                      <p:stCondLst>
                        <p:cond delay="indefinite"/>
                      </p:stCondLst>
                      <p:childTnLst>
                        <p:par>
                          <p:cTn fill="hold" id="41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44"/>
                                        <p:tgtEl>
                                          <p:spTgt spid="3145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49"/>
                                        <p:tgtEl>
                                          <p:spTgt spid="3145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6" grpId="0" animBg="1"/>
      <p:bldP spid="1048697" grpId="0" animBg="1"/>
      <p:bldP spid="1048698" grpId="0" animBg="1"/>
      <p:bldP spid="1048699" grpId="0" animBg="1"/>
      <p:bldP spid="104870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Picture 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t="474" b="474"/>
          <a:stretch>
            <a:fillRect/>
          </a:stretch>
        </p:blipFill>
        <p:spPr>
          <a:xfrm>
            <a:off x="4687909" y="369163"/>
            <a:ext cx="7320804" cy="4707864"/>
          </a:xfrm>
          <a:prstGeom prst="rect"/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48702" name="TextBox 3"/>
          <p:cNvSpPr txBox="1"/>
          <p:nvPr/>
        </p:nvSpPr>
        <p:spPr>
          <a:xfrm>
            <a:off x="635256" y="3778104"/>
            <a:ext cx="3856995" cy="624840"/>
          </a:xfrm>
          <a:prstGeom prst="rect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36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Fill in the box.</a:t>
            </a:r>
            <a:endParaRPr b="1" dirty="0" sz="3600" 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048703" name="TextBox 4"/>
          <p:cNvSpPr txBox="1"/>
          <p:nvPr/>
        </p:nvSpPr>
        <p:spPr>
          <a:xfrm>
            <a:off x="182275" y="369163"/>
            <a:ext cx="4294824" cy="523240"/>
          </a:xfrm>
          <a:prstGeom prst="rect"/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wrap="square">
            <a:spAutoFit/>
            <a:sp3d extrusionH="57150">
              <a:bevelT h="25400" prst="softRound"/>
            </a:sp3d>
          </a:bodyPr>
          <a:p>
            <a:pPr algn="ctr"/>
            <a:r>
              <a:rPr b="1" dirty="0" sz="2800" lang="en-US" smtClean="0">
                <a:ln>
                  <a:prstDash val="sysDash"/>
                </a:ln>
                <a:solidFill>
                  <a:schemeClr val="tx2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algn="tl" blurRad="38100" dir="2700000" dist="19050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Home Work </a:t>
            </a:r>
            <a:r>
              <a:rPr b="1" dirty="0" sz="2800" lang="bn-BD" smtClean="0">
                <a:ln>
                  <a:prstDash val="sysDash"/>
                </a:ln>
                <a:solidFill>
                  <a:schemeClr val="tx2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algn="tl" blurRad="38100" dir="2700000" dist="19050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b="1" dirty="0" sz="2800" lang="en-US">
              <a:ln>
                <a:prstDash val="sysDash"/>
              </a:ln>
              <a:solidFill>
                <a:schemeClr val="tx2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algn="tl" blurRad="38100" dir="2700000" dist="19050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704" name="Snip Same Side Corner Rectangle 5"/>
          <p:cNvSpPr/>
          <p:nvPr/>
        </p:nvSpPr>
        <p:spPr>
          <a:xfrm>
            <a:off x="298185" y="5621889"/>
            <a:ext cx="11480679" cy="546745"/>
          </a:xfrm>
          <a:prstGeom prst="snip2SameRect"/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dir="t" rig="threeP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4000" lang="bn-BD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b="1" dirty="0" sz="3600" lang="bn-BD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Write </a:t>
            </a:r>
            <a:r>
              <a:rPr b="1" dirty="0" sz="3200"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r>
              <a:rPr b="1" dirty="0" sz="3200"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r>
              <a:rPr b="1" dirty="0" sz="3200"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r>
              <a:rPr b="1" dirty="0" sz="3200"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J</a:t>
            </a:r>
            <a:r>
              <a:rPr b="1" dirty="0" sz="3200"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j</a:t>
            </a:r>
            <a:r>
              <a:rPr b="1" dirty="0" sz="3200"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with small &amp; capital letter </a:t>
            </a:r>
            <a:r>
              <a:rPr b="1" dirty="0" sz="3600"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b="1" dirty="0" sz="3600" lang="bn-BD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b="1" dirty="0" sz="3600" lang="en-US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78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182274" y="892402"/>
            <a:ext cx="4309977" cy="2362463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Donut 1"/>
          <p:cNvSpPr/>
          <p:nvPr/>
        </p:nvSpPr>
        <p:spPr>
          <a:xfrm>
            <a:off x="1050878" y="0"/>
            <a:ext cx="9785444" cy="6523630"/>
          </a:xfrm>
          <a:prstGeom prst="donut">
            <a:avLst>
              <a:gd name="adj" fmla="val 453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706" name="Flowchart: Direct Access Storage 29"/>
          <p:cNvSpPr/>
          <p:nvPr/>
        </p:nvSpPr>
        <p:spPr>
          <a:xfrm>
            <a:off x="3207687" y="995946"/>
            <a:ext cx="4488682" cy="1187850"/>
          </a:xfrm>
          <a:prstGeom prst="flowChartMagneticDrum"/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600" lang="en-US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Goodbye song</a:t>
            </a:r>
            <a:endParaRPr b="1" dirty="0" sz="3600" lang="en-US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707" name="Oval Callout 30"/>
          <p:cNvSpPr/>
          <p:nvPr/>
        </p:nvSpPr>
        <p:spPr>
          <a:xfrm rot="2431839">
            <a:off x="4234975" y="2305319"/>
            <a:ext cx="2434107" cy="2561306"/>
          </a:xfrm>
          <a:prstGeom prst="wedgeEllipseCallout">
            <a:avLst>
              <a:gd name="adj1" fmla="val -21166"/>
              <a:gd name="adj2" fmla="val 61494"/>
            </a:avLst>
          </a:prstGeom>
          <a:noFill/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79" name="Goodbye so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546883" y="2661229"/>
            <a:ext cx="1617665" cy="1617665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250" fill="hold" id="6"/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2"/>
                                        <p:tgtEl>
                                          <p:spTgt spid="104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evtFilter="cancelBubble" fill="hold" id="13" nodeType="interactiveSeq" restart="whenNotActive">
                <p:stCondLst>
                  <p:cond evt="onClick" delay="0">
                    <p:tgtEl>
                      <p:spTgt spid="2097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14">
                      <p:stCondLst>
                        <p:cond delay="0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27872" fill="hold" id="17"/>
                                        <p:tgtEl>
                                          <p:spTgt spid="20971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79"/>
                  </p:tgtEl>
                </p:cond>
              </p:nextCondLst>
            </p:seq>
            <p:audio>
              <p:cMediaNode vol="80000">
                <p:cTn display="0" fill="hold" id="18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79"/>
                </p:tgtEl>
              </p:cMediaNode>
            </p:audio>
          </p:childTnLst>
        </p:cTn>
      </p:par>
    </p:tnLst>
    <p:bldLst>
      <p:bldP spid="1048705" grpId="0" animBg="1"/>
      <p:bldP spid="104870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Flowchart: Direct Access Storage 3"/>
          <p:cNvSpPr/>
          <p:nvPr/>
        </p:nvSpPr>
        <p:spPr>
          <a:xfrm>
            <a:off x="1801505" y="600502"/>
            <a:ext cx="7055894" cy="1094028"/>
          </a:xfrm>
          <a:prstGeom prst="flowChartMagneticDrum"/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000" lang="en-US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Thanks to all</a:t>
            </a:r>
            <a:endParaRPr b="1" dirty="0" sz="4000" lang="en-US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80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307493" y="2020312"/>
            <a:ext cx="9266061" cy="4480538"/>
          </a:xfrm>
          <a:prstGeom prst="rect"/>
        </p:spPr>
      </p:pic>
    </p:spTree>
  </p:cSld>
  <p:clrMapOvr>
    <a:masterClrMapping/>
  </p:clrMapOvr>
  <p:transition spd="slow">
    <p:sndAc>
      <p:stSnd>
        <p:snd r:embed="rId2"/>
      </p:stSnd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209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6"/>
                                        <p:tgtEl>
                                          <p:spTgt spid="104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Horizontal Scroll 1"/>
          <p:cNvSpPr/>
          <p:nvPr/>
        </p:nvSpPr>
        <p:spPr>
          <a:xfrm>
            <a:off x="1313959" y="1005840"/>
            <a:ext cx="6002062" cy="3317380"/>
          </a:xfrm>
          <a:prstGeom prst="horizontalScroll">
            <a:avLst>
              <a:gd name="adj" fmla="val 16766"/>
            </a:avLst>
          </a:prstGeom>
          <a:solidFill>
            <a:srgbClr val="FFFF00"/>
          </a:solidFill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54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Class : Two </a:t>
            </a:r>
            <a:endParaRPr b="1" dirty="0" sz="5400" 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Nikosh" pitchFamily="2" charset="0"/>
            </a:endParaRPr>
          </a:p>
          <a:p>
            <a:pPr algn="ctr"/>
            <a:r>
              <a:rPr b="1" dirty="0" sz="4000" lang="en-US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Subject : </a:t>
            </a:r>
            <a:r>
              <a:rPr b="1" dirty="0" sz="40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English</a:t>
            </a:r>
          </a:p>
          <a:p>
            <a:pPr algn="ctr"/>
            <a:r>
              <a:rPr b="1" dirty="0" sz="36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  </a:t>
            </a:r>
            <a:r>
              <a:rPr b="1" dirty="0" sz="3600" lang="en-US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Time </a:t>
            </a:r>
            <a:r>
              <a:rPr b="1" dirty="0" sz="36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: 30 minute</a:t>
            </a:r>
            <a:endParaRPr b="1" dirty="0" sz="3600" 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Nikosh" pitchFamily="2" charset="0"/>
            </a:endParaRPr>
          </a:p>
        </p:txBody>
      </p:sp>
      <p:pic>
        <p:nvPicPr>
          <p:cNvPr id="2097154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759693" y="363819"/>
            <a:ext cx="3835087" cy="5772288"/>
          </a:xfrm>
          <a:prstGeom prst="rect"/>
        </p:spPr>
      </p:pic>
      <p:sp>
        <p:nvSpPr>
          <p:cNvPr id="1048594" name=""/>
          <p:cNvSpPr txBox="1"/>
          <p:nvPr/>
        </p:nvSpPr>
        <p:spPr>
          <a:xfrm>
            <a:off x="1891753" y="3794107"/>
            <a:ext cx="5186795" cy="2453640"/>
          </a:xfrm>
          <a:prstGeom prst="rect"/>
          <a:solidFill>
            <a:srgbClr val="CCFECC"/>
          </a:solidFill>
        </p:spPr>
        <p:txBody>
          <a:bodyPr rtlCol="0" wrap="square">
            <a:spAutoFit/>
          </a:bodyPr>
          <a:p>
            <a:r>
              <a:rPr b="1" dirty="0" sz="5300" lang="en-US" smtClean="0">
                <a:latin typeface="Arial Narrow" pitchFamily="34" charset="0"/>
                <a:cs typeface="Nikosh" pitchFamily="2" charset="0"/>
              </a:rPr>
              <a:t>Unit		</a:t>
            </a:r>
            <a:r>
              <a:rPr b="1" dirty="0" sz="53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53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53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53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53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53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5300" lang="en-US" smtClean="0">
                <a:latin typeface="Arial Narrow" pitchFamily="34" charset="0"/>
                <a:cs typeface="Nikosh" pitchFamily="2" charset="0"/>
              </a:rPr>
              <a:t>		: </a:t>
            </a:r>
            <a:r>
              <a:rPr b="1" dirty="0" sz="53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5300" lang="en-US" smtClean="0">
                <a:latin typeface="Arial Narrow" pitchFamily="34" charset="0"/>
                <a:cs typeface="Nikosh" pitchFamily="2" charset="0"/>
              </a:rPr>
              <a:t>	</a:t>
            </a:r>
            <a:r>
              <a:rPr b="1" dirty="0" sz="5300" lang="en-US" smtClean="0">
                <a:latin typeface="Arial Narrow" pitchFamily="34" charset="0"/>
                <a:cs typeface="Nikosh" pitchFamily="2" charset="0"/>
              </a:rPr>
              <a:t>0</a:t>
            </a:r>
            <a:r>
              <a:rPr b="1" dirty="0" sz="5300" lang="en-US" smtClean="0">
                <a:latin typeface="Arial Narrow" pitchFamily="34" charset="0"/>
                <a:cs typeface="Nikosh" pitchFamily="2" charset="0"/>
              </a:rPr>
              <a:t>2</a:t>
            </a:r>
            <a:endParaRPr b="1" sz="5300"/>
          </a:p>
          <a:p>
            <a:r>
              <a:rPr b="1" dirty="0" sz="5300" lang="en-US" smtClean="0">
                <a:latin typeface="Arial Narrow" pitchFamily="34" charset="0"/>
                <a:cs typeface="Nikosh" pitchFamily="2" charset="0"/>
              </a:rPr>
              <a:t>Lessons		: 	4-6</a:t>
            </a:r>
            <a:endParaRPr b="1" sz="5300"/>
          </a:p>
          <a:p>
            <a:r>
              <a:rPr b="1" dirty="0" sz="5300" lang="en-US" smtClean="0">
                <a:latin typeface="Arial Narrow" pitchFamily="34" charset="0"/>
                <a:cs typeface="Nikosh" pitchFamily="2" charset="0"/>
              </a:rPr>
              <a:t>Page		</a:t>
            </a:r>
            <a:r>
              <a:rPr b="1" dirty="0" sz="5300" lang="en-US" smtClean="0">
                <a:latin typeface="Arial Narrow" pitchFamily="34" charset="0"/>
                <a:cs typeface="Nikosh" pitchFamily="2" charset="0"/>
              </a:rPr>
              <a:t>  </a:t>
            </a:r>
            <a:r>
              <a:rPr b="1" dirty="0" sz="53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53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53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53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5300" lang="en-US" smtClean="0">
                <a:latin typeface="Arial Narrow" pitchFamily="34" charset="0"/>
                <a:cs typeface="Nikosh" pitchFamily="2" charset="0"/>
              </a:rPr>
              <a:t>	: 	</a:t>
            </a:r>
            <a:r>
              <a:rPr b="1" dirty="0" sz="5300" lang="en-US" smtClean="0">
                <a:latin typeface="Arial Narrow" pitchFamily="34" charset="0"/>
                <a:cs typeface="Nikosh" pitchFamily="2" charset="0"/>
              </a:rPr>
              <a:t>0</a:t>
            </a:r>
            <a:r>
              <a:rPr b="1" dirty="0" sz="5300" lang="en-US" smtClean="0">
                <a:latin typeface="Arial Narrow" pitchFamily="34" charset="0"/>
                <a:cs typeface="Nikosh" pitchFamily="2" charset="0"/>
              </a:rPr>
              <a:t>5</a:t>
            </a:r>
            <a:endParaRPr b="1" sz="5300"/>
          </a:p>
        </p:txBody>
      </p:sp>
      <p:sp>
        <p:nvSpPr>
          <p:cNvPr id="1048595" name="Rectangle 1"/>
          <p:cNvSpPr/>
          <p:nvPr/>
        </p:nvSpPr>
        <p:spPr>
          <a:xfrm>
            <a:off x="1143800" y="502919"/>
            <a:ext cx="6342380" cy="1005840"/>
          </a:xfrm>
          <a:prstGeom prst="rect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p>
            <a:r>
              <a:rPr b="1" dirty="0" sz="61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lastClr="000000" val="windowText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Alphabet</a:t>
            </a:r>
            <a:r>
              <a:rPr b="1" dirty="0" sz="61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lastClr="000000" val="windowText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 </a:t>
            </a:r>
            <a:r>
              <a:rPr b="1" dirty="0" sz="61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lastClr="000000" val="windowText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b="1" dirty="0" sz="61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lastClr="000000" val="windowText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F</a:t>
            </a:r>
            <a:r>
              <a:rPr b="1" dirty="0" sz="61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lastClr="000000" val="windowText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b="1" dirty="0" sz="61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lastClr="000000" val="windowText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f</a:t>
            </a:r>
            <a:r>
              <a:rPr b="1" dirty="0" sz="61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lastClr="000000" val="windowText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b="1" dirty="0" sz="61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lastClr="000000" val="windowText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-</a:t>
            </a:r>
            <a:r>
              <a:rPr b="1" dirty="0" sz="61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lastClr="000000" val="windowText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-</a:t>
            </a:r>
            <a:r>
              <a:rPr b="1" dirty="0" sz="61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lastClr="000000" val="windowText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b="1" dirty="0" sz="61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lastClr="000000" val="windowText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J</a:t>
            </a:r>
            <a:r>
              <a:rPr b="1" dirty="0" sz="61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lastClr="000000" val="windowText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b="1" dirty="0" sz="61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lastClr="000000" val="windowText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j</a:t>
            </a:r>
            <a:endParaRPr b="1" dirty="0" sz="6100" 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lastClr="000000" val="windowText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extBox 2"/>
          <p:cNvSpPr txBox="1"/>
          <p:nvPr/>
        </p:nvSpPr>
        <p:spPr>
          <a:xfrm>
            <a:off x="-679421" y="352054"/>
            <a:ext cx="10607263" cy="510540"/>
          </a:xfrm>
          <a:prstGeom prst="rect"/>
          <a:noFill/>
          <a:ln w="57150">
            <a:solidFill>
              <a:srgbClr val="FF0000"/>
            </a:solidFill>
          </a:ln>
        </p:spPr>
        <p:txBody>
          <a:bodyPr rtlCol="0" wrap="square">
            <a:spAutoFit/>
          </a:bodyPr>
          <a:p>
            <a:endParaRPr dirty="0" sz="28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7" name="TextBox 6"/>
          <p:cNvSpPr txBox="1"/>
          <p:nvPr/>
        </p:nvSpPr>
        <p:spPr>
          <a:xfrm>
            <a:off x="2595133" y="607324"/>
            <a:ext cx="5501865" cy="1015663"/>
          </a:xfrm>
          <a:prstGeom prst="rect"/>
          <a:solidFill>
            <a:schemeClr val="accent2">
              <a:lumMod val="60000"/>
              <a:lumOff val="40000"/>
            </a:schemeClr>
          </a:solidFill>
        </p:spPr>
        <p:txBody>
          <a:bodyPr rtlCol="0" wrap="square">
            <a:spAutoFit/>
          </a:bodyPr>
          <a:p>
            <a:r>
              <a:rPr dirty="0" sz="6000" lang="en-US" err="1">
                <a:latin typeface="NikoshBAN" panose="02000000000000000000" pitchFamily="2" charset="0"/>
                <a:cs typeface="NikoshBAN" panose="02000000000000000000" pitchFamily="2" charset="0"/>
              </a:rPr>
              <a:t>Creat</a:t>
            </a:r>
            <a:r>
              <a:rPr dirty="0" sz="6000" lang="en-US">
                <a:latin typeface="NikoshBAN" panose="02000000000000000000" pitchFamily="2" charset="0"/>
                <a:cs typeface="NikoshBAN" panose="02000000000000000000" pitchFamily="2" charset="0"/>
              </a:rPr>
              <a:t> Emotion</a:t>
            </a:r>
          </a:p>
        </p:txBody>
      </p:sp>
      <p:pic>
        <p:nvPicPr>
          <p:cNvPr id="2097155" name="Hello Song"/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663381" y="4392035"/>
            <a:ext cx="1199537" cy="1199537"/>
          </a:xfrm>
          <a:prstGeom prst="rect"/>
        </p:spPr>
      </p:pic>
      <p:sp>
        <p:nvSpPr>
          <p:cNvPr id="1048598" name="Rectangle 1"/>
          <p:cNvSpPr/>
          <p:nvPr/>
        </p:nvSpPr>
        <p:spPr>
          <a:xfrm>
            <a:off x="3528574" y="2060971"/>
            <a:ext cx="4518212" cy="504763"/>
          </a:xfrm>
          <a:prstGeom prst="rect"/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000" lang="en-US" smtClean="0">
                <a:solidFill>
                  <a:srgbClr val="002060"/>
                </a:solidFill>
              </a:rPr>
              <a:t>By  hello song</a:t>
            </a:r>
            <a:endParaRPr b="1" dirty="0" sz="4000" lang="en-US">
              <a:solidFill>
                <a:srgbClr val="002060"/>
              </a:solidFill>
            </a:endParaRPr>
          </a:p>
        </p:txBody>
      </p:sp>
      <p:sp>
        <p:nvSpPr>
          <p:cNvPr id="1048599" name="Rectangle 3"/>
          <p:cNvSpPr/>
          <p:nvPr/>
        </p:nvSpPr>
        <p:spPr>
          <a:xfrm>
            <a:off x="3850547" y="3979571"/>
            <a:ext cx="2872226" cy="2215167"/>
          </a:xfrm>
          <a:prstGeom prst="rect"/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evt="onClick" delay="0">
                    <p:tgtEl>
                      <p:spTgt spid="2097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3">
                      <p:stCondLst>
                        <p:cond delay="0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34951" fill="hold" id="6"/>
                                        <p:tgtEl>
                                          <p:spTgt spid="2097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55"/>
                  </p:tgtEl>
                </p:cond>
              </p:nextCondLst>
            </p:seq>
            <p:audio>
              <p:cMediaNode vol="80000">
                <p:cTn display="0" fill="hold" id="7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5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Rectangle 1"/>
          <p:cNvSpPr/>
          <p:nvPr/>
        </p:nvSpPr>
        <p:spPr>
          <a:xfrm>
            <a:off x="2094749" y="-31416"/>
            <a:ext cx="10333714" cy="830997"/>
          </a:xfrm>
          <a:prstGeom prst="rect"/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p>
            <a:r>
              <a:rPr b="1" dirty="0" sz="4800" lang="en-US" smtClean="0">
                <a:latin typeface="Century Gothic" pitchFamily="34" charset="0"/>
                <a:cs typeface="Times New Roman" pitchFamily="18" charset="0"/>
              </a:rPr>
              <a:t>What can you see in this pictures?</a:t>
            </a:r>
            <a:endParaRPr b="1" dirty="0" sz="4800" lang="en-US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048601" name="Rectangle 28"/>
          <p:cNvSpPr/>
          <p:nvPr/>
        </p:nvSpPr>
        <p:spPr>
          <a:xfrm>
            <a:off x="2156876" y="6003198"/>
            <a:ext cx="9727959" cy="830997"/>
          </a:xfrm>
          <a:prstGeom prst="rect"/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p>
            <a:r>
              <a:rPr b="1" dirty="0" sz="4800" lang="en-US" smtClean="0">
                <a:latin typeface="Century Gothic" pitchFamily="34" charset="0"/>
                <a:cs typeface="Times New Roman" pitchFamily="18" charset="0"/>
              </a:rPr>
              <a:t>There are many kind of pictures</a:t>
            </a:r>
            <a:r>
              <a:rPr b="1" dirty="0" sz="4800" lang="en-US">
                <a:latin typeface="Century Gothic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2097156" name="Picture 30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rcRect t="4049" b="4049"/>
          <a:stretch>
            <a:fillRect/>
          </a:stretch>
        </p:blipFill>
        <p:spPr>
          <a:xfrm>
            <a:off x="0" y="677218"/>
            <a:ext cx="3359385" cy="3059592"/>
          </a:xfrm>
          <a:prstGeom prst="rect"/>
        </p:spPr>
      </p:pic>
      <p:pic>
        <p:nvPicPr>
          <p:cNvPr id="2097157" name="Picture 3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 l="1964" r="1964"/>
          <a:stretch>
            <a:fillRect/>
          </a:stretch>
        </p:blipFill>
        <p:spPr>
          <a:xfrm>
            <a:off x="7687576" y="677217"/>
            <a:ext cx="3800501" cy="2833898"/>
          </a:xfrm>
          <a:prstGeom prst="rect"/>
        </p:spPr>
      </p:pic>
      <p:pic>
        <p:nvPicPr>
          <p:cNvPr id="2097158" name="Picture 32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rcRect l="10745" r="10745"/>
          <a:stretch>
            <a:fillRect/>
          </a:stretch>
        </p:blipFill>
        <p:spPr>
          <a:xfrm>
            <a:off x="7261606" y="3046533"/>
            <a:ext cx="2968823" cy="2728519"/>
          </a:xfrm>
          <a:prstGeom prst="rect"/>
        </p:spPr>
      </p:pic>
      <p:pic>
        <p:nvPicPr>
          <p:cNvPr id="2097159" name="Picture 33"/>
          <p:cNvPicPr>
            <a:picLocks noChangeAspect="1"/>
          </p:cNvPicPr>
          <p:nvPr/>
        </p:nvPicPr>
        <p:blipFill>
          <a:blip xmlns:r="http://schemas.openxmlformats.org/officeDocument/2006/relationships" r:embed="rId4" cstate="print"/>
          <a:srcRect t="11643" b="11643"/>
          <a:stretch>
            <a:fillRect/>
          </a:stretch>
        </p:blipFill>
        <p:spPr>
          <a:xfrm>
            <a:off x="-396798" y="3834252"/>
            <a:ext cx="4581283" cy="2168946"/>
          </a:xfrm>
          <a:prstGeom prst="rect"/>
        </p:spPr>
      </p:pic>
      <p:pic>
        <p:nvPicPr>
          <p:cNvPr id="2097160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rcRect t="13907" b="13907"/>
          <a:stretch>
            <a:fillRect/>
          </a:stretch>
        </p:blipFill>
        <p:spPr>
          <a:xfrm>
            <a:off x="4184485" y="799581"/>
            <a:ext cx="2800214" cy="2647391"/>
          </a:xfrm>
          <a:prstGeom prst="rect"/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4"/>
                                        <p:tgtEl>
                                          <p:spTgt spid="1048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9" nodeType="clickEffect" presetClass="exit" presetID="16" presetSubtype="21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dur="500" id="20"/>
                                        <p:tgtEl>
                                          <p:spTgt spid="1048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0" grpId="0"/>
      <p:bldP spid="1048601" grpId="0"/>
      <p:bldP spid="104860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Rectangle 4"/>
          <p:cNvSpPr/>
          <p:nvPr/>
        </p:nvSpPr>
        <p:spPr>
          <a:xfrm>
            <a:off x="3159030" y="323768"/>
            <a:ext cx="6123332" cy="1066800"/>
          </a:xfrm>
          <a:prstGeom prst="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66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Today’s lesson </a:t>
            </a:r>
            <a:endParaRPr b="1" dirty="0" sz="6600" 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1048603" name="Rectangle 1"/>
          <p:cNvSpPr/>
          <p:nvPr/>
        </p:nvSpPr>
        <p:spPr>
          <a:xfrm>
            <a:off x="3231602" y="1796738"/>
            <a:ext cx="5605781" cy="891540"/>
          </a:xfrm>
          <a:prstGeom prst="rect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p>
            <a:r>
              <a:rPr b="1" dirty="0" sz="54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lastClr="000000" val="windowText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Alphabet</a:t>
            </a:r>
            <a:r>
              <a:rPr b="1" dirty="0" sz="54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lastClr="000000" val="windowText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 </a:t>
            </a:r>
            <a:r>
              <a:rPr b="1" dirty="0" sz="54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lastClr="000000" val="windowText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b="1" dirty="0" sz="54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lastClr="000000" val="windowText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F</a:t>
            </a:r>
            <a:r>
              <a:rPr b="1" dirty="0" sz="54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lastClr="000000" val="windowText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b="1" dirty="0" sz="54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lastClr="000000" val="windowText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f</a:t>
            </a:r>
            <a:r>
              <a:rPr b="1" dirty="0" sz="54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lastClr="000000" val="windowText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b="1" dirty="0" sz="54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lastClr="000000" val="windowText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-</a:t>
            </a:r>
            <a:r>
              <a:rPr b="1" dirty="0" sz="54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lastClr="000000" val="windowText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-</a:t>
            </a:r>
            <a:r>
              <a:rPr b="1" dirty="0" sz="54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lastClr="000000" val="windowText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b="1" dirty="0" sz="54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lastClr="000000" val="windowText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J</a:t>
            </a:r>
            <a:r>
              <a:rPr b="1" dirty="0" sz="54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lastClr="000000" val="windowText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b="1" dirty="0" sz="54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lastClr="000000" val="windowText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j</a:t>
            </a:r>
            <a:endParaRPr b="1" dirty="0" sz="5400" 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lastClr="000000" val="windowText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048604" name="TextBox 16"/>
          <p:cNvSpPr txBox="1"/>
          <p:nvPr/>
        </p:nvSpPr>
        <p:spPr>
          <a:xfrm>
            <a:off x="2391624" y="3094449"/>
            <a:ext cx="7285736" cy="2072640"/>
          </a:xfrm>
          <a:prstGeom prst="rect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b="1" dirty="0" sz="4400" lang="en-US" smtClean="0">
                <a:latin typeface="Arial Narrow" pitchFamily="34" charset="0"/>
                <a:cs typeface="Nikosh" pitchFamily="2" charset="0"/>
              </a:rPr>
              <a:t>Unit	</a:t>
            </a:r>
            <a:r>
              <a:rPr b="1" dirty="0" sz="44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44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44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44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44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44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4400" lang="en-US" smtClean="0">
                <a:latin typeface="Arial Narrow" pitchFamily="34" charset="0"/>
                <a:cs typeface="Nikosh" pitchFamily="2" charset="0"/>
              </a:rPr>
              <a:t>			:</a:t>
            </a:r>
            <a:r>
              <a:rPr b="1" dirty="0" sz="44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44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44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4400" lang="en-US" smtClean="0">
                <a:latin typeface="Arial Narrow" pitchFamily="34" charset="0"/>
                <a:cs typeface="Nikosh" pitchFamily="2" charset="0"/>
              </a:rPr>
              <a:t>0</a:t>
            </a:r>
            <a:r>
              <a:rPr b="1" dirty="0" sz="4400" lang="en-US" smtClean="0">
                <a:latin typeface="Arial Narrow" pitchFamily="34" charset="0"/>
                <a:cs typeface="Nikosh" pitchFamily="2" charset="0"/>
              </a:rPr>
              <a:t>2</a:t>
            </a:r>
            <a:r>
              <a:rPr b="1" dirty="0" sz="4400" lang="en-US" smtClean="0">
                <a:latin typeface="Arial Narrow" pitchFamily="34" charset="0"/>
                <a:cs typeface="Nikosh" pitchFamily="2" charset="0"/>
              </a:rPr>
              <a:t> 	</a:t>
            </a:r>
            <a:endParaRPr altLang="en-US" lang="zh-CN"/>
          </a:p>
          <a:p>
            <a:r>
              <a:rPr b="1" dirty="0" sz="4400" lang="en-US" smtClean="0">
                <a:latin typeface="Arial Narrow" pitchFamily="34" charset="0"/>
                <a:cs typeface="Nikosh" pitchFamily="2" charset="0"/>
              </a:rPr>
              <a:t>Lessons		: 	4-6</a:t>
            </a:r>
          </a:p>
          <a:p>
            <a:r>
              <a:rPr b="1" dirty="0" sz="4400" lang="en-US" smtClean="0">
                <a:latin typeface="Arial Narrow" pitchFamily="34" charset="0"/>
                <a:cs typeface="Nikosh" pitchFamily="2" charset="0"/>
              </a:rPr>
              <a:t>Page		</a:t>
            </a:r>
            <a:r>
              <a:rPr b="1" dirty="0" sz="44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44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44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44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44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44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44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4400" lang="en-US" smtClean="0">
                <a:latin typeface="Arial Narrow" pitchFamily="34" charset="0"/>
                <a:cs typeface="Nikosh" pitchFamily="2" charset="0"/>
              </a:rPr>
              <a:t>	: </a:t>
            </a:r>
            <a:r>
              <a:rPr b="1" dirty="0" sz="44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44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4400" lang="en-US" smtClean="0">
                <a:latin typeface="Arial Narrow" pitchFamily="34" charset="0"/>
                <a:cs typeface="Nikosh" pitchFamily="2" charset="0"/>
              </a:rPr>
              <a:t>0</a:t>
            </a:r>
            <a:r>
              <a:rPr b="1" dirty="0" sz="4400" lang="en-US" smtClean="0">
                <a:latin typeface="Arial Narrow" pitchFamily="34" charset="0"/>
                <a:cs typeface="Nikosh" pitchFamily="2" charset="0"/>
              </a:rPr>
              <a:t>5</a:t>
            </a:r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5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animBg="1"/>
      <p:bldP spid="1048603" grpId="0" animBg="1"/>
      <p:bldP spid="10486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extBox 2"/>
          <p:cNvSpPr txBox="1"/>
          <p:nvPr/>
        </p:nvSpPr>
        <p:spPr>
          <a:xfrm>
            <a:off x="493875" y="1656826"/>
            <a:ext cx="8408933" cy="1056640"/>
          </a:xfrm>
          <a:prstGeom prst="rect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dirty="0" sz="32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lastClr="000000" val="windowText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the lesson students will be able to-</a:t>
            </a:r>
            <a:endParaRPr b="1" dirty="0" sz="3200" 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lastClr="000000" val="windowText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06" name="TextBox 12"/>
          <p:cNvSpPr txBox="1"/>
          <p:nvPr/>
        </p:nvSpPr>
        <p:spPr>
          <a:xfrm>
            <a:off x="218941" y="3110229"/>
            <a:ext cx="11695571" cy="3952240"/>
          </a:xfrm>
          <a:prstGeom prst="rect"/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3200"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1.1.1    become familiar with English sounds by listening to common </a:t>
            </a:r>
            <a:r>
              <a:rPr dirty="0" sz="3200" lang="en-US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E</a:t>
            </a:r>
            <a:r>
              <a:rPr dirty="0" sz="3200"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nglish 	  words.</a:t>
            </a:r>
          </a:p>
          <a:p>
            <a:r>
              <a:rPr dirty="0" sz="3200" lang="en-US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1.1.2    say simple words and phrases with proper sounds and stress.</a:t>
            </a:r>
          </a:p>
          <a:p>
            <a:r>
              <a:rPr dirty="0" sz="3200" lang="en-US" smtClean="0">
                <a:latin typeface="Arial Narrow" pitchFamily="34" charset="0"/>
                <a:cs typeface="Arial" pitchFamily="34" charset="0"/>
              </a:rPr>
              <a:t>1.2.1    recognize and read the alphabet both small and capital (non-cursive).</a:t>
            </a:r>
          </a:p>
          <a:p>
            <a:r>
              <a:rPr dirty="0" sz="3200" lang="en-US" smtClean="0">
                <a:solidFill>
                  <a:srgbClr val="811D59"/>
                </a:solidFill>
                <a:latin typeface="Arial Narrow" pitchFamily="34" charset="0"/>
                <a:cs typeface="Arial" pitchFamily="34" charset="0"/>
              </a:rPr>
              <a:t>1.3.1    recognize and read the name of objects having the same initial and 	  final sounds. </a:t>
            </a:r>
            <a:endParaRPr dirty="0" sz="3200" lang="en-US">
              <a:solidFill>
                <a:srgbClr val="811D59"/>
              </a:solidFill>
            </a:endParaRPr>
          </a:p>
        </p:txBody>
      </p:sp>
      <p:sp>
        <p:nvSpPr>
          <p:cNvPr id="1048607" name="Rectangle 1"/>
          <p:cNvSpPr/>
          <p:nvPr/>
        </p:nvSpPr>
        <p:spPr>
          <a:xfrm>
            <a:off x="3226951" y="541978"/>
            <a:ext cx="5402580" cy="815340"/>
          </a:xfrm>
          <a:prstGeom prst="rect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p>
            <a:pPr algn="ctr"/>
            <a:r>
              <a:rPr b="1" dirty="0" sz="4800" lang="en-US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Miriam Fixed" pitchFamily="49" charset="-79"/>
              </a:rPr>
              <a:t>Learning outcomes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extBox 14"/>
          <p:cNvSpPr txBox="1"/>
          <p:nvPr/>
        </p:nvSpPr>
        <p:spPr>
          <a:xfrm>
            <a:off x="328741" y="320083"/>
            <a:ext cx="4117139" cy="1285239"/>
          </a:xfrm>
          <a:prstGeom prst="rec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r>
              <a:rPr dirty="0" sz="4000" lang="en-US" smtClean="0">
                <a:latin typeface="Arial Narrow" pitchFamily="34" charset="0"/>
                <a:cs typeface="Nikosh" pitchFamily="2" charset="0"/>
              </a:rPr>
              <a:t>Look listen and say- </a:t>
            </a:r>
            <a:endParaRPr dirty="0" sz="4000" lang="en-US"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1048609" name="Rectangle 10"/>
          <p:cNvSpPr/>
          <p:nvPr/>
        </p:nvSpPr>
        <p:spPr>
          <a:xfrm>
            <a:off x="10964361" y="198858"/>
            <a:ext cx="919480" cy="396241"/>
          </a:xfrm>
          <a:prstGeom prst="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p>
            <a:r>
              <a:rPr b="1" dirty="0" sz="20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W.C.W</a:t>
            </a:r>
            <a:endParaRPr dirty="0" sz="2000" lang="en-US"/>
          </a:p>
        </p:txBody>
      </p:sp>
      <p:sp>
        <p:nvSpPr>
          <p:cNvPr id="1048610" name="TextBox 4"/>
          <p:cNvSpPr txBox="1"/>
          <p:nvPr/>
        </p:nvSpPr>
        <p:spPr>
          <a:xfrm>
            <a:off x="7457090" y="674026"/>
            <a:ext cx="3736427" cy="256794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6600" lang="en-US" smtClean="0">
                <a:solidFill>
                  <a:srgbClr val="FF0000"/>
                </a:solidFill>
                <a:latin typeface="Century Gothic" pitchFamily="34" charset="0"/>
              </a:rPr>
              <a:t>F</a:t>
            </a:r>
            <a:r>
              <a:rPr b="1" dirty="0" sz="16600" lang="en-US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b="1" dirty="0" sz="16600" lang="en-US" smtClean="0">
                <a:solidFill>
                  <a:srgbClr val="FF0000"/>
                </a:solidFill>
                <a:latin typeface="Century Gothic" pitchFamily="34" charset="0"/>
              </a:rPr>
              <a:t>f</a:t>
            </a:r>
            <a:endParaRPr b="1" dirty="0" sz="16600" lang="en-US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048611" name="TextBox 16"/>
          <p:cNvSpPr txBox="1"/>
          <p:nvPr/>
        </p:nvSpPr>
        <p:spPr>
          <a:xfrm>
            <a:off x="6199037" y="4233565"/>
            <a:ext cx="5225064" cy="1907541"/>
          </a:xfrm>
          <a:prstGeom prst="rect"/>
          <a:solidFill>
            <a:srgbClr val="00B0F0"/>
          </a:solidFill>
        </p:spPr>
        <p:txBody>
          <a:bodyPr rtlCol="0" wrap="square">
            <a:spAutoFit/>
          </a:bodyPr>
          <a:p>
            <a:r>
              <a:rPr b="1" dirty="0" sz="12200" lang="en-US" smtClean="0">
                <a:solidFill>
                  <a:srgbClr val="FF0000"/>
                </a:solidFill>
                <a:latin typeface="Century Gothic" pitchFamily="34" charset="0"/>
              </a:rPr>
              <a:t>F</a:t>
            </a:r>
            <a:r>
              <a:rPr b="1" dirty="0" sz="12200" lang="en-US" smtClean="0">
                <a:solidFill>
                  <a:srgbClr val="000000"/>
                </a:solidFill>
                <a:latin typeface="Century Gothic" pitchFamily="34" charset="0"/>
              </a:rPr>
              <a:t>a</a:t>
            </a:r>
            <a:r>
              <a:rPr b="1" dirty="0" sz="12200" lang="en-US" smtClean="0">
                <a:solidFill>
                  <a:srgbClr val="000000"/>
                </a:solidFill>
                <a:latin typeface="Century Gothic" pitchFamily="34" charset="0"/>
              </a:rPr>
              <a:t>r</a:t>
            </a:r>
            <a:r>
              <a:rPr b="1" dirty="0" sz="12200" lang="en-US" smtClean="0">
                <a:solidFill>
                  <a:srgbClr val="000000"/>
                </a:solidFill>
                <a:latin typeface="Century Gothic" pitchFamily="34" charset="0"/>
              </a:rPr>
              <a:t>m</a:t>
            </a:r>
            <a:r>
              <a:rPr b="1" dirty="0" sz="12200" lang="en-US" smtClean="0">
                <a:solidFill>
                  <a:srgbClr val="000000"/>
                </a:solidFill>
                <a:latin typeface="Century Gothic" pitchFamily="34" charset="0"/>
              </a:rPr>
              <a:t>e</a:t>
            </a:r>
            <a:r>
              <a:rPr b="1" dirty="0" sz="12200" lang="en-US" smtClean="0">
                <a:solidFill>
                  <a:srgbClr val="000000"/>
                </a:solidFill>
                <a:latin typeface="Century Gothic" pitchFamily="34" charset="0"/>
              </a:rPr>
              <a:t>r</a:t>
            </a:r>
            <a:endParaRPr b="1" dirty="0" sz="12200" lang="en-US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2097161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rcRect l="13482" r="13482"/>
          <a:stretch>
            <a:fillRect/>
          </a:stretch>
        </p:blipFill>
        <p:spPr>
          <a:xfrm>
            <a:off x="540497" y="1973107"/>
            <a:ext cx="5333630" cy="4520919"/>
          </a:xfrm>
          <a:prstGeom prst="rect"/>
        </p:spPr>
      </p:pic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" presetSubtype="3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10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11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" presetSubtype="3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14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15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0" grpId="0"/>
      <p:bldP spid="10486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Rectangle 10"/>
          <p:cNvSpPr/>
          <p:nvPr/>
        </p:nvSpPr>
        <p:spPr>
          <a:xfrm>
            <a:off x="10964361" y="198858"/>
            <a:ext cx="919480" cy="396241"/>
          </a:xfrm>
          <a:prstGeom prst="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p>
            <a:r>
              <a:rPr b="1" dirty="0" sz="20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W.C.W</a:t>
            </a:r>
            <a:endParaRPr dirty="0" sz="2000" lang="en-US"/>
          </a:p>
        </p:txBody>
      </p:sp>
      <p:sp>
        <p:nvSpPr>
          <p:cNvPr id="1048613" name="TextBox 4"/>
          <p:cNvSpPr txBox="1"/>
          <p:nvPr/>
        </p:nvSpPr>
        <p:spPr>
          <a:xfrm>
            <a:off x="7646276" y="777283"/>
            <a:ext cx="4067503" cy="25679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6600" lang="en-US" err="1">
                <a:solidFill>
                  <a:srgbClr val="FF0000"/>
                </a:solidFill>
                <a:latin typeface="Century Gothic" pitchFamily="34" charset="0"/>
              </a:rPr>
              <a:t>G</a:t>
            </a:r>
            <a:r>
              <a:rPr b="1" dirty="0" sz="16600" lang="en-US" err="1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b="1" dirty="0" sz="16600" lang="en-US" err="1">
                <a:solidFill>
                  <a:srgbClr val="FF0000"/>
                </a:solidFill>
                <a:latin typeface="Century Gothic" pitchFamily="34" charset="0"/>
              </a:rPr>
              <a:t>g</a:t>
            </a:r>
            <a:endParaRPr b="1" dirty="0" sz="16600" lang="en-US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048614" name="TextBox 16"/>
          <p:cNvSpPr txBox="1"/>
          <p:nvPr/>
        </p:nvSpPr>
        <p:spPr>
          <a:xfrm>
            <a:off x="6850796" y="4109393"/>
            <a:ext cx="4573305" cy="2567940"/>
          </a:xfrm>
          <a:prstGeom prst="rect"/>
          <a:solidFill>
            <a:srgbClr val="00B0F0"/>
          </a:solidFill>
        </p:spPr>
        <p:txBody>
          <a:bodyPr rtlCol="0" wrap="square">
            <a:spAutoFit/>
          </a:bodyPr>
          <a:p>
            <a:r>
              <a:rPr b="1" dirty="0" sz="16600" lang="en-US" smtClean="0">
                <a:solidFill>
                  <a:srgbClr val="FF0000"/>
                </a:solidFill>
                <a:latin typeface="Century Gothic" pitchFamily="34" charset="0"/>
              </a:rPr>
              <a:t>G</a:t>
            </a:r>
            <a:r>
              <a:rPr b="1" dirty="0" sz="16600" lang="en-US" smtClean="0">
                <a:solidFill>
                  <a:srgbClr val="000000"/>
                </a:solidFill>
                <a:latin typeface="Century Gothic" pitchFamily="34" charset="0"/>
              </a:rPr>
              <a:t>i</a:t>
            </a:r>
            <a:r>
              <a:rPr b="1" dirty="0" sz="16600" lang="en-US" smtClean="0">
                <a:solidFill>
                  <a:srgbClr val="000000"/>
                </a:solidFill>
                <a:latin typeface="Century Gothic" pitchFamily="34" charset="0"/>
              </a:rPr>
              <a:t>r</a:t>
            </a:r>
            <a:r>
              <a:rPr b="1" dirty="0" sz="16600" lang="en-US" smtClean="0">
                <a:solidFill>
                  <a:srgbClr val="000000"/>
                </a:solidFill>
                <a:latin typeface="Century Gothic" pitchFamily="34" charset="0"/>
              </a:rPr>
              <a:t>l</a:t>
            </a:r>
            <a:endParaRPr b="1" dirty="0" sz="16600" lang="en-US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048615" name="TextBox 8"/>
          <p:cNvSpPr txBox="1"/>
          <p:nvPr/>
        </p:nvSpPr>
        <p:spPr>
          <a:xfrm>
            <a:off x="328741" y="320083"/>
            <a:ext cx="4117139" cy="1285239"/>
          </a:xfrm>
          <a:prstGeom prst="rec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r>
              <a:rPr dirty="0" sz="4000" lang="en-US" smtClean="0">
                <a:latin typeface="Arial Narrow" pitchFamily="34" charset="0"/>
                <a:cs typeface="Nikosh" pitchFamily="2" charset="0"/>
              </a:rPr>
              <a:t>Look listen and say- </a:t>
            </a:r>
            <a:endParaRPr dirty="0" sz="4000" lang="en-US">
              <a:latin typeface="Arial Narrow" pitchFamily="34" charset="0"/>
              <a:cs typeface="Nikosh" pitchFamily="2" charset="0"/>
            </a:endParaRPr>
          </a:p>
        </p:txBody>
      </p:sp>
      <p:pic>
        <p:nvPicPr>
          <p:cNvPr id="2097162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t="22116" b="22116"/>
          <a:stretch>
            <a:fillRect/>
          </a:stretch>
        </p:blipFill>
        <p:spPr>
          <a:xfrm>
            <a:off x="328741" y="2061253"/>
            <a:ext cx="4822159" cy="3332111"/>
          </a:xfrm>
          <a:prstGeom prst="rect"/>
        </p:spPr>
      </p:pic>
      <p:sp>
        <p:nvSpPr>
          <p:cNvPr id="1048616" name="Flowchart: Process 31"/>
          <p:cNvSpPr/>
          <p:nvPr/>
        </p:nvSpPr>
        <p:spPr>
          <a:xfrm rot="16200000">
            <a:off x="-2078749" y="3411059"/>
            <a:ext cx="4271837" cy="153629"/>
          </a:xfrm>
          <a:prstGeom prst="flowChartProcess"/>
          <a:blipFill>
            <a:blip xmlns:r="http://schemas.openxmlformats.org/officeDocument/2006/relationships" r:embed="rId2"/>
            <a:tile algn="tl" flip="none" sx="100000" sy="100000" tx="0" ty="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1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2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3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5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6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3" grpId="0"/>
      <p:bldP spid="10486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RMX3201</dc:creator>
  <dcterms:created xsi:type="dcterms:W3CDTF">2014-04-15T04:04:54Z</dcterms:created>
  <dcterms:modified xsi:type="dcterms:W3CDTF">2021-10-19T11:40:17Z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