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4" r:id="rId3"/>
    <p:sldId id="259" r:id="rId4"/>
    <p:sldId id="260" r:id="rId5"/>
    <p:sldId id="279" r:id="rId6"/>
    <p:sldId id="282" r:id="rId7"/>
    <p:sldId id="276" r:id="rId8"/>
    <p:sldId id="275" r:id="rId9"/>
    <p:sldId id="272" r:id="rId10"/>
    <p:sldId id="266" r:id="rId11"/>
    <p:sldId id="267" r:id="rId12"/>
    <p:sldId id="268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1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3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5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5661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00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447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3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15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6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1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6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5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8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3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762000"/>
            <a:ext cx="5562599" cy="441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00232" y="4370423"/>
            <a:ext cx="16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file (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71500"/>
            <a:ext cx="71628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75913" y="551583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0232" y="5562600"/>
            <a:ext cx="215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solidFill>
                  <a:srgbClr val="00B050"/>
                </a:solidFill>
              </a:rPr>
              <a:t>সবাইকে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990600"/>
            <a:ext cx="9144000" cy="5181600"/>
            <a:chOff x="0" y="990600"/>
            <a:chExt cx="9144000" cy="5181600"/>
          </a:xfrm>
        </p:grpSpPr>
        <p:sp>
          <p:nvSpPr>
            <p:cNvPr id="2" name="TextBox 1"/>
            <p:cNvSpPr txBox="1"/>
            <p:nvPr/>
          </p:nvSpPr>
          <p:spPr>
            <a:xfrm>
              <a:off x="0" y="990600"/>
              <a:ext cx="3657600" cy="923330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5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দলে করো</a:t>
              </a:r>
              <a:endPara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" y="2133600"/>
              <a:ext cx="8915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আম</a:t>
              </a:r>
              <a:r>
                <a:rPr lang="bn-BD" sz="40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– গ্রীষ্মকালীন ফলের তালিকা তৈরি করো</a:t>
              </a:r>
            </a:p>
            <a:p>
              <a:r>
                <a:rPr lang="bn-BD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জাম</a:t>
              </a:r>
              <a:r>
                <a:rPr lang="bn-BD" sz="4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– শীতকালীন ফলের তালিকা করো</a:t>
              </a:r>
            </a:p>
            <a:p>
              <a:r>
                <a:rPr lang="bn-BD" sz="40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লিচু</a:t>
              </a:r>
              <a:r>
                <a:rPr lang="bn-BD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– বারোমাসি ফলের তালিকা করো</a:t>
              </a:r>
            </a:p>
          </p:txBody>
        </p:sp>
        <p:pic>
          <p:nvPicPr>
            <p:cNvPr id="4" name="Picture 3" descr="Abstract_Vector_design_by_JoaoPedroPG.png.jpg"/>
            <p:cNvPicPr>
              <a:picLocks noChangeAspect="1"/>
            </p:cNvPicPr>
            <p:nvPr/>
          </p:nvPicPr>
          <p:blipFill>
            <a:blip r:embed="rId2" cstate="print"/>
            <a:srcRect t="38760" r="-2326" b="22480"/>
            <a:stretch>
              <a:fillRect/>
            </a:stretch>
          </p:blipFill>
          <p:spPr>
            <a:xfrm>
              <a:off x="2895600" y="990600"/>
              <a:ext cx="6019800" cy="914400"/>
            </a:xfrm>
            <a:prstGeom prst="rect">
              <a:avLst/>
            </a:prstGeom>
          </p:spPr>
        </p:pic>
        <p:pic>
          <p:nvPicPr>
            <p:cNvPr id="5" name="Picture 4" descr="eew.jpg"/>
            <p:cNvPicPr>
              <a:picLocks noChangeAspect="1"/>
            </p:cNvPicPr>
            <p:nvPr/>
          </p:nvPicPr>
          <p:blipFill>
            <a:blip r:embed="rId3" cstate="print"/>
            <a:srcRect t="24889" r="444" b="28889"/>
            <a:stretch>
              <a:fillRect/>
            </a:stretch>
          </p:blipFill>
          <p:spPr>
            <a:xfrm flipH="1">
              <a:off x="304800" y="4648200"/>
              <a:ext cx="4343400" cy="1447800"/>
            </a:xfrm>
            <a:prstGeom prst="rect">
              <a:avLst/>
            </a:prstGeom>
          </p:spPr>
        </p:pic>
        <p:pic>
          <p:nvPicPr>
            <p:cNvPr id="6" name="Picture 5" descr="eew.jpg"/>
            <p:cNvPicPr>
              <a:picLocks noChangeAspect="1"/>
            </p:cNvPicPr>
            <p:nvPr/>
          </p:nvPicPr>
          <p:blipFill>
            <a:blip r:embed="rId3" cstate="print"/>
            <a:srcRect t="24889" r="444" b="28889"/>
            <a:stretch>
              <a:fillRect/>
            </a:stretch>
          </p:blipFill>
          <p:spPr>
            <a:xfrm>
              <a:off x="4648200" y="4572000"/>
              <a:ext cx="4191000" cy="160020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16" y="237836"/>
            <a:ext cx="4853384" cy="6239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154" y="247233"/>
            <a:ext cx="21120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143000"/>
            <a:ext cx="56388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মৌসুমি ফল কাকে বলে?</a:t>
            </a:r>
          </a:p>
          <a:p>
            <a:pPr>
              <a:buFont typeface="Arial" pitchFamily="34" charset="0"/>
              <a:buChar char="•"/>
            </a:pP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বারোমাসি ফল বলতে কী বোঝ?</a:t>
            </a:r>
          </a:p>
          <a:p>
            <a:pPr>
              <a:buFont typeface="Arial" pitchFamily="34" charset="0"/>
              <a:buChar char="•"/>
            </a:pPr>
            <a:endParaRPr lang="bn-BD" sz="2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উত্তরটি বলো</a:t>
            </a:r>
            <a:endParaRPr lang="bn-BD" sz="4000" u="sng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শীতকালীন ফল কোনটি?</a:t>
            </a:r>
          </a:p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কমলা     খ) লেবু    গ) লিচু</a:t>
            </a:r>
          </a:p>
          <a:p>
            <a:endParaRPr lang="bn-BD" sz="2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শূন্যস্থান পূরণ করো</a:t>
            </a:r>
          </a:p>
          <a:p>
            <a:endParaRPr lang="bn-BD" sz="1600" u="sng" dirty="0" smtClean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পেয়ারা .......................... ফল।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3810000"/>
            <a:ext cx="304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√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6" name="Picture 5" descr="floral-design-02.jpg"/>
          <p:cNvPicPr>
            <a:picLocks noChangeAspect="1"/>
          </p:cNvPicPr>
          <p:nvPr/>
        </p:nvPicPr>
        <p:blipFill>
          <a:blip r:embed="rId2" cstate="print"/>
          <a:srcRect t="26667" r="2222" b="22222"/>
          <a:stretch>
            <a:fillRect/>
          </a:stretch>
        </p:blipFill>
        <p:spPr>
          <a:xfrm rot="16200000">
            <a:off x="-2476500" y="2476500"/>
            <a:ext cx="6858003" cy="19049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3810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5435025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গ্রীষ্মকালীন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290513"/>
            <a:ext cx="8324850" cy="6275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90828_192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304800"/>
            <a:ext cx="3200400" cy="49895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1014778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FF0000"/>
                </a:solidFill>
              </a:rPr>
              <a:t>নাসরিন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</a:rPr>
              <a:t>জাহান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752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B050"/>
                </a:solidFill>
              </a:rPr>
              <a:t>সহকারী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শিক্ষক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2362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7030A0"/>
                </a:solidFill>
              </a:rPr>
              <a:t>৫৩ </a:t>
            </a:r>
            <a:r>
              <a:rPr lang="en-GB" sz="2400" dirty="0" err="1" smtClean="0">
                <a:solidFill>
                  <a:srgbClr val="7030A0"/>
                </a:solidFill>
              </a:rPr>
              <a:t>নং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বাটিকামারী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সঃ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প্রাঃ</a:t>
            </a:r>
            <a:r>
              <a:rPr lang="en-GB" sz="2400" dirty="0" smtClean="0">
                <a:solidFill>
                  <a:srgbClr val="7030A0"/>
                </a:solidFill>
              </a:rPr>
              <a:t> </a:t>
            </a:r>
            <a:r>
              <a:rPr lang="en-GB" sz="2400" dirty="0" err="1" smtClean="0">
                <a:solidFill>
                  <a:srgbClr val="7030A0"/>
                </a:solidFill>
              </a:rPr>
              <a:t>বিঃ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3122768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C00000"/>
                </a:solidFill>
              </a:rPr>
              <a:t>মুকসুদপুর,গোপালগঞ্জ</a:t>
            </a:r>
            <a:r>
              <a:rPr lang="en-GB" sz="2400" dirty="0" smtClean="0">
                <a:solidFill>
                  <a:srgbClr val="C00000"/>
                </a:solidFill>
              </a:rPr>
              <a:t>।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199" y="1553237"/>
            <a:ext cx="3581399" cy="267765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GB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৩য়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endParaRPr lang="bn-BD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	</a:t>
            </a:r>
            <a:endParaRPr lang="bn-BD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GB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মৌসুমি ফল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GB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মিঃ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		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4200" y="235803"/>
            <a:ext cx="3962400" cy="83099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8" t="16096" r="25781" b="10991"/>
          <a:stretch/>
        </p:blipFill>
        <p:spPr bwMode="auto">
          <a:xfrm>
            <a:off x="4495799" y="1130368"/>
            <a:ext cx="4464269" cy="533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2236" y="381000"/>
            <a:ext cx="7696200" cy="5562600"/>
            <a:chOff x="762000" y="381000"/>
            <a:chExt cx="7696200" cy="5562600"/>
          </a:xfrm>
        </p:grpSpPr>
        <p:sp>
          <p:nvSpPr>
            <p:cNvPr id="2" name="Vertical Scroll 1"/>
            <p:cNvSpPr/>
            <p:nvPr/>
          </p:nvSpPr>
          <p:spPr>
            <a:xfrm>
              <a:off x="762000" y="1676400"/>
              <a:ext cx="7696200" cy="4267200"/>
            </a:xfrm>
            <a:prstGeom prst="verticalScroll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৮.৩.১. কী কী মৌসুমি ফল  পাওয়া যায় তার নাম বলতে পারবে।</a:t>
              </a:r>
            </a:p>
            <a:p>
              <a:r>
                <a:rPr lang="bn-BD" sz="36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৮.৩.৪. সারা বছর পাওয়া যায় এমন মৌসুমি ফলের নাম বলতে পারবে।</a:t>
              </a: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828800" y="381000"/>
              <a:ext cx="5029200" cy="83820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BD" sz="48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9140"/>
            <a:ext cx="7315200" cy="15696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 আমরা ফলগুলো চিনতে পারি কি না...</a:t>
            </a:r>
            <a:endParaRPr lang="en-US" sz="4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010-05-17-16-24-22-004325000-11_4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4126938" cy="3048000"/>
          </a:xfrm>
          <a:prstGeom prst="rect">
            <a:avLst/>
          </a:prstGeom>
        </p:spPr>
      </p:pic>
      <p:pic>
        <p:nvPicPr>
          <p:cNvPr id="7" name="Picture 6" descr="imageskju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1915" y="2133600"/>
            <a:ext cx="4137285" cy="3048000"/>
          </a:xfrm>
          <a:prstGeom prst="rect">
            <a:avLst/>
          </a:prstGeom>
        </p:spPr>
      </p:pic>
      <p:pic>
        <p:nvPicPr>
          <p:cNvPr id="6" name="Picture 5" descr="2010-05-17-16-24-22-004325000-11_4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485" y="1981200"/>
            <a:ext cx="4126938" cy="3505200"/>
          </a:xfrm>
          <a:prstGeom prst="rect">
            <a:avLst/>
          </a:prstGeom>
        </p:spPr>
      </p:pic>
      <p:pic>
        <p:nvPicPr>
          <p:cNvPr id="8" name="Picture 7" descr="imageskju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981200"/>
            <a:ext cx="4137285" cy="35052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"/>
            <a:ext cx="8458200" cy="67236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286000"/>
            <a:ext cx="4953000" cy="64633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আজকের পাঠ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3581400"/>
            <a:ext cx="3200400" cy="1015663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মৌসুমি ফল</a:t>
            </a:r>
            <a:endParaRPr lang="en-US" sz="6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n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641328"/>
            <a:ext cx="3200400" cy="2216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65428e66d23-12.jpg"/>
          <p:cNvPicPr>
            <a:picLocks noChangeAspect="1"/>
          </p:cNvPicPr>
          <p:nvPr/>
        </p:nvPicPr>
        <p:blipFill>
          <a:blip r:embed="rId2" cstate="print"/>
          <a:srcRect b="3438"/>
          <a:stretch>
            <a:fillRect/>
          </a:stretch>
        </p:blipFill>
        <p:spPr>
          <a:xfrm>
            <a:off x="6096000" y="381000"/>
            <a:ext cx="2667000" cy="2133600"/>
          </a:xfrm>
          <a:prstGeom prst="rect">
            <a:avLst/>
          </a:prstGeom>
        </p:spPr>
      </p:pic>
      <p:pic>
        <p:nvPicPr>
          <p:cNvPr id="4" name="Picture 3" descr="imagesf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419600"/>
            <a:ext cx="2667000" cy="2057400"/>
          </a:xfrm>
          <a:prstGeom prst="rect">
            <a:avLst/>
          </a:prstGeom>
        </p:spPr>
      </p:pic>
      <p:pic>
        <p:nvPicPr>
          <p:cNvPr id="6" name="Picture 5" descr="images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1" y="381000"/>
            <a:ext cx="2590800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24384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2401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কাঁঠাল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799" y="6364069"/>
            <a:ext cx="190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আনারস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Jamm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1" y="4448213"/>
            <a:ext cx="2819400" cy="2028787"/>
          </a:xfrm>
          <a:prstGeom prst="rect">
            <a:avLst/>
          </a:prstGeom>
        </p:spPr>
      </p:pic>
      <p:pic>
        <p:nvPicPr>
          <p:cNvPr id="13" name="Picture 12" descr="lyche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0" y="4419600"/>
            <a:ext cx="2971800" cy="2057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91000" y="6324600"/>
            <a:ext cx="106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লিচু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07382" y="6364069"/>
            <a:ext cx="1122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জাম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indexfr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1000" y="2895600"/>
            <a:ext cx="2590800" cy="1143000"/>
          </a:xfrm>
          <a:prstGeom prst="rect">
            <a:avLst/>
          </a:prstGeom>
        </p:spPr>
      </p:pic>
      <p:pic>
        <p:nvPicPr>
          <p:cNvPr id="18" name="Picture 17" descr="indexkjh.jpg"/>
          <p:cNvPicPr>
            <a:picLocks noChangeAspect="1"/>
          </p:cNvPicPr>
          <p:nvPr/>
        </p:nvPicPr>
        <p:blipFill>
          <a:blip r:embed="rId8" cstate="print"/>
          <a:srcRect t="19512" r="2439"/>
          <a:stretch>
            <a:fillRect/>
          </a:stretch>
        </p:blipFill>
        <p:spPr>
          <a:xfrm>
            <a:off x="3200400" y="344268"/>
            <a:ext cx="2540000" cy="2209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60210" y="2421002"/>
            <a:ext cx="1121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বেল</a:t>
            </a:r>
            <a:endParaRPr lang="en-US" sz="36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imagesoiu.jpg"/>
          <p:cNvPicPr>
            <a:picLocks noChangeAspect="1"/>
          </p:cNvPicPr>
          <p:nvPr/>
        </p:nvPicPr>
        <p:blipFill>
          <a:blip r:embed="rId9" cstate="print"/>
          <a:srcRect l="6667" r="8889"/>
          <a:stretch>
            <a:fillRect/>
          </a:stretch>
        </p:blipFill>
        <p:spPr>
          <a:xfrm>
            <a:off x="6141156" y="2819400"/>
            <a:ext cx="2698044" cy="1219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34200" y="3925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আমড়া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886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084731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C00000"/>
                </a:solidFill>
              </a:rPr>
              <a:t>গ্রীষ্মকালীন</a:t>
            </a:r>
            <a:r>
              <a:rPr lang="en-GB" sz="2800" b="1" dirty="0" smtClean="0">
                <a:solidFill>
                  <a:srgbClr val="C00000"/>
                </a:solidFill>
              </a:rPr>
              <a:t> </a:t>
            </a:r>
            <a:r>
              <a:rPr lang="en-GB" sz="2800" b="1" dirty="0" err="1" smtClean="0">
                <a:solidFill>
                  <a:srgbClr val="C00000"/>
                </a:solidFill>
              </a:rPr>
              <a:t>ফল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4" grpId="0"/>
      <p:bldP spid="15" grpId="0"/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df.jpg"/>
          <p:cNvPicPr>
            <a:picLocks noChangeAspect="1"/>
          </p:cNvPicPr>
          <p:nvPr/>
        </p:nvPicPr>
        <p:blipFill>
          <a:blip r:embed="rId2" cstate="print"/>
          <a:srcRect l="18182" t="945" r="20000"/>
          <a:stretch>
            <a:fillRect/>
          </a:stretch>
        </p:blipFill>
        <p:spPr>
          <a:xfrm>
            <a:off x="457200" y="2133600"/>
            <a:ext cx="2514600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1100" y="4766481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কমলা</a:t>
            </a:r>
            <a:endParaRPr lang="en-US" sz="36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0" y="2667000"/>
            <a:ext cx="2667000" cy="1905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_966_144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2133600"/>
            <a:ext cx="2743200" cy="2743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0" y="4800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জলপাই</a:t>
            </a:r>
            <a:endParaRPr lang="en-US" sz="36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_77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581400"/>
            <a:ext cx="3048000" cy="2514600"/>
          </a:xfrm>
          <a:prstGeom prst="rect">
            <a:avLst/>
          </a:prstGeom>
        </p:spPr>
      </p:pic>
      <p:pic>
        <p:nvPicPr>
          <p:cNvPr id="3" name="Picture 2" descr="imagesdfr.jpg"/>
          <p:cNvPicPr>
            <a:picLocks noChangeAspect="1"/>
          </p:cNvPicPr>
          <p:nvPr/>
        </p:nvPicPr>
        <p:blipFill>
          <a:blip r:embed="rId3" cstate="print"/>
          <a:srcRect l="9267" t="3333" r="7336" b="10000"/>
          <a:stretch>
            <a:fillRect/>
          </a:stretch>
        </p:blipFill>
        <p:spPr>
          <a:xfrm>
            <a:off x="5943600" y="533400"/>
            <a:ext cx="2611315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019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কলা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819400"/>
            <a:ext cx="2438400" cy="132343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বারোমাস</a:t>
            </a:r>
            <a:r>
              <a:rPr lang="en-GB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ndexkjuh.jpg"/>
          <p:cNvPicPr>
            <a:picLocks noChangeAspect="1"/>
          </p:cNvPicPr>
          <p:nvPr/>
        </p:nvPicPr>
        <p:blipFill>
          <a:blip r:embed="rId4" cstate="print"/>
          <a:srcRect l="14235" r="13737" b="633"/>
          <a:stretch>
            <a:fillRect/>
          </a:stretch>
        </p:blipFill>
        <p:spPr>
          <a:xfrm>
            <a:off x="685800" y="685800"/>
            <a:ext cx="2601310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1154" y="3011269"/>
            <a:ext cx="146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পেঁপে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938481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নারকেল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6_802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3733800"/>
            <a:ext cx="2590800" cy="2242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81800" y="6096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লেবু</a:t>
            </a:r>
            <a:endParaRPr lang="en-US" sz="3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877</TotalTime>
  <Words>145</Words>
  <Application>Microsoft Office PowerPoint</Application>
  <PresentationFormat>On-screen Show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Jessore PTI a super</dc:creator>
  <cp:lastModifiedBy>User</cp:lastModifiedBy>
  <cp:revision>270</cp:revision>
  <dcterms:created xsi:type="dcterms:W3CDTF">2006-08-16T00:00:00Z</dcterms:created>
  <dcterms:modified xsi:type="dcterms:W3CDTF">2021-10-11T15:10:49Z</dcterms:modified>
</cp:coreProperties>
</file>