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21651ED-3619-4B70-8797-79723D6B9E0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FA42B8-A0A6-45AB-B053-10363826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7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21651ED-3619-4B70-8797-79723D6B9E0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FA42B8-A0A6-45AB-B053-10363826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0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21651ED-3619-4B70-8797-79723D6B9E0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FA42B8-A0A6-45AB-B053-10363826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8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21651ED-3619-4B70-8797-79723D6B9E0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FA42B8-A0A6-45AB-B053-10363826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7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21651ED-3619-4B70-8797-79723D6B9E0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FA42B8-A0A6-45AB-B053-10363826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21651ED-3619-4B70-8797-79723D6B9E0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FA42B8-A0A6-45AB-B053-10363826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4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21651ED-3619-4B70-8797-79723D6B9E0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FA42B8-A0A6-45AB-B053-10363826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5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21651ED-3619-4B70-8797-79723D6B9E0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FA42B8-A0A6-45AB-B053-10363826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4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21651ED-3619-4B70-8797-79723D6B9E0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FA42B8-A0A6-45AB-B053-10363826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0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21651ED-3619-4B70-8797-79723D6B9E0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FA42B8-A0A6-45AB-B053-10363826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21651ED-3619-4B70-8797-79723D6B9E0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FA42B8-A0A6-45AB-B053-10363826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94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perspectiveRelaxed"/>
              <a:lightRig rig="threePt" dir="t"/>
            </a:scene3d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549400" y="6400800"/>
            <a:ext cx="83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1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r>
              <a:rPr lang="en-US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18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(আইসিটি ) </a:t>
            </a:r>
            <a:r>
              <a:rPr lang="en-US" sz="1800" b="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লালপুর</a:t>
            </a:r>
            <a:r>
              <a:rPr lang="en-US" sz="18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18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18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তানোর,রাজশাহী</a:t>
            </a:r>
            <a:r>
              <a:rPr lang="en-US" sz="18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2796" y="156368"/>
            <a:ext cx="7999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96" y="1249250"/>
            <a:ext cx="8358389" cy="4546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39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2759" y="934355"/>
            <a:ext cx="4062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টপোলজি ৬ ধরনের-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9938" y="204178"/>
            <a:ext cx="66479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5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824" y="1756789"/>
            <a:ext cx="2764209" cy="176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 rot="6732613">
            <a:off x="3553742" y="1866324"/>
            <a:ext cx="477917" cy="915519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Down Arrow 6"/>
          <p:cNvSpPr/>
          <p:nvPr/>
        </p:nvSpPr>
        <p:spPr>
          <a:xfrm rot="18057987">
            <a:off x="7439762" y="2940473"/>
            <a:ext cx="411294" cy="817032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Down Arrow 7"/>
          <p:cNvSpPr/>
          <p:nvPr/>
        </p:nvSpPr>
        <p:spPr>
          <a:xfrm rot="14680637">
            <a:off x="7375179" y="1766014"/>
            <a:ext cx="408103" cy="723969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Down Arrow 8"/>
          <p:cNvSpPr/>
          <p:nvPr/>
        </p:nvSpPr>
        <p:spPr>
          <a:xfrm rot="2393927">
            <a:off x="4856308" y="3554830"/>
            <a:ext cx="482706" cy="797244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Down Arrow 9"/>
          <p:cNvSpPr/>
          <p:nvPr/>
        </p:nvSpPr>
        <p:spPr>
          <a:xfrm rot="4117967">
            <a:off x="3495615" y="2911640"/>
            <a:ext cx="487677" cy="841790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Down Arrow 10"/>
          <p:cNvSpPr/>
          <p:nvPr/>
        </p:nvSpPr>
        <p:spPr>
          <a:xfrm rot="20037552">
            <a:off x="6154142" y="3601854"/>
            <a:ext cx="411294" cy="839916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Picture 2" descr="Image result for network topology anim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67" y="2905691"/>
            <a:ext cx="2396172" cy="1798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006" y="4532361"/>
            <a:ext cx="2350658" cy="1761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67" y="1043812"/>
            <a:ext cx="2408596" cy="1718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2614" y="999913"/>
            <a:ext cx="2320270" cy="1816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lated im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241" y="4556003"/>
            <a:ext cx="2320271" cy="1718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Related imag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4936" y="3140815"/>
            <a:ext cx="2357948" cy="1761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4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75" y="1079943"/>
            <a:ext cx="6025561" cy="3622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70078" y="5209617"/>
            <a:ext cx="108504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টপোলজিতে একটি মূল তারের সাথে সবকটি 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র্কস্টেশন বা কম্পিউটারে সংযুক্ত থাকে তাকে বাস টপোলজি বলা হ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ক্যাবলটিকে</a:t>
            </a:r>
            <a:r>
              <a:rPr lang="en-US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বলা হয় </a:t>
            </a:r>
            <a:r>
              <a:rPr lang="en-US" sz="28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ব্যাকবোন</a:t>
            </a:r>
            <a:r>
              <a:rPr lang="en-US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kern="0" dirty="0">
              <a:solidFill>
                <a:prstClr val="black"/>
              </a:solidFill>
            </a:endParaRPr>
          </a:p>
          <a:p>
            <a:pPr lvl="0" algn="ctr"/>
            <a:endParaRPr lang="en-US" alt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2270" y="4822710"/>
            <a:ext cx="1786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 </a:t>
            </a:r>
            <a:r>
              <a:rPr lang="bn-BD" sz="28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0832" y="372057"/>
            <a:ext cx="7149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3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2572" y="318978"/>
            <a:ext cx="309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724" y="1026864"/>
            <a:ext cx="5849095" cy="3808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4300" y="5503150"/>
            <a:ext cx="11277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টপোলজিতে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(Ring Topology)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কম্পিউটার তার পার্শ্ববর্তী কম্পিউটারের সাথে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সংযুক্ত থাকে। এভাবে রিং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সর্বশেষ কম্পিউটারটি প্রথম কম্পিউটারের সাথে সংযুক্ত থাকে।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0491" y="4979930"/>
            <a:ext cx="1673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 </a:t>
            </a:r>
            <a:r>
              <a:rPr lang="bn-BD" sz="28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5051" y="246487"/>
            <a:ext cx="4974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684" y="227950"/>
            <a:ext cx="5413717" cy="1121761"/>
          </a:xfrm>
          <a:prstGeom prst="rect">
            <a:avLst/>
          </a:prstGeom>
        </p:spPr>
      </p:pic>
      <p:pic>
        <p:nvPicPr>
          <p:cNvPr id="4" name="Picture 2" descr="Image result for computer network topology anim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901" y="968338"/>
            <a:ext cx="6013213" cy="3889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4714695" y="4980577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189" y="5393188"/>
            <a:ext cx="9994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টপোলজি একটি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ন্ত্রণকারী কম্পিউটা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অন্যান্য কম্পিউটার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 বা সুইচ দ্বারা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 করে নেটও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গ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তোলে তাকে স্টার টপোলজি ব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846" y="280341"/>
            <a:ext cx="4974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017" y="988227"/>
            <a:ext cx="6040191" cy="3648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651137" y="4756839"/>
            <a:ext cx="1510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8851" y="5159701"/>
            <a:ext cx="9313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টপোলজিতে কম্পিউটার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পরস্পরের সাথে গাছের শাখা-প্রশাখার মতো বিন্যস্ত থাকে তাকে ট্রি টপোলজি বলে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663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9295" y="164432"/>
            <a:ext cx="4974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97" y="998770"/>
            <a:ext cx="6014434" cy="3471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969979" y="4596612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মেস টপোলজি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9004" y="5246284"/>
            <a:ext cx="9609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কোনো নেটও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 ডিভাইস বা কম্পিউটার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মধ্যে অতিরিক্ত সংযোগ থাকে তাহলে তাকে বলা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মেশ টপোলজি।</a:t>
            </a:r>
            <a:endParaRPr lang="en-US" alt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835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559" y="993465"/>
            <a:ext cx="6076950" cy="3669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441812" y="218673"/>
            <a:ext cx="4974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1311" y="4797176"/>
            <a:ext cx="2095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হাইব্রিড টপোলজি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023" y="5312092"/>
            <a:ext cx="101440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স্টার, রিং, বাস ইত্যাদি একাধিক নেটওয়ার্কের সমন্বয়ে যে নেটওয়ার্ক গঠিত হয় তাকে হাইব্রিড নেটওয়ার্ক বলে। এতে প্রায় সব ধরনের নেটওয়ার্কেই সংযুক্ত আছে।</a:t>
            </a:r>
            <a:endParaRPr lang="en-US"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0801" y="303049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4836" y="5475548"/>
            <a:ext cx="7160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গুলো লেখ ।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784" y="1717804"/>
            <a:ext cx="3545339" cy="3266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710" y="1725062"/>
            <a:ext cx="3429163" cy="3259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3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à¦¨à§à¦à¦à§à¦¾à¦°à§à¦ à¦à¦ªà§à¦²à¦à¦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6107" y="908222"/>
            <a:ext cx="3927442" cy="2581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0106" y="688671"/>
            <a:ext cx="2343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9517" y="167855"/>
            <a:ext cx="317266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IN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603" y="2026901"/>
            <a:ext cx="49197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টপোলজি ছোট আকারের 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এ ব্যবহার খুব সহজ ও এটি বিশ্বস্ত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টপোলজি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সবচে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ক্যাব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 হ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খরচ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রিপিটার ব্যবহার করে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Backbone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 করা যা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as-IN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সংগঠনে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কম্পিউটার নষ্ট হ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সম্পূর্ণ সিস্টেম বিঘ্নিত হ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9821" y="1442126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65276" y="3599600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0034" y="4184375"/>
            <a:ext cx="6185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এ গতি কম।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কম্পিউটার সংখ্যা বেশি হলে ডেটা ট্রান্সমিশন বিঘ্নিত হ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as-IN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ক্যাবলে একটি মাত্র স্থানে ত্রুটি পুরো 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অচল করে দি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পারে।</a:t>
            </a:r>
          </a:p>
        </p:txBody>
      </p:sp>
    </p:spTree>
    <p:extLst>
      <p:ext uri="{BB962C8B-B14F-4D97-AF65-F5344CB8AC3E}">
        <p14:creationId xmlns:p14="http://schemas.microsoft.com/office/powerpoint/2010/main" val="26793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681" y="536713"/>
            <a:ext cx="2308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4425" y="198049"/>
            <a:ext cx="3172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IN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400" y="967490"/>
            <a:ext cx="3927038" cy="2539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9184" y="3722529"/>
            <a:ext cx="5462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3208" y="1014354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416" y="1610402"/>
            <a:ext cx="60160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কেন্দ্রী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কম্পিউটার বা সার্ভারের প্র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 হ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অবস্থিত প্রতিটি কম্পিউটারের গুরুত্ব সমান।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 কম্পিউটার সংখ্যা বা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লেও এর দক্ষতা খুব বেশী প্রভাবিত হ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7542378" y="3584030"/>
            <a:ext cx="1505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bn-IN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4584" y="4091861"/>
            <a:ext cx="7095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একটিমাত্র কম্পিউটার সমস্যা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আক্রান্ত হলে পুরো 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অচল হ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পড়ে।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টপোলজির 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এ সমস্যা নিরূপণ বেশ জটিল।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 কোন কম্পিউটার যুক্ত করলে বা সরি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নিলে তা পুরো 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র্কের কার্যক্রম ব্যাহত করে।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060" y="3620577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খোকন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তানোর,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রাজশাহী।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নং-০১৭১২০০৭১৮৯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990" y="261803"/>
            <a:ext cx="1806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bn-IN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47" y="1092800"/>
            <a:ext cx="2144275" cy="2527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508937" y="3647948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একাদশ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 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পাঠ: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kumimoji="0" lang="bn-IN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টপোলজি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CB1D63-8118-40B6-B73E-184E39CC1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27" y="1346327"/>
            <a:ext cx="1151233" cy="418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02" y="1065430"/>
            <a:ext cx="2143610" cy="252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759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152" y="477022"/>
            <a:ext cx="2438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1351" y="92302"/>
            <a:ext cx="3172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IN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3075" y="861743"/>
            <a:ext cx="3757967" cy="2498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7576" y="1090889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9882" y="3873343"/>
            <a:ext cx="62591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অবস্থানে থাকা হাবে কোনো প্রকার সমস্যা হলে তা পুরো 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দে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টপোলজিতে পরিমাণে বেশী ক্যাবল ব্যবহৃত হ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বিধা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এটি একটি ব্য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বহুল পদ্ধতি।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বৃদ্ধি পেলে ডেটা ট্রান্সমিশনের হার হ্রাস পা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as-IN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0840" y="3459080"/>
            <a:ext cx="1404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396" y="1550866"/>
            <a:ext cx="4601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প্রতিবন্ধকতা সৃষ্টি না করেই স্টার টপোলজিতে নতুন কম্পিউটার যুক্ত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সরানো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ব্যবস্থাপনার জন্য 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র্কের সমস্যা নিরূপণ সহজ।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কম্পিউটার নষ্ট হ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গেলে বাকি 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র্কের উপর তার কোনো প্রভাব প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টপোলজিতে বিভিন্ন ধরনের ক্যাবল ব্যবহার করা যা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4558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516" y="159412"/>
            <a:ext cx="3172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IN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383" y="709912"/>
            <a:ext cx="2076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4134" y="1129118"/>
            <a:ext cx="4248188" cy="2677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1573" y="2267469"/>
            <a:ext cx="5715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 ব্যবস্থাপনার ক্ষেত্রে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টপোলজি খুবই উপযোগী।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 সৃষ্টির মাধ্যমে ট্রি টপোলজির 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সম্প্রসারণ করা সহজ।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কোনো নোড সংযোগ বা বাদ দিলে 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এর স্বাভাবিক কাজকর্মের কোনো অসুবিধা হ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5300" y="1550246"/>
            <a:ext cx="1159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5953" y="4083138"/>
            <a:ext cx="1404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1625" y="4944701"/>
            <a:ext cx="64404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রুট বা সার্ভার কম্পিউটারে ত্রুটি দেখা দিলে ট্রি টপোলজিটি অচল হ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টপোলজি কিছুটা জটিল।</a:t>
            </a:r>
          </a:p>
        </p:txBody>
      </p:sp>
    </p:spTree>
    <p:extLst>
      <p:ext uri="{BB962C8B-B14F-4D97-AF65-F5344CB8AC3E}">
        <p14:creationId xmlns:p14="http://schemas.microsoft.com/office/powerpoint/2010/main" val="50528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5941" y="198049"/>
            <a:ext cx="3172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IN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0633" y="1567825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0166" y="3865112"/>
            <a:ext cx="1404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778" y="967490"/>
            <a:ext cx="3192116" cy="2737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8774" y="803356"/>
            <a:ext cx="2404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 টপোলজি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332" y="2336174"/>
            <a:ext cx="5715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কমিউনিকেশনে অনেক বেশী নিশ্চ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থাকে।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 টপোলজি</a:t>
            </a:r>
            <a:r>
              <a:rPr lang="en-US" alt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সমস্যা খুব সহজে সমাধান করা যা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as-IN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দ্রুতগতিতে হ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8880" y="4449887"/>
            <a:ext cx="5715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টপোলজিতে 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ইন্সটলেশন ও কনফিগারেশন বেশ জটিল।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অতিরিক্ত নোড স্থাপন করতে হ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বিধা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এতে খরচ বে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427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5789" y="172291"/>
            <a:ext cx="3172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IN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017" y="941732"/>
            <a:ext cx="3504624" cy="2548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8378" y="751840"/>
            <a:ext cx="2911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হাইব্রিড টপোলজি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4874" y="1543325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0471" y="3990794"/>
            <a:ext cx="1404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8" y="1997839"/>
            <a:ext cx="605468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n-BD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ত্রুটি সহজে সমাধান করা যায়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pt-BR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n-BD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প্রয়োজ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bn-BD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অনুযায়ী নেটওয়ার্ক বৃদ্ধি করা যায়।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n-BD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এতে কোন অংশ কম্পিউটার নষ্ট হলে নেটওয়ার্ক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শুধু সেই অংশে অকার্যকর হয়।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0605" y="4598753"/>
            <a:ext cx="5715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bn-BD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 সুইচ বা হাব সর্বদা সচল রাখতে হয়</a:t>
            </a:r>
            <a:r>
              <a:rPr lang="en-US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as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স্থাপন জটিল ও ব্যয়সাধ্য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7785" y="5558298"/>
            <a:ext cx="10027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গুলো আলোচনা কর ।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77503" y="1287888"/>
            <a:ext cx="8474994" cy="4025196"/>
            <a:chOff x="6128264" y="-382500"/>
            <a:chExt cx="6731885" cy="3590362"/>
          </a:xfrm>
        </p:grpSpPr>
        <p:sp>
          <p:nvSpPr>
            <p:cNvPr id="6" name="Cloud Callout 5"/>
            <p:cNvSpPr/>
            <p:nvPr/>
          </p:nvSpPr>
          <p:spPr>
            <a:xfrm>
              <a:off x="8794278" y="-382500"/>
              <a:ext cx="2302650" cy="116064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228600">
                <a:srgbClr val="ED7D31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128264" y="910771"/>
              <a:ext cx="6731885" cy="2297091"/>
              <a:chOff x="247536" y="683173"/>
              <a:chExt cx="8339075" cy="190971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47536" y="683173"/>
                <a:ext cx="8339075" cy="1879112"/>
                <a:chOff x="171797" y="768467"/>
                <a:chExt cx="9172616" cy="2886003"/>
              </a:xfrm>
            </p:grpSpPr>
            <p:pic>
              <p:nvPicPr>
                <p:cNvPr id="10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964243" y="1636337"/>
                  <a:ext cx="1074800" cy="182716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6470" y="768467"/>
                  <a:ext cx="2927943" cy="2773596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797" y="904237"/>
                  <a:ext cx="3033794" cy="2750233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2691592" y="2583804"/>
                <a:ext cx="3411827" cy="9081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3" name="Rectangle 12"/>
          <p:cNvSpPr/>
          <p:nvPr/>
        </p:nvSpPr>
        <p:spPr>
          <a:xfrm>
            <a:off x="4600581" y="119344"/>
            <a:ext cx="2722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4264" y="172619"/>
            <a:ext cx="18293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963" y="1369446"/>
            <a:ext cx="85236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১.বাস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ব্যাকবোন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হোস্ট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          (খ)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        (ঘ)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ক্যাবল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একটি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টপোলজি সংযুক্ত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(খ)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(ঘ) মেশ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       	 i.  বাস      ii.  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iii.  মেশ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নিচের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(ক) i   ও  ii  		    (খ) ii ও iii   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(গ)  i ও iii   		    (ঘ)    i, ii  ও iii  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82636" y="1726573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47949" y="5465404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:-ক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82636" y="3381728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সমাধান:-গ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nswawards.architecture.com.au/wp-content/gallery/2013-residential-architecture-new-house-entries/2013029293_0_maccormicksimonianarchitectsmaccormickassociatesarchitects_bantrybayhouse_huwlambe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24" y="1186128"/>
            <a:ext cx="6571636" cy="397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26615" y="167426"/>
            <a:ext cx="2632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694" y="5607053"/>
            <a:ext cx="9492295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9009" y="249893"/>
            <a:ext cx="17507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757" y="1573467"/>
            <a:ext cx="6409304" cy="3925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2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44" y="1835818"/>
            <a:ext cx="3129719" cy="3184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808" y="1854642"/>
            <a:ext cx="3245477" cy="3184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39414" y="327835"/>
            <a:ext cx="6876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 দেখছ 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4061" y="5327124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252" y="1854642"/>
            <a:ext cx="3129566" cy="3165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489295" y="5322393"/>
            <a:ext cx="676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22612" y="5322392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</a:p>
        </p:txBody>
      </p:sp>
    </p:spTree>
    <p:extLst>
      <p:ext uri="{BB962C8B-B14F-4D97-AF65-F5344CB8AC3E}">
        <p14:creationId xmlns:p14="http://schemas.microsoft.com/office/powerpoint/2010/main" val="2514670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91" y="2028886"/>
            <a:ext cx="3059836" cy="2839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8428" y="5140904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6933" y="2028886"/>
            <a:ext cx="3298002" cy="2839328"/>
            <a:chOff x="329111" y="1323074"/>
            <a:chExt cx="2753354" cy="31036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265" y="2724245"/>
              <a:ext cx="2743200" cy="17024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111" y="1323074"/>
              <a:ext cx="2739706" cy="1371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166" y="2028886"/>
            <a:ext cx="3290831" cy="2839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862062" y="5168895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8450" y="5140904"/>
            <a:ext cx="3217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সংযোগের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043" y="495655"/>
            <a:ext cx="9991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এই সংযোগের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কৌশলকে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93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9333" y="293879"/>
            <a:ext cx="53655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8698" y="1309542"/>
            <a:ext cx="3906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IN" sz="4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</a:t>
            </a: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679" y="2325205"/>
            <a:ext cx="6112881" cy="3789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5139" y="365802"/>
            <a:ext cx="2129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6383" y="1523001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4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3493" y="2333479"/>
            <a:ext cx="97493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bn-IN" sz="3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en-US" sz="3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3158" y="208089"/>
            <a:ext cx="3733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</a:t>
            </a:r>
            <a:r>
              <a:rPr lang="bn-BD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938" y="977530"/>
            <a:ext cx="6409304" cy="329558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595089" y="4490824"/>
            <a:ext cx="5715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3659" y="5237098"/>
            <a:ext cx="9577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নেটওয়ার্কের একটি কম্পিউটার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ইলেকট্রনিক যন্ত্রপাতির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কম্পিউটারের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ইলেকট্রনিক যন্ত্রপাতির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098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534" y="932792"/>
            <a:ext cx="6702161" cy="361345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55114" y="4589683"/>
            <a:ext cx="5715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তারের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ডেটা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নক</a:t>
            </a: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4932" y="163351"/>
            <a:ext cx="3741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</a:t>
            </a:r>
            <a:r>
              <a:rPr lang="bn-BD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639" y="5112903"/>
            <a:ext cx="102403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কম্পিউটার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তারের মাধ্যমে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এর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সংযোগকারী তারের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ডেটা যাওয়া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জন্য যুক্তি নির্ভর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দুইয়ের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সমন্বিত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ধারণাকে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বলা হয় নেটওয়ার্ক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3502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432" y="121103"/>
            <a:ext cx="2526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95" y="1166986"/>
            <a:ext cx="6590325" cy="4099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786352" y="5485257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  <a:defRPr/>
            </a:pPr>
            <a:r>
              <a:rPr lang="bn-BD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</a:t>
            </a:r>
            <a:r>
              <a:rPr lang="bn-IN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29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1518</TotalTime>
  <Words>930</Words>
  <Application>Microsoft Office PowerPoint</Application>
  <PresentationFormat>Custom</PresentationFormat>
  <Paragraphs>131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61</cp:revision>
  <dcterms:created xsi:type="dcterms:W3CDTF">2019-12-05T05:01:19Z</dcterms:created>
  <dcterms:modified xsi:type="dcterms:W3CDTF">2019-12-06T13:17:41Z</dcterms:modified>
</cp:coreProperties>
</file>