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6" r:id="rId4"/>
    <p:sldId id="260" r:id="rId5"/>
    <p:sldId id="261" r:id="rId6"/>
    <p:sldId id="262" r:id="rId7"/>
    <p:sldId id="267" r:id="rId8"/>
    <p:sldId id="264" r:id="rId9"/>
    <p:sldId id="265" r:id="rId10"/>
    <p:sldId id="266" r:id="rId11"/>
    <p:sldId id="268" r:id="rId12"/>
    <p:sldId id="277" r:id="rId13"/>
    <p:sldId id="269" r:id="rId14"/>
    <p:sldId id="278" r:id="rId15"/>
    <p:sldId id="279" r:id="rId16"/>
    <p:sldId id="272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73D70-2BA9-4175-814E-F733AF9D075A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97592-FC2E-40CA-8C88-D944685A2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2194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97592-FC2E-40CA-8C88-D944685A2A2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10847778_1391035371191329_5458716485255256625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057400"/>
            <a:ext cx="8763000" cy="4572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209800" y="304800"/>
            <a:ext cx="4724400" cy="1524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40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ab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09550"/>
            <a:ext cx="4191000" cy="3143250"/>
          </a:xfrm>
          <a:prstGeom prst="rect">
            <a:avLst/>
          </a:prstGeom>
        </p:spPr>
      </p:pic>
      <p:pic>
        <p:nvPicPr>
          <p:cNvPr id="5" name="Picture 4" descr="jab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228600"/>
            <a:ext cx="4191000" cy="31432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38200" y="4267200"/>
            <a:ext cx="5715000" cy="2133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বর্শা নিক্ষেপের কৌশল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4114800" cy="3886200"/>
          </a:xfrm>
          <a:prstGeom prst="rect">
            <a:avLst/>
          </a:prstGeom>
        </p:spPr>
      </p:pic>
      <p:pic>
        <p:nvPicPr>
          <p:cNvPr id="5" name="Picture 4" descr="d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228600"/>
            <a:ext cx="4491789" cy="3733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0" y="4343400"/>
            <a:ext cx="6019800" cy="1600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চাকতি নিক্ষেপের কৌশল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0"/>
            <a:ext cx="7772400" cy="1470025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BD" sz="600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8600"/>
            <a:ext cx="9144000" cy="419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গোলকের ওজন কত?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বর্শার দৈর্ঘ্য কত?</a:t>
            </a:r>
          </a:p>
          <a:p>
            <a:pPr algn="ctr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1600200" y="1828800"/>
            <a:ext cx="4572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676400" y="2895600"/>
            <a:ext cx="4572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0" y="2743200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চাকতি নিক্ষেপের ধাপ কয়টি।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ওপুরুষ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আলাদা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হ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600200" y="1295400"/>
            <a:ext cx="4572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305800" cy="2285999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bn-BD" sz="3200" dirty="0" smtClean="0"/>
              <a:t>তোমাদের উত্তরটির সাথে মিলিয়ে নেও।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14600"/>
            <a:ext cx="8382000" cy="3733800"/>
          </a:xfrm>
          <a:solidFill>
            <a:srgbClr val="FF0000"/>
          </a:solidFill>
        </p:spPr>
        <p:txBody>
          <a:bodyPr>
            <a:normAutofit fontScale="32500" lnSpcReduction="20000"/>
          </a:bodyPr>
          <a:lstStyle/>
          <a:p>
            <a:r>
              <a:rPr lang="bn-BD" sz="111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গোলেকর ওজন পুরুষদের জন্য ৭.২৬০</a:t>
            </a:r>
            <a:r>
              <a:rPr lang="en-US" sz="111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1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bn-BD" sz="111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</a:t>
            </a:r>
            <a:r>
              <a:rPr lang="en-US" sz="111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ি</a:t>
            </a:r>
            <a:endParaRPr lang="bn-BD" sz="111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111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মহিলাদের জন্য ৪ কেজি</a:t>
            </a:r>
          </a:p>
          <a:p>
            <a:r>
              <a:rPr lang="bn-BD" sz="111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বর্শার</a:t>
            </a:r>
            <a:r>
              <a:rPr lang="bn-BD" sz="111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দৈর্ঘ্যপুরুষ ২.৬০-২.৭০ মিটার</a:t>
            </a:r>
          </a:p>
          <a:p>
            <a:r>
              <a:rPr lang="bn-BD" sz="111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মহিলাদের জন্য ২.২০-২.৩০ মিটার</a:t>
            </a:r>
          </a:p>
          <a:p>
            <a:r>
              <a:rPr lang="bn-BD" sz="111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চাকতি নিক্ষেপের ধাপ ৩ টি ১। সুইং ২।টান ৩।নি</a:t>
            </a:r>
            <a:r>
              <a:rPr lang="en-US" sz="111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ক্ষেপ</a:t>
            </a:r>
            <a:r>
              <a:rPr lang="en-US" sz="111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111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r"/>
            <a:endParaRPr lang="en-US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                                                                                                                               </a:t>
            </a:r>
            <a:endParaRPr lang="bn-BD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bn-BD" smtClean="0">
                <a:solidFill>
                  <a:srgbClr val="FF0000"/>
                </a:solidFill>
              </a:rPr>
              <a:t>দলীয় কাজ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143000"/>
            <a:ext cx="8458200" cy="2667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করে নিক্ষেপের নিয়মাবলী লিখ?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19200" y="2209800"/>
            <a:ext cx="6934200" cy="3962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সেক্টরগুলো অংকন করে আনবে।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52600" y="457200"/>
            <a:ext cx="6477000" cy="1524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0" y="3048000"/>
            <a:ext cx="8229600" cy="26670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10304349_1381523472145671_5943206544879801755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0"/>
            <a:ext cx="47244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1447800"/>
            <a:ext cx="8686800" cy="480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: 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d‡qRyi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ingvb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f‚uBqv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                                 (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এম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,এ ,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বি,পি,এড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সহকারি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শিক্ষক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,(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শারীরিক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শিক্ষা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বড়গোবিন্দপুর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এ,এম,বি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উচ্চ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বিদ্যালয়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চান্দিনা,কুমিল্লা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মোবাইল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নং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01710915921</a:t>
            </a:r>
          </a:p>
          <a:p>
            <a:endParaRPr lang="en-US" sz="1600" dirty="0" smtClean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5" name="Picture 1" descr="F:\Copy of DSC_27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524000"/>
            <a:ext cx="2286000" cy="2438400"/>
          </a:xfrm>
          <a:prstGeom prst="rect">
            <a:avLst/>
          </a:prstGeom>
          <a:noFill/>
        </p:spPr>
      </p:pic>
      <p:sp>
        <p:nvSpPr>
          <p:cNvPr id="16" name="Oval 15"/>
          <p:cNvSpPr/>
          <p:nvPr/>
        </p:nvSpPr>
        <p:spPr>
          <a:xfrm>
            <a:off x="1219200" y="228600"/>
            <a:ext cx="4724400" cy="12192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/>
                <a:cs typeface="SutonnyMJ" pitchFamily="2" charset="0"/>
              </a:rPr>
              <a:t>wkÿK</a:t>
            </a:r>
            <a:r>
              <a:rPr lang="en-US" sz="3200" dirty="0" smtClean="0">
                <a:latin typeface="SutonnyMJ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/>
                <a:cs typeface="SutonnyMJ" pitchFamily="2" charset="0"/>
              </a:rPr>
              <a:t>cwiwPwZ</a:t>
            </a:r>
            <a:endParaRPr lang="en-US" sz="3200" dirty="0">
              <a:latin typeface="SutonnyMJ"/>
              <a:cs typeface="SutonnyMJ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838200" y="1600200"/>
            <a:ext cx="7620000" cy="419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welqt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kvwiixK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¯^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v¯’¨weÁvb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 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Ljvayjv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kwYt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`kg</a:t>
            </a:r>
          </a:p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Aa¨vqt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beg</a:t>
            </a:r>
          </a:p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cvVt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cvuP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mgqt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50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wgwbU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3505200" cy="200501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5800" y="2438400"/>
            <a:ext cx="20574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গোলক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jab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0"/>
            <a:ext cx="3886200" cy="362712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5029200" y="3733800"/>
            <a:ext cx="2667000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বর্শা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d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3733800"/>
            <a:ext cx="3200400" cy="2074545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914400" y="5867400"/>
            <a:ext cx="2590800" cy="762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চাকতি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0" grpId="1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95400" y="1066800"/>
            <a:ext cx="7162800" cy="3886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অ্যাথলেটিক্স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000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নিক্ষেপ সমূহ</a:t>
            </a:r>
            <a:endParaRPr lang="en-US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572000" y="25146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152400"/>
            <a:ext cx="74676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শিক্ষার্থীরা-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1524001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গোলক নিক্ষেপ করতে পারবে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5-Point Star 4"/>
          <p:cNvSpPr/>
          <p:nvPr/>
        </p:nvSpPr>
        <p:spPr>
          <a:xfrm flipH="1">
            <a:off x="838200" y="1447800"/>
            <a:ext cx="6858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09800" y="47244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5-Point Star 6"/>
          <p:cNvSpPr/>
          <p:nvPr/>
        </p:nvSpPr>
        <p:spPr>
          <a:xfrm rot="477420">
            <a:off x="799198" y="2055951"/>
            <a:ext cx="626456" cy="58100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0" y="20574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বর্শা নিক্ষেপের নিয়মাবলী বলতে পারবে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762000" y="3200400"/>
            <a:ext cx="6096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47800" y="3200400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চাকতি নিক্ষেপের কৌশলগুলো ব্যাখ্যা করতে পারবে।</a:t>
            </a:r>
            <a:endParaRPr lang="en-US" sz="2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838200" y="4343400"/>
            <a:ext cx="4572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371600" y="4267201"/>
            <a:ext cx="746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গোলক,বর্শা, চাকতি ধরার কৌশল বর্ণনা করতে পারবে।</a:t>
            </a:r>
            <a:endParaRPr lang="en-US" sz="28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0" y="5181600"/>
            <a:ext cx="73152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বিভিন্ন নিক্ষেপ এর নিয়মাবলী বর্ণনা করতে পারবে।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5-Point Star 13"/>
          <p:cNvSpPr/>
          <p:nvPr/>
        </p:nvSpPr>
        <p:spPr>
          <a:xfrm flipV="1">
            <a:off x="838200" y="5562600"/>
            <a:ext cx="6096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5" grpId="0" animBg="1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04800"/>
            <a:ext cx="2971800" cy="36033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" y="4038600"/>
            <a:ext cx="3200400" cy="1905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গোলক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সেক্টর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d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13200" y="228600"/>
            <a:ext cx="4470400" cy="33528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724400" y="4038600"/>
            <a:ext cx="3657600" cy="2438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চাকতি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সেক্টর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ab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49066"/>
            <a:ext cx="8001000" cy="4041934"/>
          </a:xfrm>
          <a:prstGeom prst="rect">
            <a:avLst/>
          </a:prstGeom>
        </p:spPr>
      </p:pic>
      <p:sp>
        <p:nvSpPr>
          <p:cNvPr id="5" name="Snip and Round Single Corner Rectangle 4"/>
          <p:cNvSpPr/>
          <p:nvPr/>
        </p:nvSpPr>
        <p:spPr>
          <a:xfrm>
            <a:off x="2133600" y="4800600"/>
            <a:ext cx="3962400" cy="1600200"/>
          </a:xfrm>
          <a:prstGeom prst="snip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বর্শা  সেক্টর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52400"/>
            <a:ext cx="7684698" cy="509111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95400" y="5410200"/>
            <a:ext cx="6858000" cy="1219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গোলক নিক্ষেপের কৌশল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201</Words>
  <Application>Microsoft Office PowerPoint</Application>
  <PresentationFormat>On-screen Show (4:3)</PresentationFormat>
  <Paragraphs>53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একক কাজ</vt:lpstr>
      <vt:lpstr>Slide 13</vt:lpstr>
      <vt:lpstr>তোমাদের উত্তরটির সাথে মিলিয়ে নেও।</vt:lpstr>
      <vt:lpstr>দলীয় কাজ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Amdad</dc:creator>
  <cp:lastModifiedBy>Dell</cp:lastModifiedBy>
  <cp:revision>169</cp:revision>
  <dcterms:created xsi:type="dcterms:W3CDTF">2006-08-16T00:00:00Z</dcterms:created>
  <dcterms:modified xsi:type="dcterms:W3CDTF">2016-07-04T10:56:56Z</dcterms:modified>
</cp:coreProperties>
</file>