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0" r:id="rId4"/>
    <p:sldId id="257" r:id="rId5"/>
    <p:sldId id="258" r:id="rId6"/>
    <p:sldId id="259" r:id="rId7"/>
    <p:sldId id="260" r:id="rId8"/>
    <p:sldId id="261" r:id="rId9"/>
    <p:sldId id="276" r:id="rId10"/>
    <p:sldId id="263" r:id="rId11"/>
    <p:sldId id="277" r:id="rId12"/>
    <p:sldId id="266" r:id="rId13"/>
    <p:sldId id="267" r:id="rId14"/>
    <p:sldId id="268" r:id="rId15"/>
    <p:sldId id="273" r:id="rId16"/>
    <p:sldId id="274" r:id="rId17"/>
    <p:sldId id="283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C0EA2-C78F-4EF8-9F3C-FEE2E06B2B95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18744F8-BA74-4A0B-9794-0065334888EB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জনসম্পদ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লিখতে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FC7A4B-67C2-4874-8ADD-EAB38511DBA0}" type="parTrans" cxnId="{4C2D86C5-99AE-43F5-B260-1AC90E80A0A5}">
      <dgm:prSet/>
      <dgm:spPr/>
      <dgm:t>
        <a:bodyPr/>
        <a:lstStyle/>
        <a:p>
          <a:endParaRPr lang="en-US"/>
        </a:p>
      </dgm:t>
    </dgm:pt>
    <dgm:pt modelId="{37446594-A60D-4894-878D-0331F2281497}" type="sibTrans" cxnId="{4C2D86C5-99AE-43F5-B260-1AC90E80A0A5}">
      <dgm:prSet/>
      <dgm:spPr/>
      <dgm:t>
        <a:bodyPr/>
        <a:lstStyle/>
        <a:p>
          <a:endParaRPr lang="en-US"/>
        </a:p>
      </dgm:t>
    </dgm:pt>
    <dgm:pt modelId="{EF87AEA8-9612-4681-8CDE-01BBF29182A0}" type="pres">
      <dgm:prSet presAssocID="{5DAC0EA2-C78F-4EF8-9F3C-FEE2E06B2B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62289F4-D460-485E-AFE3-544D97B3B981}" type="pres">
      <dgm:prSet presAssocID="{5DAC0EA2-C78F-4EF8-9F3C-FEE2E06B2B95}" presName="Name1" presStyleCnt="0"/>
      <dgm:spPr/>
      <dgm:t>
        <a:bodyPr/>
        <a:lstStyle/>
        <a:p>
          <a:endParaRPr lang="en-US"/>
        </a:p>
      </dgm:t>
    </dgm:pt>
    <dgm:pt modelId="{6055BB9F-C1B2-4ED6-A708-2B20DE9EB964}" type="pres">
      <dgm:prSet presAssocID="{5DAC0EA2-C78F-4EF8-9F3C-FEE2E06B2B95}" presName="cycle" presStyleCnt="0"/>
      <dgm:spPr/>
      <dgm:t>
        <a:bodyPr/>
        <a:lstStyle/>
        <a:p>
          <a:endParaRPr lang="en-US"/>
        </a:p>
      </dgm:t>
    </dgm:pt>
    <dgm:pt modelId="{85B7292C-3325-42BF-B4CA-D5189C08A503}" type="pres">
      <dgm:prSet presAssocID="{5DAC0EA2-C78F-4EF8-9F3C-FEE2E06B2B95}" presName="srcNode" presStyleLbl="node1" presStyleIdx="0" presStyleCnt="1"/>
      <dgm:spPr/>
      <dgm:t>
        <a:bodyPr/>
        <a:lstStyle/>
        <a:p>
          <a:endParaRPr lang="en-US"/>
        </a:p>
      </dgm:t>
    </dgm:pt>
    <dgm:pt modelId="{F1527562-3405-4EE4-884F-F8D0D16135F6}" type="pres">
      <dgm:prSet presAssocID="{5DAC0EA2-C78F-4EF8-9F3C-FEE2E06B2B95}" presName="conn" presStyleLbl="parChTrans1D2" presStyleIdx="0" presStyleCnt="1"/>
      <dgm:spPr/>
      <dgm:t>
        <a:bodyPr/>
        <a:lstStyle/>
        <a:p>
          <a:endParaRPr lang="en-US"/>
        </a:p>
      </dgm:t>
    </dgm:pt>
    <dgm:pt modelId="{C7FB3F25-043A-4901-913A-A8C2F645127F}" type="pres">
      <dgm:prSet presAssocID="{5DAC0EA2-C78F-4EF8-9F3C-FEE2E06B2B95}" presName="extraNode" presStyleLbl="node1" presStyleIdx="0" presStyleCnt="1"/>
      <dgm:spPr/>
      <dgm:t>
        <a:bodyPr/>
        <a:lstStyle/>
        <a:p>
          <a:endParaRPr lang="en-US"/>
        </a:p>
      </dgm:t>
    </dgm:pt>
    <dgm:pt modelId="{DA3E53BA-8821-4187-B2B6-4A46FB332531}" type="pres">
      <dgm:prSet presAssocID="{5DAC0EA2-C78F-4EF8-9F3C-FEE2E06B2B95}" presName="dstNode" presStyleLbl="node1" presStyleIdx="0" presStyleCnt="1"/>
      <dgm:spPr/>
      <dgm:t>
        <a:bodyPr/>
        <a:lstStyle/>
        <a:p>
          <a:endParaRPr lang="en-US"/>
        </a:p>
      </dgm:t>
    </dgm:pt>
    <dgm:pt modelId="{9BE57029-C1D2-40CF-BC96-BD0D4F12B440}" type="pres">
      <dgm:prSet presAssocID="{E18744F8-BA74-4A0B-9794-0065334888EB}" presName="text_1" presStyleLbl="node1" presStyleIdx="0" presStyleCnt="1" custLinFactNeighborX="5323" custLinFactNeighborY="-6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49EA8-4AB0-4D15-A066-77E89621442C}" type="pres">
      <dgm:prSet presAssocID="{E18744F8-BA74-4A0B-9794-0065334888EB}" presName="accent_1" presStyleCnt="0"/>
      <dgm:spPr/>
      <dgm:t>
        <a:bodyPr/>
        <a:lstStyle/>
        <a:p>
          <a:endParaRPr lang="en-US"/>
        </a:p>
      </dgm:t>
    </dgm:pt>
    <dgm:pt modelId="{0D905BB5-519F-403F-9C7C-2B156DA4FE72}" type="pres">
      <dgm:prSet presAssocID="{E18744F8-BA74-4A0B-9794-0065334888EB}" presName="accentRepeatNode" presStyleLbl="solidFgAcc1" presStyleIdx="0" presStyleCnt="1" custLinFactNeighborX="2209" custLinFactNeighborY="3322"/>
      <dgm:spPr/>
      <dgm:t>
        <a:bodyPr/>
        <a:lstStyle/>
        <a:p>
          <a:endParaRPr lang="en-US"/>
        </a:p>
      </dgm:t>
    </dgm:pt>
  </dgm:ptLst>
  <dgm:cxnLst>
    <dgm:cxn modelId="{2A43DC42-9EC8-4557-869C-05506FFF6AB2}" type="presOf" srcId="{5DAC0EA2-C78F-4EF8-9F3C-FEE2E06B2B95}" destId="{EF87AEA8-9612-4681-8CDE-01BBF29182A0}" srcOrd="0" destOrd="0" presId="urn:microsoft.com/office/officeart/2008/layout/VerticalCurvedList"/>
    <dgm:cxn modelId="{9584BDD3-DD33-4A5B-BCE9-F63218EDF1BB}" type="presOf" srcId="{37446594-A60D-4894-878D-0331F2281497}" destId="{F1527562-3405-4EE4-884F-F8D0D16135F6}" srcOrd="0" destOrd="0" presId="urn:microsoft.com/office/officeart/2008/layout/VerticalCurvedList"/>
    <dgm:cxn modelId="{1957A4A2-EEC1-4BBF-890F-727D11151E6E}" type="presOf" srcId="{E18744F8-BA74-4A0B-9794-0065334888EB}" destId="{9BE57029-C1D2-40CF-BC96-BD0D4F12B440}" srcOrd="0" destOrd="0" presId="urn:microsoft.com/office/officeart/2008/layout/VerticalCurvedList"/>
    <dgm:cxn modelId="{4C2D86C5-99AE-43F5-B260-1AC90E80A0A5}" srcId="{5DAC0EA2-C78F-4EF8-9F3C-FEE2E06B2B95}" destId="{E18744F8-BA74-4A0B-9794-0065334888EB}" srcOrd="0" destOrd="0" parTransId="{07FC7A4B-67C2-4874-8ADD-EAB38511DBA0}" sibTransId="{37446594-A60D-4894-878D-0331F2281497}"/>
    <dgm:cxn modelId="{042F5C5B-B0B3-4991-AB0D-730588F474E1}" type="presParOf" srcId="{EF87AEA8-9612-4681-8CDE-01BBF29182A0}" destId="{F62289F4-D460-485E-AFE3-544D97B3B981}" srcOrd="0" destOrd="0" presId="urn:microsoft.com/office/officeart/2008/layout/VerticalCurvedList"/>
    <dgm:cxn modelId="{2BB6E31F-2AC2-4F30-B716-4EFA2CCE1AD7}" type="presParOf" srcId="{F62289F4-D460-485E-AFE3-544D97B3B981}" destId="{6055BB9F-C1B2-4ED6-A708-2B20DE9EB964}" srcOrd="0" destOrd="0" presId="urn:microsoft.com/office/officeart/2008/layout/VerticalCurvedList"/>
    <dgm:cxn modelId="{CD0BEA94-B2ED-4FE2-BC8C-186E091A34CA}" type="presParOf" srcId="{6055BB9F-C1B2-4ED6-A708-2B20DE9EB964}" destId="{85B7292C-3325-42BF-B4CA-D5189C08A503}" srcOrd="0" destOrd="0" presId="urn:microsoft.com/office/officeart/2008/layout/VerticalCurvedList"/>
    <dgm:cxn modelId="{4DB6C8FC-D558-4B91-BD37-696BA462C803}" type="presParOf" srcId="{6055BB9F-C1B2-4ED6-A708-2B20DE9EB964}" destId="{F1527562-3405-4EE4-884F-F8D0D16135F6}" srcOrd="1" destOrd="0" presId="urn:microsoft.com/office/officeart/2008/layout/VerticalCurvedList"/>
    <dgm:cxn modelId="{1A968D52-FB05-46B7-B457-831A82E06AEF}" type="presParOf" srcId="{6055BB9F-C1B2-4ED6-A708-2B20DE9EB964}" destId="{C7FB3F25-043A-4901-913A-A8C2F645127F}" srcOrd="2" destOrd="0" presId="urn:microsoft.com/office/officeart/2008/layout/VerticalCurvedList"/>
    <dgm:cxn modelId="{6B53B94B-8BCC-4EB8-BD9B-7765691AE934}" type="presParOf" srcId="{6055BB9F-C1B2-4ED6-A708-2B20DE9EB964}" destId="{DA3E53BA-8821-4187-B2B6-4A46FB332531}" srcOrd="3" destOrd="0" presId="urn:microsoft.com/office/officeart/2008/layout/VerticalCurvedList"/>
    <dgm:cxn modelId="{4AB09FDE-3538-40CF-920A-6ADC91129389}" type="presParOf" srcId="{F62289F4-D460-485E-AFE3-544D97B3B981}" destId="{9BE57029-C1D2-40CF-BC96-BD0D4F12B440}" srcOrd="1" destOrd="0" presId="urn:microsoft.com/office/officeart/2008/layout/VerticalCurvedList"/>
    <dgm:cxn modelId="{538C9E29-0414-452B-B988-147BF1137CD2}" type="presParOf" srcId="{F62289F4-D460-485E-AFE3-544D97B3B981}" destId="{9CE49EA8-4AB0-4D15-A066-77E89621442C}" srcOrd="2" destOrd="0" presId="urn:microsoft.com/office/officeart/2008/layout/VerticalCurvedList"/>
    <dgm:cxn modelId="{B9226D23-C714-4DA5-ABB5-77AC4010ECD5}" type="presParOf" srcId="{9CE49EA8-4AB0-4D15-A066-77E89621442C}" destId="{0D905BB5-519F-403F-9C7C-2B156DA4FE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AC0EA2-C78F-4EF8-9F3C-FEE2E06B2B95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18744F8-BA74-4A0B-9794-0065334888EB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জনসংখ্যাকে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জনসম্পদে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রূপান্তরের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কৌশল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FC7A4B-67C2-4874-8ADD-EAB38511DBA0}" type="parTrans" cxnId="{4C2D86C5-99AE-43F5-B260-1AC90E80A0A5}">
      <dgm:prSet/>
      <dgm:spPr/>
      <dgm:t>
        <a:bodyPr/>
        <a:lstStyle/>
        <a:p>
          <a:endParaRPr lang="en-US"/>
        </a:p>
      </dgm:t>
    </dgm:pt>
    <dgm:pt modelId="{37446594-A60D-4894-878D-0331F2281497}" type="sibTrans" cxnId="{4C2D86C5-99AE-43F5-B260-1AC90E80A0A5}">
      <dgm:prSet/>
      <dgm:spPr/>
      <dgm:t>
        <a:bodyPr/>
        <a:lstStyle/>
        <a:p>
          <a:endParaRPr lang="en-US"/>
        </a:p>
      </dgm:t>
    </dgm:pt>
    <dgm:pt modelId="{EF87AEA8-9612-4681-8CDE-01BBF29182A0}" type="pres">
      <dgm:prSet presAssocID="{5DAC0EA2-C78F-4EF8-9F3C-FEE2E06B2B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62289F4-D460-485E-AFE3-544D97B3B981}" type="pres">
      <dgm:prSet presAssocID="{5DAC0EA2-C78F-4EF8-9F3C-FEE2E06B2B95}" presName="Name1" presStyleCnt="0"/>
      <dgm:spPr/>
      <dgm:t>
        <a:bodyPr/>
        <a:lstStyle/>
        <a:p>
          <a:endParaRPr lang="en-US"/>
        </a:p>
      </dgm:t>
    </dgm:pt>
    <dgm:pt modelId="{6055BB9F-C1B2-4ED6-A708-2B20DE9EB964}" type="pres">
      <dgm:prSet presAssocID="{5DAC0EA2-C78F-4EF8-9F3C-FEE2E06B2B95}" presName="cycle" presStyleCnt="0"/>
      <dgm:spPr/>
      <dgm:t>
        <a:bodyPr/>
        <a:lstStyle/>
        <a:p>
          <a:endParaRPr lang="en-US"/>
        </a:p>
      </dgm:t>
    </dgm:pt>
    <dgm:pt modelId="{85B7292C-3325-42BF-B4CA-D5189C08A503}" type="pres">
      <dgm:prSet presAssocID="{5DAC0EA2-C78F-4EF8-9F3C-FEE2E06B2B95}" presName="srcNode" presStyleLbl="node1" presStyleIdx="0" presStyleCnt="1"/>
      <dgm:spPr/>
      <dgm:t>
        <a:bodyPr/>
        <a:lstStyle/>
        <a:p>
          <a:endParaRPr lang="en-US"/>
        </a:p>
      </dgm:t>
    </dgm:pt>
    <dgm:pt modelId="{F1527562-3405-4EE4-884F-F8D0D16135F6}" type="pres">
      <dgm:prSet presAssocID="{5DAC0EA2-C78F-4EF8-9F3C-FEE2E06B2B95}" presName="conn" presStyleLbl="parChTrans1D2" presStyleIdx="0" presStyleCnt="1"/>
      <dgm:spPr/>
      <dgm:t>
        <a:bodyPr/>
        <a:lstStyle/>
        <a:p>
          <a:endParaRPr lang="en-US"/>
        </a:p>
      </dgm:t>
    </dgm:pt>
    <dgm:pt modelId="{C7FB3F25-043A-4901-913A-A8C2F645127F}" type="pres">
      <dgm:prSet presAssocID="{5DAC0EA2-C78F-4EF8-9F3C-FEE2E06B2B95}" presName="extraNode" presStyleLbl="node1" presStyleIdx="0" presStyleCnt="1"/>
      <dgm:spPr/>
      <dgm:t>
        <a:bodyPr/>
        <a:lstStyle/>
        <a:p>
          <a:endParaRPr lang="en-US"/>
        </a:p>
      </dgm:t>
    </dgm:pt>
    <dgm:pt modelId="{DA3E53BA-8821-4187-B2B6-4A46FB332531}" type="pres">
      <dgm:prSet presAssocID="{5DAC0EA2-C78F-4EF8-9F3C-FEE2E06B2B95}" presName="dstNode" presStyleLbl="node1" presStyleIdx="0" presStyleCnt="1"/>
      <dgm:spPr/>
      <dgm:t>
        <a:bodyPr/>
        <a:lstStyle/>
        <a:p>
          <a:endParaRPr lang="en-US"/>
        </a:p>
      </dgm:t>
    </dgm:pt>
    <dgm:pt modelId="{9BE57029-C1D2-40CF-BC96-BD0D4F12B440}" type="pres">
      <dgm:prSet presAssocID="{E18744F8-BA74-4A0B-9794-0065334888EB}" presName="text_1" presStyleLbl="node1" presStyleIdx="0" presStyleCnt="1" custLinFactNeighborX="5323" custLinFactNeighborY="-6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49EA8-4AB0-4D15-A066-77E89621442C}" type="pres">
      <dgm:prSet presAssocID="{E18744F8-BA74-4A0B-9794-0065334888EB}" presName="accent_1" presStyleCnt="0"/>
      <dgm:spPr/>
      <dgm:t>
        <a:bodyPr/>
        <a:lstStyle/>
        <a:p>
          <a:endParaRPr lang="en-US"/>
        </a:p>
      </dgm:t>
    </dgm:pt>
    <dgm:pt modelId="{0D905BB5-519F-403F-9C7C-2B156DA4FE72}" type="pres">
      <dgm:prSet presAssocID="{E18744F8-BA74-4A0B-9794-0065334888EB}" presName="accentRepeatNode" presStyleLbl="solidFgAcc1" presStyleIdx="0" presStyleCnt="1" custLinFactNeighborX="2209" custLinFactNeighborY="3322"/>
      <dgm:spPr/>
      <dgm:t>
        <a:bodyPr/>
        <a:lstStyle/>
        <a:p>
          <a:endParaRPr lang="en-US"/>
        </a:p>
      </dgm:t>
    </dgm:pt>
  </dgm:ptLst>
  <dgm:cxnLst>
    <dgm:cxn modelId="{3F288746-1AC3-4B5A-B9F9-BEB9A42D416F}" type="presOf" srcId="{37446594-A60D-4894-878D-0331F2281497}" destId="{F1527562-3405-4EE4-884F-F8D0D16135F6}" srcOrd="0" destOrd="0" presId="urn:microsoft.com/office/officeart/2008/layout/VerticalCurvedList"/>
    <dgm:cxn modelId="{AABC9195-1CA1-4344-8767-2CABEE9ED217}" type="presOf" srcId="{E18744F8-BA74-4A0B-9794-0065334888EB}" destId="{9BE57029-C1D2-40CF-BC96-BD0D4F12B440}" srcOrd="0" destOrd="0" presId="urn:microsoft.com/office/officeart/2008/layout/VerticalCurvedList"/>
    <dgm:cxn modelId="{C3ED41E8-C383-4367-BF4D-2B42EC05929C}" type="presOf" srcId="{5DAC0EA2-C78F-4EF8-9F3C-FEE2E06B2B95}" destId="{EF87AEA8-9612-4681-8CDE-01BBF29182A0}" srcOrd="0" destOrd="0" presId="urn:microsoft.com/office/officeart/2008/layout/VerticalCurvedList"/>
    <dgm:cxn modelId="{4C2D86C5-99AE-43F5-B260-1AC90E80A0A5}" srcId="{5DAC0EA2-C78F-4EF8-9F3C-FEE2E06B2B95}" destId="{E18744F8-BA74-4A0B-9794-0065334888EB}" srcOrd="0" destOrd="0" parTransId="{07FC7A4B-67C2-4874-8ADD-EAB38511DBA0}" sibTransId="{37446594-A60D-4894-878D-0331F2281497}"/>
    <dgm:cxn modelId="{F538A332-B6C4-4D16-8DBD-016C694533FA}" type="presParOf" srcId="{EF87AEA8-9612-4681-8CDE-01BBF29182A0}" destId="{F62289F4-D460-485E-AFE3-544D97B3B981}" srcOrd="0" destOrd="0" presId="urn:microsoft.com/office/officeart/2008/layout/VerticalCurvedList"/>
    <dgm:cxn modelId="{584C57A5-B741-451A-84EB-D1AF652CC536}" type="presParOf" srcId="{F62289F4-D460-485E-AFE3-544D97B3B981}" destId="{6055BB9F-C1B2-4ED6-A708-2B20DE9EB964}" srcOrd="0" destOrd="0" presId="urn:microsoft.com/office/officeart/2008/layout/VerticalCurvedList"/>
    <dgm:cxn modelId="{6A089CD7-3C50-412A-8602-0F21E6D39FCC}" type="presParOf" srcId="{6055BB9F-C1B2-4ED6-A708-2B20DE9EB964}" destId="{85B7292C-3325-42BF-B4CA-D5189C08A503}" srcOrd="0" destOrd="0" presId="urn:microsoft.com/office/officeart/2008/layout/VerticalCurvedList"/>
    <dgm:cxn modelId="{1A146896-6FC9-4E2F-8E5B-28891C792494}" type="presParOf" srcId="{6055BB9F-C1B2-4ED6-A708-2B20DE9EB964}" destId="{F1527562-3405-4EE4-884F-F8D0D16135F6}" srcOrd="1" destOrd="0" presId="urn:microsoft.com/office/officeart/2008/layout/VerticalCurvedList"/>
    <dgm:cxn modelId="{42277845-E790-468A-B391-94A689E904EE}" type="presParOf" srcId="{6055BB9F-C1B2-4ED6-A708-2B20DE9EB964}" destId="{C7FB3F25-043A-4901-913A-A8C2F645127F}" srcOrd="2" destOrd="0" presId="urn:microsoft.com/office/officeart/2008/layout/VerticalCurvedList"/>
    <dgm:cxn modelId="{4B0F3DC9-B6B1-4CAC-AB3F-E39982A78006}" type="presParOf" srcId="{6055BB9F-C1B2-4ED6-A708-2B20DE9EB964}" destId="{DA3E53BA-8821-4187-B2B6-4A46FB332531}" srcOrd="3" destOrd="0" presId="urn:microsoft.com/office/officeart/2008/layout/VerticalCurvedList"/>
    <dgm:cxn modelId="{71B1ECD4-78F4-4D28-9D28-6524542C97EA}" type="presParOf" srcId="{F62289F4-D460-485E-AFE3-544D97B3B981}" destId="{9BE57029-C1D2-40CF-BC96-BD0D4F12B440}" srcOrd="1" destOrd="0" presId="urn:microsoft.com/office/officeart/2008/layout/VerticalCurvedList"/>
    <dgm:cxn modelId="{9A7A26C9-7DD4-4EBC-A085-02DE0A7CDFE6}" type="presParOf" srcId="{F62289F4-D460-485E-AFE3-544D97B3B981}" destId="{9CE49EA8-4AB0-4D15-A066-77E89621442C}" srcOrd="2" destOrd="0" presId="urn:microsoft.com/office/officeart/2008/layout/VerticalCurvedList"/>
    <dgm:cxn modelId="{E5AB6486-03DB-42F5-8E5B-2F939B3B2703}" type="presParOf" srcId="{9CE49EA8-4AB0-4D15-A066-77E89621442C}" destId="{0D905BB5-519F-403F-9C7C-2B156DA4FE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F534-A7A2-483F-BC8F-2E11DD25EFA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FB5C-AF6B-4880-B143-727E19A82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0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F534-A7A2-483F-BC8F-2E11DD25EFA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FB5C-AF6B-4880-B143-727E19A82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4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F534-A7A2-483F-BC8F-2E11DD25EFA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FB5C-AF6B-4880-B143-727E19A82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3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F534-A7A2-483F-BC8F-2E11DD25EFA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FB5C-AF6B-4880-B143-727E19A82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8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F534-A7A2-483F-BC8F-2E11DD25EFA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FB5C-AF6B-4880-B143-727E19A82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F534-A7A2-483F-BC8F-2E11DD25EFA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FB5C-AF6B-4880-B143-727E19A82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8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F534-A7A2-483F-BC8F-2E11DD25EFA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FB5C-AF6B-4880-B143-727E19A82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5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F534-A7A2-483F-BC8F-2E11DD25EFA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FB5C-AF6B-4880-B143-727E19A82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9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F534-A7A2-483F-BC8F-2E11DD25EFA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FB5C-AF6B-4880-B143-727E19A82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F534-A7A2-483F-BC8F-2E11DD25EFA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FB5C-AF6B-4880-B143-727E19A82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7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F534-A7A2-483F-BC8F-2E11DD25EFA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FB5C-AF6B-4880-B143-727E19A82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1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7F534-A7A2-483F-BC8F-2E11DD25EFA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CFB5C-AF6B-4880-B143-727E19A82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122830" y="109182"/>
            <a:ext cx="11928143" cy="6748818"/>
          </a:xfrm>
          <a:prstGeom prst="bevel">
            <a:avLst>
              <a:gd name="adj" fmla="val 2152"/>
            </a:avLst>
          </a:prstGeom>
          <a:noFill/>
          <a:ln w="381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54740" y="2015535"/>
            <a:ext cx="6264322" cy="37479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7551" r="12336" b="34770"/>
          <a:stretch/>
        </p:blipFill>
        <p:spPr>
          <a:xfrm>
            <a:off x="2171873" y="765907"/>
            <a:ext cx="7615148" cy="1249627"/>
          </a:xfrm>
          <a:prstGeom prst="rect">
            <a:avLst/>
          </a:prstGeom>
          <a:ln>
            <a:noFill/>
          </a:ln>
          <a:effectLst>
            <a:glow rad="368300">
              <a:schemeClr val="accent1">
                <a:alpha val="19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6844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122830" y="40944"/>
            <a:ext cx="11928143" cy="6728346"/>
          </a:xfrm>
          <a:prstGeom prst="bevel">
            <a:avLst>
              <a:gd name="adj" fmla="val 2152"/>
            </a:avLst>
          </a:prstGeom>
          <a:noFill/>
          <a:ln w="38100">
            <a:prstDash val="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55" y="1201006"/>
            <a:ext cx="5422911" cy="38535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028" y="1228302"/>
            <a:ext cx="5193810" cy="38501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4451445" y="5547813"/>
            <a:ext cx="383502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122830" y="0"/>
            <a:ext cx="12069170" cy="6858000"/>
          </a:xfrm>
          <a:prstGeom prst="bevel">
            <a:avLst>
              <a:gd name="adj" fmla="val 2152"/>
            </a:avLst>
          </a:prstGeom>
          <a:noFill/>
          <a:ln w="381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13" y="1173707"/>
            <a:ext cx="5246198" cy="372583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34" y="1173707"/>
            <a:ext cx="5373378" cy="3725839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3518279" y="5336506"/>
            <a:ext cx="5155443" cy="661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109182" y="81886"/>
            <a:ext cx="11941791" cy="6762466"/>
          </a:xfrm>
          <a:prstGeom prst="bevel">
            <a:avLst>
              <a:gd name="adj" fmla="val 2152"/>
            </a:avLst>
          </a:prstGeom>
          <a:noFill/>
          <a:ln w="381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28" y="454143"/>
            <a:ext cx="5717215" cy="32989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943" y="3753135"/>
            <a:ext cx="5465339" cy="27747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3204342" y="4125392"/>
            <a:ext cx="262887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আধুনিকীকরণ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6473580" y="2262790"/>
            <a:ext cx="262887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আধুনিকীকরণ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48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54590" y="122830"/>
            <a:ext cx="12082818" cy="6735170"/>
          </a:xfrm>
          <a:prstGeom prst="bevel">
            <a:avLst>
              <a:gd name="adj" fmla="val 2152"/>
            </a:avLst>
          </a:prstGeom>
          <a:noFill/>
          <a:ln w="381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64" y="532264"/>
            <a:ext cx="5572835" cy="352112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969" y="3490415"/>
            <a:ext cx="5409062" cy="304259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6264321" y="928433"/>
            <a:ext cx="2016648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প্রযুক্তিকে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079351" y="4224688"/>
            <a:ext cx="2016648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প্রযুক্তিকে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07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122830" y="72572"/>
            <a:ext cx="11909513" cy="6741886"/>
          </a:xfrm>
          <a:prstGeom prst="bevel">
            <a:avLst>
              <a:gd name="adj" fmla="val 2152"/>
            </a:avLst>
          </a:prstGeom>
          <a:noFill/>
          <a:ln w="38100">
            <a:prstDash val="sys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61" y="1104474"/>
            <a:ext cx="5385554" cy="36443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953" y="1229967"/>
            <a:ext cx="5183509" cy="36144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136571" y="5332417"/>
            <a:ext cx="453128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1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122830" y="0"/>
            <a:ext cx="12069170" cy="6858000"/>
          </a:xfrm>
          <a:prstGeom prst="bevel">
            <a:avLst>
              <a:gd name="adj" fmla="val 2152"/>
            </a:avLst>
          </a:prstGeom>
          <a:noFill/>
          <a:ln w="381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Documents and Settings\Delower\Desktop\2 Engrej\old\scholarship-logogif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440" y="567973"/>
            <a:ext cx="5353388" cy="3480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91868" y="2696877"/>
            <a:ext cx="5121161" cy="3722307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2932643" y="4558030"/>
            <a:ext cx="332420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উৎপাদনমুখী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6367438" y="567973"/>
            <a:ext cx="2304414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বৃত্তির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4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0" y="0"/>
            <a:ext cx="12069170" cy="6858000"/>
          </a:xfrm>
          <a:prstGeom prst="bevel">
            <a:avLst>
              <a:gd name="adj" fmla="val 2152"/>
            </a:avLst>
          </a:prstGeom>
          <a:noFill/>
          <a:ln w="381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686273" y="919490"/>
            <a:ext cx="3192385" cy="861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377178" y="3069671"/>
            <a:ext cx="9437644" cy="7186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জনসম্পদে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হয়-ব্যাখ্যা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3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320085" y="343649"/>
            <a:ext cx="3429000" cy="12192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48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2180" y="1689762"/>
            <a:ext cx="10384809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জনসংখ্যাকে জনসম্পদে রূপান্তর করা যায় কোনটির মাধ্যমে 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(ক)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চাকুরীর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(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বিদেশে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পাচা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	(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ভাতা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2180" y="4343277"/>
            <a:ext cx="10384809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 জনগোষ্ঠী দেশের জন্য-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(ক)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(খ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বিড়ম্বনা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Bevel 14"/>
          <p:cNvSpPr/>
          <p:nvPr/>
        </p:nvSpPr>
        <p:spPr>
          <a:xfrm>
            <a:off x="0" y="0"/>
            <a:ext cx="12069170" cy="6858000"/>
          </a:xfrm>
          <a:prstGeom prst="bevel">
            <a:avLst>
              <a:gd name="adj" fmla="val 2152"/>
            </a:avLst>
          </a:prstGeom>
          <a:noFill/>
          <a:ln w="381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1465402" y="3571001"/>
            <a:ext cx="1810061" cy="6617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1424461" y="5758327"/>
            <a:ext cx="1810061" cy="6617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3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29028" y="130628"/>
            <a:ext cx="12041875" cy="6619922"/>
          </a:xfrm>
          <a:prstGeom prst="bevel">
            <a:avLst>
              <a:gd name="adj" fmla="val 2152"/>
            </a:avLst>
          </a:prstGeom>
          <a:noFill/>
          <a:ln w="381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22629" y="3664319"/>
            <a:ext cx="10546742" cy="661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জনসম্পদে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croll: Horizontal 2">
            <a:extLst>
              <a:ext uri="{FF2B5EF4-FFF2-40B4-BE49-F238E27FC236}">
                <a16:creationId xmlns:a16="http://schemas.microsoft.com/office/drawing/2014/main" xmlns="" id="{0193D123-F2BE-46D3-9B58-111873F88729}"/>
              </a:ext>
            </a:extLst>
          </p:cNvPr>
          <p:cNvSpPr/>
          <p:nvPr/>
        </p:nvSpPr>
        <p:spPr>
          <a:xfrm>
            <a:off x="3743317" y="845719"/>
            <a:ext cx="4705366" cy="1520266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873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29028" y="130628"/>
            <a:ext cx="12041875" cy="6619922"/>
          </a:xfrm>
          <a:prstGeom prst="bevel">
            <a:avLst>
              <a:gd name="adj" fmla="val 2152"/>
            </a:avLst>
          </a:prstGeom>
          <a:noFill/>
          <a:ln w="381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4758" y="642691"/>
            <a:ext cx="3962400" cy="40238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806" y="4666523"/>
            <a:ext cx="3404303" cy="16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5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122830" y="109182"/>
            <a:ext cx="11928143" cy="6748818"/>
          </a:xfrm>
          <a:prstGeom prst="bevel">
            <a:avLst>
              <a:gd name="adj" fmla="val 2152"/>
            </a:avLst>
          </a:prstGeom>
          <a:noFill/>
          <a:ln w="381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54" t="10542" r="11636" b="37521"/>
          <a:stretch/>
        </p:blipFill>
        <p:spPr>
          <a:xfrm>
            <a:off x="5315243" y="574431"/>
            <a:ext cx="2700998" cy="1012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552" y="1267057"/>
            <a:ext cx="2253615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809" y="4220654"/>
            <a:ext cx="5001207" cy="2466349"/>
          </a:xfrm>
          <a:prstGeom prst="rect">
            <a:avLst/>
          </a:prstGeom>
        </p:spPr>
      </p:pic>
      <p:pic>
        <p:nvPicPr>
          <p:cNvPr id="8" name="Picture 7" descr="9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9980" y="2325067"/>
            <a:ext cx="3092437" cy="37231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3848" y="2079345"/>
            <a:ext cx="1023799" cy="370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122830" y="109182"/>
            <a:ext cx="11928143" cy="6748818"/>
          </a:xfrm>
          <a:prstGeom prst="bevel">
            <a:avLst>
              <a:gd name="adj" fmla="val 2152"/>
            </a:avLst>
          </a:prstGeom>
          <a:noFill/>
          <a:ln w="381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93" y="1773428"/>
            <a:ext cx="4735773" cy="3644734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 w="76200"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472" y="1773428"/>
            <a:ext cx="4653886" cy="364473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6" name="Title 3"/>
          <p:cNvSpPr txBox="1">
            <a:spLocks noGrp="1"/>
          </p:cNvSpPr>
          <p:nvPr>
            <p:ph type="ctrTitle"/>
          </p:nvPr>
        </p:nvSpPr>
        <p:spPr>
          <a:xfrm>
            <a:off x="2103830" y="5576079"/>
            <a:ext cx="1204166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248328" y="5617022"/>
            <a:ext cx="390642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গমকে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আটায়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299595" y="600555"/>
            <a:ext cx="5592810" cy="7017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390866" y="3234519"/>
            <a:ext cx="1351128" cy="655093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122830" y="0"/>
            <a:ext cx="12069170" cy="6858000"/>
          </a:xfrm>
          <a:prstGeom prst="bevel">
            <a:avLst>
              <a:gd name="adj" fmla="val 2152"/>
            </a:avLst>
          </a:prstGeom>
          <a:noFill/>
          <a:ln w="381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12" y="332426"/>
            <a:ext cx="5701903" cy="300594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55512" y="3476414"/>
            <a:ext cx="8206209" cy="3065821"/>
            <a:chOff x="455512" y="3476414"/>
            <a:chExt cx="8206209" cy="306582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01"/>
            <a:stretch/>
          </p:blipFill>
          <p:spPr>
            <a:xfrm>
              <a:off x="455512" y="3476414"/>
              <a:ext cx="5728368" cy="3065821"/>
            </a:xfrm>
            <a:prstGeom prst="rect">
              <a:avLst/>
            </a:prstGeom>
          </p:spPr>
        </p:pic>
        <p:sp>
          <p:nvSpPr>
            <p:cNvPr id="9" name="Title 3"/>
            <p:cNvSpPr txBox="1">
              <a:spLocks/>
            </p:cNvSpPr>
            <p:nvPr/>
          </p:nvSpPr>
          <p:spPr>
            <a:xfrm>
              <a:off x="6202857" y="4251628"/>
              <a:ext cx="2458864" cy="6617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perspectiveFront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rgbClr val="002060"/>
                </a:buClr>
                <a:buSzPct val="108000"/>
              </a:pPr>
              <a:r>
                <a:rPr lang="en-US" sz="4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4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প্রশিক্ষণ</a:t>
              </a:r>
              <a:endPara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32323" y="313565"/>
            <a:ext cx="4718310" cy="6064788"/>
            <a:chOff x="7132323" y="313565"/>
            <a:chExt cx="4718310" cy="60647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098" r="18649"/>
            <a:stretch/>
          </p:blipFill>
          <p:spPr>
            <a:xfrm>
              <a:off x="9122931" y="313565"/>
              <a:ext cx="2460151" cy="224748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91" y="2975546"/>
              <a:ext cx="2326091" cy="232609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1" name="Title 3"/>
            <p:cNvSpPr txBox="1">
              <a:spLocks/>
            </p:cNvSpPr>
            <p:nvPr/>
          </p:nvSpPr>
          <p:spPr>
            <a:xfrm>
              <a:off x="8664306" y="5732022"/>
              <a:ext cx="3186327" cy="6463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perspectiveFront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rgbClr val="002060"/>
                </a:buClr>
                <a:buSzPct val="108000"/>
              </a:pPr>
              <a:r>
                <a:rPr lang="en-US" sz="4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জনসম্পদে</a:t>
              </a:r>
              <a:r>
                <a: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রূপান্তর</a:t>
              </a:r>
              <a:endPara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Elbow Connector 12"/>
            <p:cNvCxnSpPr/>
            <p:nvPr/>
          </p:nvCxnSpPr>
          <p:spPr>
            <a:xfrm>
              <a:off x="7132323" y="4913350"/>
              <a:ext cx="1515750" cy="1320440"/>
            </a:xfrm>
            <a:prstGeom prst="bentConnector3">
              <a:avLst>
                <a:gd name="adj1" fmla="val 50000"/>
              </a:avLst>
            </a:prstGeom>
            <a:ln w="76200" cmpd="dbl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Diamond 22"/>
            <p:cNvSpPr/>
            <p:nvPr/>
          </p:nvSpPr>
          <p:spPr>
            <a:xfrm>
              <a:off x="10208525" y="2561053"/>
              <a:ext cx="395785" cy="414493"/>
            </a:xfrm>
            <a:prstGeom prst="diamon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Diamond 23"/>
            <p:cNvSpPr/>
            <p:nvPr/>
          </p:nvSpPr>
          <p:spPr>
            <a:xfrm>
              <a:off x="10222144" y="5301637"/>
              <a:ext cx="395785" cy="414493"/>
            </a:xfrm>
            <a:prstGeom prst="diamon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3"/>
          <p:cNvSpPr txBox="1">
            <a:spLocks noGrp="1"/>
          </p:cNvSpPr>
          <p:nvPr>
            <p:ph type="ctrTitle"/>
          </p:nvPr>
        </p:nvSpPr>
        <p:spPr>
          <a:xfrm>
            <a:off x="6189209" y="1559598"/>
            <a:ext cx="1971028" cy="661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7012377" y="2264147"/>
            <a:ext cx="627796" cy="19446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6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122830" y="0"/>
            <a:ext cx="12069170" cy="6858000"/>
          </a:xfrm>
          <a:prstGeom prst="bevel">
            <a:avLst>
              <a:gd name="adj" fmla="val 2152"/>
            </a:avLst>
          </a:prstGeom>
          <a:noFill/>
          <a:ln w="381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56" y="1899412"/>
            <a:ext cx="5413473" cy="370981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572" y="1899412"/>
            <a:ext cx="5090615" cy="370981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itle 3"/>
          <p:cNvSpPr txBox="1">
            <a:spLocks noGrp="1"/>
          </p:cNvSpPr>
          <p:nvPr>
            <p:ph type="ctrTitle"/>
          </p:nvPr>
        </p:nvSpPr>
        <p:spPr>
          <a:xfrm>
            <a:off x="645106" y="718909"/>
            <a:ext cx="10901789" cy="661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জনসংখ্যাকে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জনসম্পদে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99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122830" y="0"/>
            <a:ext cx="12069170" cy="6858000"/>
          </a:xfrm>
          <a:prstGeom prst="bevel">
            <a:avLst>
              <a:gd name="adj" fmla="val 2152"/>
            </a:avLst>
          </a:prstGeom>
          <a:noFill/>
          <a:ln w="381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664" y="820393"/>
            <a:ext cx="2890676" cy="1091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855" y="2459327"/>
            <a:ext cx="5071872" cy="1072896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44670445"/>
              </p:ext>
            </p:extLst>
          </p:nvPr>
        </p:nvGraphicFramePr>
        <p:xfrm>
          <a:off x="1588335" y="3664721"/>
          <a:ext cx="5058126" cy="119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53861733"/>
              </p:ext>
            </p:extLst>
          </p:nvPr>
        </p:nvGraphicFramePr>
        <p:xfrm>
          <a:off x="1570109" y="4783837"/>
          <a:ext cx="10003192" cy="119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54874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122830" y="0"/>
            <a:ext cx="12069170" cy="6858000"/>
          </a:xfrm>
          <a:prstGeom prst="bevel">
            <a:avLst>
              <a:gd name="adj" fmla="val 2152"/>
            </a:avLst>
          </a:prstGeom>
          <a:noFill/>
          <a:ln w="381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/>
          <p:cNvSpPr txBox="1">
            <a:spLocks noGrp="1"/>
          </p:cNvSpPr>
          <p:nvPr>
            <p:ph type="ctrTitle"/>
          </p:nvPr>
        </p:nvSpPr>
        <p:spPr>
          <a:xfrm>
            <a:off x="4657992" y="373755"/>
            <a:ext cx="2876016" cy="71865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জনসম্পদ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47658" y="4718577"/>
            <a:ext cx="11419514" cy="176971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Clr>
                <a:srgbClr val="002060"/>
              </a:buClr>
              <a:buSzPct val="108000"/>
            </a:pPr>
            <a:r>
              <a:rPr lang="as-IN" sz="4000" dirty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অর্থনৈতিক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জনসংখ্যাকেই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জনসম্পদ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36" y="1382542"/>
            <a:ext cx="5459104" cy="3075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278" y="1377431"/>
            <a:ext cx="5094250" cy="3080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24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122830" y="95534"/>
            <a:ext cx="11914495" cy="6762466"/>
          </a:xfrm>
          <a:prstGeom prst="bevel">
            <a:avLst>
              <a:gd name="adj" fmla="val 2152"/>
            </a:avLst>
          </a:prstGeom>
          <a:noFill/>
          <a:ln w="38100">
            <a:prstDash val="lgDashDot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3"/>
          <p:cNvSpPr txBox="1">
            <a:spLocks noGrp="1"/>
          </p:cNvSpPr>
          <p:nvPr>
            <p:ph type="ctrTitle"/>
          </p:nvPr>
        </p:nvSpPr>
        <p:spPr>
          <a:xfrm>
            <a:off x="1566330" y="402663"/>
            <a:ext cx="9059341" cy="7755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জনসংখ্যাকে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জনসম্পদে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রূপান্তরের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কৌশলসমূহ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65" y="1828873"/>
            <a:ext cx="5022387" cy="34914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 cmpd="dbl">
            <a:gradFill>
              <a:gsLst>
                <a:gs pos="55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5784" y="1828873"/>
            <a:ext cx="5051983" cy="3491484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3316221" y="5800493"/>
            <a:ext cx="5559558" cy="661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কর্মমুখী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6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122830" y="95534"/>
            <a:ext cx="11914495" cy="6762466"/>
          </a:xfrm>
          <a:prstGeom prst="bevel">
            <a:avLst>
              <a:gd name="adj" fmla="val 2152"/>
            </a:avLst>
          </a:prstGeom>
          <a:noFill/>
          <a:ln w="38100">
            <a:prstDash val="sys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18" y="1571057"/>
            <a:ext cx="5446998" cy="34103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524" y="1571058"/>
            <a:ext cx="5436393" cy="34103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5001904" y="5481336"/>
            <a:ext cx="2156346" cy="661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5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171</Words>
  <Application>Microsoft Office PowerPoint</Application>
  <PresentationFormat>Widescreen</PresentationFormat>
  <Paragraphs>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SutonnyOMJ</vt:lpstr>
      <vt:lpstr>Office Theme</vt:lpstr>
      <vt:lpstr>PowerPoint Presentation</vt:lpstr>
      <vt:lpstr>PowerPoint Presentation</vt:lpstr>
      <vt:lpstr>গম</vt:lpstr>
      <vt:lpstr>জনসংখ্যা</vt:lpstr>
      <vt:lpstr>আমাদের আজকের পাঠ জনসংখ্যাকে জনসম্পদে রূপান্তরের কৌশল</vt:lpstr>
      <vt:lpstr>PowerPoint Presentation</vt:lpstr>
      <vt:lpstr>জনসম্পদ কী?</vt:lpstr>
      <vt:lpstr>জনসংখ্যাকে জনসম্পদে রূপান্তরের কৌশলসমূহ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78</cp:revision>
  <dcterms:created xsi:type="dcterms:W3CDTF">2021-10-12T06:58:21Z</dcterms:created>
  <dcterms:modified xsi:type="dcterms:W3CDTF">2021-10-19T06:44:29Z</dcterms:modified>
</cp:coreProperties>
</file>