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63" r:id="rId5"/>
    <p:sldId id="262" r:id="rId6"/>
    <p:sldId id="278" r:id="rId7"/>
    <p:sldId id="265" r:id="rId8"/>
    <p:sldId id="268" r:id="rId9"/>
    <p:sldId id="270" r:id="rId10"/>
    <p:sldId id="260" r:id="rId11"/>
    <p:sldId id="269" r:id="rId12"/>
    <p:sldId id="264" r:id="rId13"/>
    <p:sldId id="261" r:id="rId14"/>
    <p:sldId id="272" r:id="rId15"/>
    <p:sldId id="273" r:id="rId16"/>
    <p:sldId id="271" r:id="rId17"/>
    <p:sldId id="274" r:id="rId18"/>
    <p:sldId id="259" r:id="rId19"/>
    <p:sldId id="266" r:id="rId20"/>
    <p:sldId id="257" r:id="rId21"/>
    <p:sldId id="258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434" autoAdjust="0"/>
  </p:normalViewPr>
  <p:slideViewPr>
    <p:cSldViewPr>
      <p:cViewPr varScale="1">
        <p:scale>
          <a:sx n="72" d="100"/>
          <a:sy n="72" d="100"/>
        </p:scale>
        <p:origin x="90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5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085ED-BA09-49F2-92A4-5E2F2ED0C71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99C95-41A6-4155-8511-9AD366C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0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085ED-BA09-49F2-92A4-5E2F2ED0C71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99C95-41A6-4155-8511-9AD366C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9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085ED-BA09-49F2-92A4-5E2F2ED0C71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99C95-41A6-4155-8511-9AD366C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085ED-BA09-49F2-92A4-5E2F2ED0C71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99C95-41A6-4155-8511-9AD366C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085ED-BA09-49F2-92A4-5E2F2ED0C71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99C95-41A6-4155-8511-9AD366C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085ED-BA09-49F2-92A4-5E2F2ED0C71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99C95-41A6-4155-8511-9AD366C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085ED-BA09-49F2-92A4-5E2F2ED0C71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99C95-41A6-4155-8511-9AD366C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71"/>
            </a:avLst>
          </a:prstGeom>
          <a:solidFill>
            <a:srgbClr val="17F52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295400" y="381000"/>
            <a:ext cx="2430780" cy="28155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Rectangle 3"/>
          <p:cNvSpPr/>
          <p:nvPr userDrawn="1"/>
        </p:nvSpPr>
        <p:spPr>
          <a:xfrm>
            <a:off x="-76200" y="3276600"/>
            <a:ext cx="5410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শাহাকুল ইসলাম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গাংগইল সরকারি প্রাঃ বিদ্যালয়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 সদর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নাটোর।</a:t>
            </a: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০১৭১৭২৯০২৫৪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solidFill>
            <a:srgbClr val="17F52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0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6DF4A6C2-ED2F-4446-8BF5-56E835170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11887200" cy="449755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961D5-16AC-414E-8056-C786FAEEC162}"/>
              </a:ext>
            </a:extLst>
          </p:cNvPr>
          <p:cNvSpPr txBox="1"/>
          <p:nvPr/>
        </p:nvSpPr>
        <p:spPr>
          <a:xfrm>
            <a:off x="533400" y="377136"/>
            <a:ext cx="11353800" cy="14931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>
                <a:ln w="66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n w="6600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FE5EB8-8F27-4BDD-B7E8-CE276254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0"/>
            <a:ext cx="3772727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6F6147-6DD5-469B-8675-288C29B8DD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0"/>
            <a:ext cx="3750387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3505200" cy="2621474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2D6306-08D5-41B5-879D-2070506AB8D9}"/>
              </a:ext>
            </a:extLst>
          </p:cNvPr>
          <p:cNvSpPr txBox="1"/>
          <p:nvPr/>
        </p:nvSpPr>
        <p:spPr>
          <a:xfrm>
            <a:off x="914400" y="4495800"/>
            <a:ext cx="10570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ব্যাঘাত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0996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583BA8-575A-4C9D-98EA-988C48B39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5334000" cy="3241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7931B9-2E23-4578-8AAE-80583BA61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/>
          <a:stretch/>
        </p:blipFill>
        <p:spPr>
          <a:xfrm>
            <a:off x="6324600" y="609600"/>
            <a:ext cx="5334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228600" y="5029200"/>
            <a:ext cx="11430000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3886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3886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4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5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8915400" cy="4016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89B2C1-325D-418E-B37C-583F86C3D024}"/>
              </a:ext>
            </a:extLst>
          </p:cNvPr>
          <p:cNvSpPr txBox="1"/>
          <p:nvPr/>
        </p:nvSpPr>
        <p:spPr>
          <a:xfrm>
            <a:off x="2743200" y="5715000"/>
            <a:ext cx="805501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79776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615540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47800"/>
            <a:ext cx="3962400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1524000" y="4267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67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4191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হ্রদ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8E8DB-A2FF-44E4-80EC-18B4B084B8BE}"/>
              </a:ext>
            </a:extLst>
          </p:cNvPr>
          <p:cNvSpPr txBox="1"/>
          <p:nvPr/>
        </p:nvSpPr>
        <p:spPr>
          <a:xfrm>
            <a:off x="381000" y="5334000"/>
            <a:ext cx="115062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িংবা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ময়লা-আবর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021ABB-4F85-4B72-AB1C-EF251691001F}"/>
              </a:ext>
            </a:extLst>
          </p:cNvPr>
          <p:cNvSpPr txBox="1"/>
          <p:nvPr/>
        </p:nvSpPr>
        <p:spPr>
          <a:xfrm>
            <a:off x="2438400" y="228600"/>
            <a:ext cx="69399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bn-IN" sz="40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দেখছ?  </a:t>
            </a:r>
            <a:r>
              <a:rPr lang="en-US" sz="40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3733800" cy="26551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69370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C7936B-8D4C-443A-871C-21E295210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724400" cy="2427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5F2CD3-8B19-4689-B1B5-30A7908E0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"/>
            <a:ext cx="4724400" cy="2380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D0F173-224F-4C72-BE9D-4C023495DB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4724400" cy="2377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4D76A4-8E5A-4204-B36A-7044948D8D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48000"/>
            <a:ext cx="4724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C7D530-DB90-4B10-AB2B-8AAA7A344E18}"/>
              </a:ext>
            </a:extLst>
          </p:cNvPr>
          <p:cNvSpPr txBox="1"/>
          <p:nvPr/>
        </p:nvSpPr>
        <p:spPr>
          <a:xfrm>
            <a:off x="838200" y="5562600"/>
            <a:ext cx="9628616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সৈকতে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িংবা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6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402E87-76AA-493A-AAEA-94292D9AFCEF}"/>
              </a:ext>
            </a:extLst>
          </p:cNvPr>
          <p:cNvSpPr txBox="1"/>
          <p:nvPr/>
        </p:nvSpPr>
        <p:spPr>
          <a:xfrm>
            <a:off x="914400" y="4343400"/>
            <a:ext cx="10278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 কীটনাশক এবং রাসায়নিক সারের ব্যবহার কমিয়ে আমরা পানি দূষণ প্রতিরোধ করতে পারি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4AA2ED-E83A-45E7-A88C-EF9AADB3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3814070" cy="2381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67A2F3-75AE-4520-B40F-A1CF6B50A659}"/>
              </a:ext>
            </a:extLst>
          </p:cNvPr>
          <p:cNvGrpSpPr/>
          <p:nvPr/>
        </p:nvGrpSpPr>
        <p:grpSpPr>
          <a:xfrm>
            <a:off x="1066800" y="762000"/>
            <a:ext cx="2301417" cy="2126608"/>
            <a:chOff x="4234543" y="3918857"/>
            <a:chExt cx="2079171" cy="196379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9A726B5-8357-4685-B23D-80327DBBB92B}"/>
                </a:ext>
              </a:extLst>
            </p:cNvPr>
            <p:cNvCxnSpPr>
              <a:cxnSpLocks/>
            </p:cNvCxnSpPr>
            <p:nvPr/>
          </p:nvCxnSpPr>
          <p:spPr>
            <a:xfrm>
              <a:off x="4234543" y="3918857"/>
              <a:ext cx="2079171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49CCE46-4BDE-4C5B-8F04-36A7CD9A1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285" y="3918857"/>
              <a:ext cx="1959429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5800"/>
            <a:ext cx="3442448" cy="243840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85800"/>
            <a:ext cx="3714750" cy="243840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67A2F3-75AE-4520-B40F-A1CF6B50A659}"/>
              </a:ext>
            </a:extLst>
          </p:cNvPr>
          <p:cNvGrpSpPr/>
          <p:nvPr/>
        </p:nvGrpSpPr>
        <p:grpSpPr>
          <a:xfrm>
            <a:off x="5105400" y="762000"/>
            <a:ext cx="2301417" cy="2126608"/>
            <a:chOff x="4234543" y="3918857"/>
            <a:chExt cx="2079171" cy="196379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9A726B5-8357-4685-B23D-80327DBBB92B}"/>
                </a:ext>
              </a:extLst>
            </p:cNvPr>
            <p:cNvCxnSpPr>
              <a:cxnSpLocks/>
            </p:cNvCxnSpPr>
            <p:nvPr/>
          </p:nvCxnSpPr>
          <p:spPr>
            <a:xfrm>
              <a:off x="4234543" y="3918857"/>
              <a:ext cx="2079171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49CCE46-4BDE-4C5B-8F04-36A7CD9A1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285" y="3918857"/>
              <a:ext cx="1959429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E67A2F3-75AE-4520-B40F-A1CF6B50A659}"/>
              </a:ext>
            </a:extLst>
          </p:cNvPr>
          <p:cNvGrpSpPr/>
          <p:nvPr/>
        </p:nvGrpSpPr>
        <p:grpSpPr>
          <a:xfrm>
            <a:off x="8763000" y="838200"/>
            <a:ext cx="2301417" cy="2126608"/>
            <a:chOff x="4234543" y="3918857"/>
            <a:chExt cx="2079171" cy="196379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9A726B5-8357-4685-B23D-80327DBBB92B}"/>
                </a:ext>
              </a:extLst>
            </p:cNvPr>
            <p:cNvCxnSpPr>
              <a:cxnSpLocks/>
            </p:cNvCxnSpPr>
            <p:nvPr/>
          </p:nvCxnSpPr>
          <p:spPr>
            <a:xfrm>
              <a:off x="4234543" y="3918857"/>
              <a:ext cx="2079171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49CCE46-4BDE-4C5B-8F04-36A7CD9A1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285" y="3918857"/>
              <a:ext cx="1959429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57200" y="3124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3124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7538" y="3124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53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4953000"/>
            <a:ext cx="9783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ছাড়া রান্নাঘরের নিষ্কাশন নালায় ও টয়লেটে বর্জ্য এবং তেল না ফেলে দূষণ রোধ করা যায়।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454882-0F5F-45C9-822A-925397EF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4723"/>
          <a:stretch/>
        </p:blipFill>
        <p:spPr>
          <a:xfrm>
            <a:off x="1143000" y="685800"/>
            <a:ext cx="4555642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DA38AB-5B0D-4BCA-85B9-20067D2F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/>
          <a:stretch/>
        </p:blipFill>
        <p:spPr>
          <a:xfrm>
            <a:off x="6400800" y="685800"/>
            <a:ext cx="4495800" cy="329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E67A2F3-75AE-4520-B40F-A1CF6B50A659}"/>
              </a:ext>
            </a:extLst>
          </p:cNvPr>
          <p:cNvGrpSpPr/>
          <p:nvPr/>
        </p:nvGrpSpPr>
        <p:grpSpPr>
          <a:xfrm>
            <a:off x="1828800" y="762000"/>
            <a:ext cx="3352800" cy="3098131"/>
            <a:chOff x="4234543" y="3918857"/>
            <a:chExt cx="2079171" cy="196379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9A726B5-8357-4685-B23D-80327DBBB92B}"/>
                </a:ext>
              </a:extLst>
            </p:cNvPr>
            <p:cNvCxnSpPr>
              <a:cxnSpLocks/>
            </p:cNvCxnSpPr>
            <p:nvPr/>
          </p:nvCxnSpPr>
          <p:spPr>
            <a:xfrm>
              <a:off x="4234543" y="3918857"/>
              <a:ext cx="2079171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49CCE46-4BDE-4C5B-8F04-36A7CD9A1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285" y="3918857"/>
              <a:ext cx="1959429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E67A2F3-75AE-4520-B40F-A1CF6B50A659}"/>
              </a:ext>
            </a:extLst>
          </p:cNvPr>
          <p:cNvGrpSpPr/>
          <p:nvPr/>
        </p:nvGrpSpPr>
        <p:grpSpPr>
          <a:xfrm>
            <a:off x="7086600" y="762000"/>
            <a:ext cx="3276600" cy="3027719"/>
            <a:chOff x="4234543" y="3918857"/>
            <a:chExt cx="2079171" cy="196379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9A726B5-8357-4685-B23D-80327DBBB92B}"/>
                </a:ext>
              </a:extLst>
            </p:cNvPr>
            <p:cNvCxnSpPr>
              <a:cxnSpLocks/>
            </p:cNvCxnSpPr>
            <p:nvPr/>
          </p:nvCxnSpPr>
          <p:spPr>
            <a:xfrm>
              <a:off x="4234543" y="3918857"/>
              <a:ext cx="2079171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49CCE46-4BDE-4C5B-8F04-36A7CD9A1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285" y="3918857"/>
              <a:ext cx="1959429" cy="19637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447800" y="3962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নিষ্কাশন নালা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3962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অব্যবহৃত বর্জ্য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6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5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D3592B-91F0-43B9-B3B4-6CABE657EBD4}"/>
              </a:ext>
            </a:extLst>
          </p:cNvPr>
          <p:cNvSpPr txBox="1"/>
          <p:nvPr/>
        </p:nvSpPr>
        <p:spPr>
          <a:xfrm>
            <a:off x="381000" y="5562600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6705" indent="-426705">
              <a:buFont typeface="Wingdings" panose="05000000000000000000" pitchFamily="2" charset="2"/>
              <a:buChar char="Ø"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 আমাদের করণীয় কী তা খাতায় লেখ।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5F2CD3-8B19-4689-B1B5-30A7908E0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7924800" cy="399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3696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75C7F8-16C2-4E53-ADC5-73F682F4F4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5014808" cy="60198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2209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45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r>
              <a:rPr lang="en-US" sz="4800" dirty="0" smtClean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086" y="1447800"/>
            <a:ext cx="4413914" cy="707886"/>
            <a:chOff x="539086" y="1447800"/>
            <a:chExt cx="4413914" cy="707886"/>
          </a:xfrm>
        </p:grpSpPr>
        <p:sp>
          <p:nvSpPr>
            <p:cNvPr id="3" name="Rectangle 2"/>
            <p:cNvSpPr/>
            <p:nvPr/>
          </p:nvSpPr>
          <p:spPr>
            <a:xfrm>
              <a:off x="539086" y="1663889"/>
              <a:ext cx="375314" cy="317311"/>
            </a:xfrm>
            <a:prstGeom prst="rect">
              <a:avLst/>
            </a:prstGeom>
            <a:noFill/>
            <a:ln w="571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1447800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শূণ্যস্থান পূরণ কর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2133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পানি দূষণ জীবের জন্য ----------------।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দূষিত পানি পান করে মানুষ---------------রোগে আক্রান্ত হচ্ছে।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86200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রাসায়নিক সারের ব্যবহার কমিয়ে আমরা----------------কমাতে পারি।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905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819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657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1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2430780" cy="28155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Rectangle 2"/>
          <p:cNvSpPr/>
          <p:nvPr/>
        </p:nvSpPr>
        <p:spPr>
          <a:xfrm>
            <a:off x="-138753" y="3429000"/>
            <a:ext cx="579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শাহাকুল ইসলাম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গাংগইল সরকারি প্রাঃ বিদ্যালয়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 সদর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নাটোর।</a:t>
            </a: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০১৭১৭২৯০২৫৪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73241D-2CED-4FA3-9F51-AADF2C212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0"/>
            <a:ext cx="2895600" cy="38526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8458200" y="45720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পানি দূষণ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838200" cy="6400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54246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1752600"/>
            <a:ext cx="7150290" cy="707886"/>
            <a:chOff x="1003110" y="1905000"/>
            <a:chExt cx="7150290" cy="707886"/>
          </a:xfrm>
        </p:grpSpPr>
        <p:sp>
          <p:nvSpPr>
            <p:cNvPr id="3" name="Rectangle 2"/>
            <p:cNvSpPr/>
            <p:nvPr/>
          </p:nvSpPr>
          <p:spPr>
            <a:xfrm>
              <a:off x="1003110" y="2051538"/>
              <a:ext cx="381000" cy="287916"/>
            </a:xfrm>
            <a:prstGeom prst="rect">
              <a:avLst/>
            </a:prstGeom>
            <a:noFill/>
            <a:ln w="571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6400" y="1905000"/>
              <a:ext cx="647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দূষণের ৪ টি কারণ লিখ।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3733800"/>
            <a:ext cx="7086600" cy="707886"/>
            <a:chOff x="1066800" y="3962400"/>
            <a:chExt cx="7086600" cy="707886"/>
          </a:xfrm>
        </p:grpSpPr>
        <p:sp>
          <p:nvSpPr>
            <p:cNvPr id="5" name="Rectangle 4"/>
            <p:cNvSpPr/>
            <p:nvPr/>
          </p:nvSpPr>
          <p:spPr>
            <a:xfrm>
              <a:off x="1066800" y="4114800"/>
              <a:ext cx="381000" cy="304800"/>
            </a:xfrm>
            <a:prstGeom prst="rect">
              <a:avLst/>
            </a:prstGeom>
            <a:noFill/>
            <a:ln w="571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3962400"/>
              <a:ext cx="647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দূষণ প্রতিরোধের ২ টি উপায় লিখ।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53000" y="45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r>
              <a:rPr lang="en-US" sz="4800" dirty="0" smtClean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000" y="2743200"/>
            <a:ext cx="7010400" cy="707886"/>
            <a:chOff x="1143000" y="2743200"/>
            <a:chExt cx="7010400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2743200"/>
              <a:ext cx="647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দূষণের ২ টি প্রভাব লিখ।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3000" y="2895600"/>
              <a:ext cx="381000" cy="304800"/>
            </a:xfrm>
            <a:prstGeom prst="rect">
              <a:avLst/>
            </a:prstGeom>
            <a:noFill/>
            <a:ln w="571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96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1200" y="685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830E72-0134-40E1-81DE-B19DE215D81C}"/>
              </a:ext>
            </a:extLst>
          </p:cNvPr>
          <p:cNvSpPr txBox="1"/>
          <p:nvPr/>
        </p:nvSpPr>
        <p:spPr>
          <a:xfrm>
            <a:off x="609600" y="4495800"/>
            <a:ext cx="1029844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4038600" cy="26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5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46"/>
                    </a14:imgEffect>
                    <a14:imgEffect>
                      <a14:saturation sat="1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5549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8650357" cy="186204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1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2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7652221" cy="5735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7026528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water polution[2]">
            <a:hlinkClick r:id="" action="ppaction://media"/>
            <a:extLst>
              <a:ext uri="{FF2B5EF4-FFF2-40B4-BE49-F238E27FC236}">
                <a16:creationId xmlns:a16="http://schemas.microsoft.com/office/drawing/2014/main" xmlns="" id="{0E4EB4B3-7B20-4E40-A7D1-627305E433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4600" y="1219200"/>
            <a:ext cx="7027546" cy="4192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6096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7543800" cy="49211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6733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৩.৪.১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বা প্রভাব ব্যাখ্যা 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7244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৩.৪.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প্রতিরোধে প্রয়োজনীয় পদক্ষেপ শনাক্ত করতে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5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4792" r="10371" b="59791"/>
          <a:stretch/>
        </p:blipFill>
        <p:spPr>
          <a:xfrm>
            <a:off x="990600" y="1295400"/>
            <a:ext cx="4867512" cy="3440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9" t="44584" r="9916" b="41259"/>
          <a:stretch/>
        </p:blipFill>
        <p:spPr>
          <a:xfrm>
            <a:off x="6324600" y="1295400"/>
            <a:ext cx="4835694" cy="3440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021ABB-4F85-4B72-AB1C-EF251691001F}"/>
              </a:ext>
            </a:extLst>
          </p:cNvPr>
          <p:cNvSpPr txBox="1"/>
          <p:nvPr/>
        </p:nvSpPr>
        <p:spPr>
          <a:xfrm>
            <a:off x="2343515" y="377324"/>
            <a:ext cx="69399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bn-IN" sz="40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দেখছ?  </a:t>
            </a:r>
            <a:r>
              <a:rPr lang="en-US" sz="40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021ABB-4F85-4B72-AB1C-EF251691001F}"/>
              </a:ext>
            </a:extLst>
          </p:cNvPr>
          <p:cNvSpPr txBox="1"/>
          <p:nvPr/>
        </p:nvSpPr>
        <p:spPr>
          <a:xfrm>
            <a:off x="2133600" y="5181600"/>
            <a:ext cx="693992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96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B009C1-00D7-47DB-B1D6-B1D3BBE8E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5257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5FC14D-90A0-49AF-B53A-90078C1D8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11157" r="10276" b="13813"/>
          <a:stretch/>
        </p:blipFill>
        <p:spPr>
          <a:xfrm>
            <a:off x="6324600" y="2057400"/>
            <a:ext cx="53926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3962400" y="609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4A8D31-FEEA-4098-BB86-7CAD4CC8B0F7}"/>
              </a:ext>
            </a:extLst>
          </p:cNvPr>
          <p:cNvSpPr txBox="1"/>
          <p:nvPr/>
        </p:nvSpPr>
        <p:spPr>
          <a:xfrm>
            <a:off x="228600" y="5181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চোপড় ধোয়া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5181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ছাগল গোসল করানো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8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668E14-A648-45E7-8EC2-8942016E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55626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B1DE43-EC43-4569-8662-0DBDF635A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562601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12510" y="5562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রাসায়নিক দ্রব্য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5562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কীটনাশক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57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D675DB-645A-459D-9B15-4E765027D68D}"/>
              </a:ext>
            </a:extLst>
          </p:cNvPr>
          <p:cNvSpPr txBox="1"/>
          <p:nvPr/>
        </p:nvSpPr>
        <p:spPr>
          <a:xfrm>
            <a:off x="2133600" y="6096000"/>
            <a:ext cx="8978646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মানুষের কর্মকান্ড পানি দূষণের প্রধান কারণ ।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2043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5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5FC14D-90A0-49AF-B53A-90078C1D8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11157" r="10276" b="13813"/>
          <a:stretch/>
        </p:blipFill>
        <p:spPr>
          <a:xfrm>
            <a:off x="1752600" y="1295400"/>
            <a:ext cx="8697658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538046" y="5691554"/>
            <a:ext cx="8686800" cy="769441"/>
            <a:chOff x="2590800" y="5029200"/>
            <a:chExt cx="8686800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3352800" y="502920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দূষণের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কারণগুলো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90800" y="5257800"/>
              <a:ext cx="685800" cy="304800"/>
              <a:chOff x="2057400" y="5181600"/>
              <a:chExt cx="990600" cy="45720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5" name="7-Point Star 4"/>
              <p:cNvSpPr/>
              <p:nvPr/>
            </p:nvSpPr>
            <p:spPr>
              <a:xfrm>
                <a:off x="2590800" y="5181600"/>
                <a:ext cx="457200" cy="457200"/>
              </a:xfrm>
              <a:prstGeom prst="star7">
                <a:avLst/>
              </a:prstGeom>
              <a:grpFill/>
              <a:ln>
                <a:noFill/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7-Point Star 5"/>
              <p:cNvSpPr/>
              <p:nvPr/>
            </p:nvSpPr>
            <p:spPr>
              <a:xfrm>
                <a:off x="2057400" y="5181600"/>
                <a:ext cx="457200" cy="457200"/>
              </a:xfrm>
              <a:prstGeom prst="star7">
                <a:avLst/>
              </a:prstGeom>
              <a:grpFill/>
              <a:ln>
                <a:noFill/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74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371</Words>
  <Application>Microsoft Office PowerPoint</Application>
  <PresentationFormat>Widescreen</PresentationFormat>
  <Paragraphs>63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Kalpurush</vt:lpstr>
      <vt:lpstr>NikoshBAN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54</cp:revision>
  <dcterms:created xsi:type="dcterms:W3CDTF">2006-08-16T00:00:00Z</dcterms:created>
  <dcterms:modified xsi:type="dcterms:W3CDTF">2021-10-02T17:37:36Z</dcterms:modified>
</cp:coreProperties>
</file>