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3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7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1CE5-C0CF-4B6D-9BDF-864D4759AED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3273-12CF-4E98-AAB2-B6256A5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12" y="4281331"/>
            <a:ext cx="2619375" cy="2359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" b="5170"/>
          <a:stretch/>
        </p:blipFill>
        <p:spPr>
          <a:xfrm>
            <a:off x="1819430" y="2037800"/>
            <a:ext cx="2392805" cy="4820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059"/>
            <a:ext cx="6580682" cy="2375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0" y="4751490"/>
            <a:ext cx="5776210" cy="2256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r="-1542" b="5687"/>
          <a:stretch/>
        </p:blipFill>
        <p:spPr>
          <a:xfrm>
            <a:off x="8739266" y="2172539"/>
            <a:ext cx="2782002" cy="4834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r="-1542" b="5687"/>
          <a:stretch/>
        </p:blipFill>
        <p:spPr>
          <a:xfrm>
            <a:off x="5369071" y="3777521"/>
            <a:ext cx="1759300" cy="3094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858" y="3686025"/>
            <a:ext cx="1722371" cy="3171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3" y="524657"/>
            <a:ext cx="8438961" cy="1499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87" y="3225678"/>
            <a:ext cx="1504607" cy="1364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43" y="3560268"/>
            <a:ext cx="1555269" cy="1448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1401" y="1269378"/>
            <a:ext cx="2225233" cy="2066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810" y="1517931"/>
            <a:ext cx="224352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9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31" y="15979"/>
            <a:ext cx="4902889" cy="90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1" y="378125"/>
            <a:ext cx="3687775" cy="896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907"/>
            <a:ext cx="4193701" cy="828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3475"/>
            <a:ext cx="3911326" cy="3126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3701" y="809475"/>
            <a:ext cx="42607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গাছের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গানে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স্বর্ণলতা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ছন্দ-সুরে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ফুলের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প্রজাপতির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নই,নইকো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পাহাড়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ঝরণা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সাগর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নই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মায়ের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মুখের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মধুর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ভাষায়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মায়ের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ভাষায়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শহিদ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ছেলের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দান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ভাইয়ের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রক্তে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ফেব্রুয়ারির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52" y="2323475"/>
            <a:ext cx="3737548" cy="3126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51" y="5861155"/>
            <a:ext cx="12117049" cy="984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কবিতাটির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শুদ্ধ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স্পষ্টভাবে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আবৃত্তি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করছি,তোমরা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শুনো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797" y="1086907"/>
            <a:ext cx="426220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7393" y="361457"/>
            <a:ext cx="4546919" cy="541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গাছের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গানে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স্বর্ণলতা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ছন্দ-সুরে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ফুলের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প্রজাপতির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নই,নইকো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পাহাড়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ঝরণা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সাগর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নই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মায়ের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মুখের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মধুর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ভাষায়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মায়ের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ভাষায়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শহিদ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ছেলের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দান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ভাইয়ের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রক্তে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ফেব্রুয়ারির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" y="220474"/>
            <a:ext cx="3687775" cy="896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" y="1116512"/>
            <a:ext cx="4193701" cy="828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52" y="135411"/>
            <a:ext cx="4356817" cy="1348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8" y="2368446"/>
            <a:ext cx="3467822" cy="305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93" y="2086481"/>
            <a:ext cx="3585775" cy="3339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758" y="5697705"/>
            <a:ext cx="11677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কয়েকজন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সামনে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এসে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কবিতাটির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শুদ্ধ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স্পষ্টভাবে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আবৃত্তি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করো,অন্যরা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শুনবে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688" y="5573836"/>
            <a:ext cx="115721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কবিতাটির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চরণ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স্তবক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ভাবার্থ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করছি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শুনো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688" y="6205922"/>
            <a:ext cx="11572180" cy="5996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অনুভূতি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বলোতো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7" r="2204" b="18470"/>
          <a:stretch/>
        </p:blipFill>
        <p:spPr>
          <a:xfrm>
            <a:off x="3267856" y="2953062"/>
            <a:ext cx="5471409" cy="3717562"/>
          </a:xfrm>
          <a:prstGeom prst="rect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17" y="0"/>
            <a:ext cx="4100991" cy="1348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608" y="1798575"/>
            <a:ext cx="1119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কবিতাটির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যুক্তব্যঞ্জণ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খুঁজে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 r="3202" b="4930"/>
          <a:stretch/>
        </p:blipFill>
        <p:spPr>
          <a:xfrm>
            <a:off x="959370" y="1289155"/>
            <a:ext cx="9863527" cy="5568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802" y="134913"/>
            <a:ext cx="1167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কবিতাটির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খুঁজে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পেয়েছো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বলো,আমি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বোর্ডে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লিখছি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8957" y="1888761"/>
            <a:ext cx="176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স্বর্ণলতা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958" y="2580801"/>
            <a:ext cx="133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957" y="3315322"/>
            <a:ext cx="154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রক্তে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9056" y="4079825"/>
            <a:ext cx="200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ফেব্রুয়ারি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299" y="1933732"/>
            <a:ext cx="82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298" y="2610787"/>
            <a:ext cx="82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গ্ধ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299" y="4092309"/>
            <a:ext cx="979360" cy="66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ব্রু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2944" y="3375283"/>
            <a:ext cx="131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4614" y="1933732"/>
            <a:ext cx="120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স+ব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2080" y="2625774"/>
            <a:ext cx="128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গ+ধ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2079" y="3420250"/>
            <a:ext cx="115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ক+ত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2080" y="4109799"/>
            <a:ext cx="19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ফ+র-ফলা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725" y="749509"/>
            <a:ext cx="109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যুক্তবর্ণগুলো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ভেঙে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রচনা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6439" y="1933732"/>
            <a:ext cx="51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স্বর্ণলতা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গাছের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গানে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1430" y="2638263"/>
            <a:ext cx="478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বাংলার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সৌন্দর্য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1430" y="3432752"/>
            <a:ext cx="439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ভাইয়ের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রক্তে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28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0902" y="4182256"/>
            <a:ext cx="436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একুশে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ফেব্রুয়ারি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শহিদ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দিবস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2767" y="194878"/>
            <a:ext cx="5396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ত্তর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03881"/>
              </p:ext>
            </p:extLst>
          </p:nvPr>
        </p:nvGraphicFramePr>
        <p:xfrm>
          <a:off x="344773" y="1768838"/>
          <a:ext cx="11467475" cy="478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5496"/>
                <a:gridCol w="4601979"/>
              </a:tblGrid>
              <a:tr h="956373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প্রশ্ন</a:t>
                      </a:r>
                      <a:endParaRPr lang="en-US" sz="44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উত্তর</a:t>
                      </a:r>
                      <a:endParaRPr lang="en-US" sz="44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</a:tr>
              <a:tr h="956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6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6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6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725" y="2743200"/>
            <a:ext cx="568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১.পাতা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স্বর্ণলতা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কিসে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735" y="3687580"/>
            <a:ext cx="611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প্রজাপতি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ফুলের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34" y="4646953"/>
            <a:ext cx="671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ভাষাতে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735" y="5591323"/>
            <a:ext cx="682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৪.শহিদ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ছেলের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দান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হিসেবে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পেয়েছি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803" y="964319"/>
            <a:ext cx="9788577" cy="57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উত্তরগুলো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757" y="239843"/>
            <a:ext cx="5891136" cy="690699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কবিতাটির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মূলভাব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জেনে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নিই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40" y="1439058"/>
            <a:ext cx="10817271" cy="550830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আমি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কবিতাটির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মূলভাব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পড়ছি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তোমরা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মনোযোগ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সহকারে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শুনবে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439" y="2755050"/>
            <a:ext cx="11687516" cy="2859610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১৯৫২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সালের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একুশে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ফেব্রুয়ারি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বাঙালি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জাতির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জীবনে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স্মরণীয়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দিন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মাতৃভাষা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বাংলাকে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রাষ্ট্রভাষা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দাবিতে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ছাত্রসমাজ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দিনে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আন্দোলন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শুরু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ছাত্রদের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মিছিলে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পাকিস্তানি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সরকার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গুলি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চালায়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সালাম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বরকত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শফিক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জব্বার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আরও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অনেকে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(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যাদের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নাম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জানা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নি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)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শহিদ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হন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ঐ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ঘটনা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অবলম্বন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কবি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লুৎফর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রহমান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রিটন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‘</a:t>
            </a:r>
            <a:r>
              <a:rPr lang="en-US" sz="3008" b="1" spc="-88" dirty="0" err="1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ফেব্রুয়ারির</a:t>
            </a:r>
            <a:r>
              <a:rPr lang="en-US" sz="3008" b="1" spc="-88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গান</a:t>
            </a:r>
            <a:r>
              <a:rPr lang="en-US" sz="3008" b="1" spc="-88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‘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কবিতাটি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লিখেছেন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বাংলা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ভাষার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প্রতি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মমতা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আর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শহিদদের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প্রতি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শ্রদ্ধা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প্রকাশ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পেয়েছে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কবিতায়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4104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21" y="213150"/>
            <a:ext cx="4332158" cy="975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283" y="1244182"/>
            <a:ext cx="9302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দলে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39815"/>
              </p:ext>
            </p:extLst>
          </p:nvPr>
        </p:nvGraphicFramePr>
        <p:xfrm>
          <a:off x="426283" y="2113612"/>
          <a:ext cx="11370976" cy="43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622"/>
                <a:gridCol w="8604354"/>
              </a:tblGrid>
              <a:tr h="878424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দল</a:t>
                      </a:r>
                      <a:endParaRPr lang="en-US" sz="48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কাজ</a:t>
                      </a:r>
                      <a:endParaRPr lang="en-US" sz="48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</a:tr>
              <a:tr h="8784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84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84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84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3" y="2973674"/>
            <a:ext cx="2721651" cy="893788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3" y="3867463"/>
            <a:ext cx="2721651" cy="884420"/>
          </a:xfrm>
          <a:prstGeom prst="rect">
            <a:avLst/>
          </a:prstGeom>
          <a:ln w="31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3" y="5606321"/>
            <a:ext cx="2721651" cy="910183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2" y="4751882"/>
            <a:ext cx="2721651" cy="854439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47934" y="2973674"/>
            <a:ext cx="685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১.পাতা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স্বর্ণলতা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কিসে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5404" y="3860586"/>
            <a:ext cx="728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২.প্রজাপতি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ফুলের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932" y="4757493"/>
            <a:ext cx="857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৩.আমরা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ভাষাতে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5403" y="5614427"/>
            <a:ext cx="818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৪.’শহিদ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ছেলের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দান’হিসেবে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পেয়েছি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63" y="168180"/>
            <a:ext cx="4272195" cy="975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650" y="1469036"/>
            <a:ext cx="11219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ভেঙে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দেখাও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" y="3013023"/>
            <a:ext cx="575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মুগ্ধ,স্রোতস্বিনী,সমুদ্দুর,প্রতিধ্বনি,গ্রীষ্ম,ফেব্রুয়ারি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55" y="2518904"/>
            <a:ext cx="5047313" cy="41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75" y="198160"/>
            <a:ext cx="4386040" cy="975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87" y="2924706"/>
            <a:ext cx="7181915" cy="3740192"/>
          </a:xfrm>
          <a:prstGeom prst="rect">
            <a:avLst/>
          </a:prstGeom>
          <a:ln w="31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9607" y="1409075"/>
            <a:ext cx="11392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আগামীক্লাসে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৪নং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অনুশীলনীর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খ ও গ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4" y="2113614"/>
            <a:ext cx="9548735" cy="4497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9093" y="689545"/>
            <a:ext cx="9983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থেকো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সুস্থ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থেকো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4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" b="4675"/>
          <a:stretch/>
        </p:blipFill>
        <p:spPr>
          <a:xfrm>
            <a:off x="5227820" y="1708879"/>
            <a:ext cx="2937231" cy="5149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4" y="689547"/>
            <a:ext cx="3505748" cy="3381843"/>
          </a:xfrm>
          <a:prstGeom prst="rect">
            <a:avLst/>
          </a:prstGeom>
          <a:ln w="3175"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38" y="284814"/>
            <a:ext cx="4077323" cy="1218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7045"/>
            <a:ext cx="5949204" cy="2580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3148" r="4568" b="2643"/>
          <a:stretch/>
        </p:blipFill>
        <p:spPr>
          <a:xfrm>
            <a:off x="8357016" y="1503224"/>
            <a:ext cx="3485214" cy="47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3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0" y="237781"/>
            <a:ext cx="6925455" cy="896038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158584" y="2263515"/>
            <a:ext cx="7839855" cy="1094282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ভিডিয়োটি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লিংকে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119386"/>
              </p:ext>
            </p:extLst>
          </p:nvPr>
        </p:nvGraphicFramePr>
        <p:xfrm>
          <a:off x="4684426" y="3672590"/>
          <a:ext cx="2788169" cy="1287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4426" y="3672590"/>
                        <a:ext cx="2788169" cy="1287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922" y="5411448"/>
            <a:ext cx="1207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ভিডিয়োটি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অনুমান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পারছো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" t="3785" r="2898" b="4111"/>
          <a:stretch/>
        </p:blipFill>
        <p:spPr>
          <a:xfrm>
            <a:off x="704538" y="704538"/>
            <a:ext cx="10478124" cy="6198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40" y="1047746"/>
            <a:ext cx="5194906" cy="1155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72" y="2203554"/>
            <a:ext cx="6130977" cy="2548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32" y="929390"/>
            <a:ext cx="3811205" cy="41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72" y="195111"/>
            <a:ext cx="4092315" cy="1154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08" y="1109271"/>
            <a:ext cx="6790544" cy="1214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545" y="2341533"/>
            <a:ext cx="806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শোনা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:২.১.২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শুনে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মূলভাব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546" y="3332274"/>
            <a:ext cx="1099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বলা: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১.১.১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সহযোগে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স্পষ্ট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শুদ্ধভাবে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545" y="4352994"/>
            <a:ext cx="1167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00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পড়া: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১.৩.১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সংবলিত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শুদ্ধ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উচ্চারণে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পড়তে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546" y="5306517"/>
            <a:ext cx="845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:২.৩.১২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সংশ্লিষ্ঠ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প্রশ্নে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2335" y="404734"/>
            <a:ext cx="4332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পূর্ব</a:t>
            </a:r>
            <a:r>
              <a:rPr lang="en-US" sz="48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8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endParaRPr lang="en-US" sz="4800" b="1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588" y="2053652"/>
            <a:ext cx="911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সুরের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বলেছেন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588" y="3267856"/>
            <a:ext cx="514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অপর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588" y="4646950"/>
            <a:ext cx="11452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কাজগুলো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কয়েকজন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অন্যরা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শুনবে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603" y="299806"/>
            <a:ext cx="834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</a:t>
            </a:r>
            <a:r>
              <a:rPr lang="en-US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en-US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লিখেছেন</a:t>
            </a:r>
            <a:r>
              <a:rPr lang="en-US" sz="40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7" y="1244184"/>
            <a:ext cx="4181631" cy="4238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" y="5482666"/>
            <a:ext cx="4193701" cy="1203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945" y="1274164"/>
            <a:ext cx="6400800" cy="4347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ইনি</a:t>
            </a:r>
            <a:r>
              <a:rPr lang="en-US" sz="36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36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36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লেখক</a:t>
            </a:r>
            <a:r>
              <a:rPr lang="en-US" sz="36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6926" y="205366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তাঁর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কর্ম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একটু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6926" y="3013028"/>
            <a:ext cx="7225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১লা এপ্রিল,১৯৬১,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জন্মস্থান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ঢাকায়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স্বীকৃতি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:২০০৭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একাডেমী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সাহিত্য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পুরস্কার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রচনাবলী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ধুত্তুরি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ছড়া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ভূতের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বিয়ের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নিমন্ত্রণে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বাচ্চা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হাতির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কাণ্ডকারখানা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0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8" y="744867"/>
            <a:ext cx="5636301" cy="2957704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1" y="3867462"/>
            <a:ext cx="5507713" cy="2803160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9" y="3867461"/>
            <a:ext cx="5636300" cy="2803161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0" y="744867"/>
            <a:ext cx="5492723" cy="2957704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8450" y="3087972"/>
            <a:ext cx="1148878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কীসের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452" y="5981075"/>
            <a:ext cx="1148878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শহিদ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মিনারের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50" y="104931"/>
            <a:ext cx="1148878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384914"/>
              </p:ext>
            </p:extLst>
          </p:nvPr>
        </p:nvGraphicFramePr>
        <p:xfrm>
          <a:off x="164890" y="1139253"/>
          <a:ext cx="11842231" cy="549751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45262"/>
                <a:gridCol w="1997153"/>
                <a:gridCol w="3837482"/>
                <a:gridCol w="4062334"/>
              </a:tblGrid>
              <a:tr h="900723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</a:t>
                      </a:r>
                      <a:endParaRPr lang="en-US" sz="4400" b="1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ছবি</a:t>
                      </a:r>
                      <a:endParaRPr lang="en-US" sz="4400" b="1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শব্দের</a:t>
                      </a:r>
                      <a:r>
                        <a:rPr lang="en-US" sz="4400" b="0" baseline="0" dirty="0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400" b="0" baseline="0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অর্থ</a:t>
                      </a:r>
                      <a:endParaRPr lang="en-US" sz="4400" b="0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বাক্য</a:t>
                      </a:r>
                      <a:endParaRPr lang="en-US" sz="4400" b="1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491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9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9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91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9862" y="359764"/>
            <a:ext cx="1179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প্রবেশ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শব্দ,শব্দের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2" y="5457685"/>
            <a:ext cx="1941076" cy="1131079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2" y="3192900"/>
            <a:ext cx="1941076" cy="1143833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2" y="2018262"/>
            <a:ext cx="1941075" cy="1139668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2" y="4352566"/>
            <a:ext cx="1941076" cy="1089286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9862" y="2053656"/>
            <a:ext cx="146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সমুদ্দুর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62" y="5518869"/>
            <a:ext cx="146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প্রতিধ্বনি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62" y="4349638"/>
            <a:ext cx="146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স্বর্ণলতা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62" y="3225381"/>
            <a:ext cx="146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বাহার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9679" y="2086136"/>
            <a:ext cx="156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সমুদ্র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9678" y="5533874"/>
            <a:ext cx="4339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বাতাসে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ধাক্কায়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ধ্বনির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পুনরায়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ফিরে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আসাকে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প্রতিধ্বনি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9678" y="4364634"/>
            <a:ext cx="4054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সোনালি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বুনো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লতা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9678" y="3225381"/>
            <a:ext cx="156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সৌন্দর্য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4670" y="3207893"/>
            <a:ext cx="3882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গ্রীষ্মকালে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ফলের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4670" y="2071140"/>
            <a:ext cx="3882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সাত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সমুদ্দুর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হওয়া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চাট্টিখানি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ব্যাপার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02120" y="4349641"/>
            <a:ext cx="3805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স্বর্ণলতা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গাছের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গানে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9570" y="5491386"/>
            <a:ext cx="3727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রংধনুর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প্রতিধ্বনির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এ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আকাশ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রঙিন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dirty="0">
            <a:latin typeface="Kalpurush" panose="02000600000000000000" pitchFamily="2" charset="0"/>
            <a:cs typeface="Kalpurush" panose="020006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Kalpurush" panose="02000600000000000000" pitchFamily="2" charset="0"/>
            <a:cs typeface="Kalpurush" panose="020006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680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Bipula The Great</dc:creator>
  <cp:lastModifiedBy>Bipula The Great</cp:lastModifiedBy>
  <cp:revision>84</cp:revision>
  <dcterms:created xsi:type="dcterms:W3CDTF">2021-09-25T15:37:50Z</dcterms:created>
  <dcterms:modified xsi:type="dcterms:W3CDTF">2021-10-01T14:10:31Z</dcterms:modified>
</cp:coreProperties>
</file>