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sldIdLst>
    <p:sldId id="328" r:id="rId2"/>
    <p:sldId id="316" r:id="rId3"/>
    <p:sldId id="317" r:id="rId4"/>
    <p:sldId id="343" r:id="rId5"/>
    <p:sldId id="302" r:id="rId6"/>
    <p:sldId id="264" r:id="rId7"/>
    <p:sldId id="301" r:id="rId8"/>
    <p:sldId id="312" r:id="rId9"/>
    <p:sldId id="337" r:id="rId10"/>
    <p:sldId id="336" r:id="rId11"/>
    <p:sldId id="335" r:id="rId12"/>
    <p:sldId id="339" r:id="rId13"/>
    <p:sldId id="340" r:id="rId14"/>
    <p:sldId id="334" r:id="rId15"/>
    <p:sldId id="338" r:id="rId16"/>
    <p:sldId id="342" r:id="rId17"/>
    <p:sldId id="331" r:id="rId18"/>
    <p:sldId id="341" r:id="rId19"/>
    <p:sldId id="344" r:id="rId20"/>
    <p:sldId id="262" r:id="rId21"/>
    <p:sldId id="327" r:id="rId22"/>
    <p:sldId id="30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0066"/>
    <a:srgbClr val="27EBB8"/>
    <a:srgbClr val="BE1F1A"/>
    <a:srgbClr val="62F0CB"/>
    <a:srgbClr val="CCFFFF"/>
    <a:srgbClr val="FBC5D4"/>
    <a:srgbClr val="F55F8B"/>
    <a:srgbClr val="00FFFF"/>
    <a:srgbClr val="FDD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374" autoAdjust="0"/>
  </p:normalViewPr>
  <p:slideViewPr>
    <p:cSldViewPr>
      <p:cViewPr varScale="1">
        <p:scale>
          <a:sx n="70" d="100"/>
          <a:sy n="70" d="100"/>
        </p:scale>
        <p:origin x="9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F372-B3D2-4D9F-BD08-5FA3E613082A}" type="datetimeFigureOut">
              <a:rPr lang="en-US" smtClean="0"/>
              <a:pPr/>
              <a:t>10/2/2021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867B-4533-4D53-9CBF-3DA69FA35D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7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ধন্যবাদ</a:t>
            </a:r>
            <a:r>
              <a:rPr lang="bn-IN" baseline="0" dirty="0"/>
              <a:t> দ্বারা শ্রেণীর কার্যক্রম সমাপ্ত করা যেতে পারে।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3A8-80DC-42D0-B919-6586464BBE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9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4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14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1pPr>
            <a:lvl2pPr marL="358419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2pPr>
            <a:lvl3pPr marL="716839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3pPr>
            <a:lvl4pPr marL="107525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43367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79209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2150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508935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8673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4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483428" y="6387353"/>
            <a:ext cx="5588000" cy="165472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0" y="6677161"/>
            <a:ext cx="5682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716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Md.</a:t>
            </a:r>
            <a:r>
              <a:rPr lang="en-US" sz="1050" baseline="0" dirty="0" smtClean="0">
                <a:solidFill>
                  <a:schemeClr val="tx2"/>
                </a:solidFill>
              </a:rPr>
              <a:t> Abu Hasan, Assistant Teacher, Bijbag Govt. Primary School. Senbag, Noakhali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2500"/>
            </a:lvl1pPr>
            <a:lvl2pPr>
              <a:defRPr sz="2214"/>
            </a:lvl2pPr>
            <a:lvl3pPr>
              <a:defRPr sz="1857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8419" indent="0">
              <a:buNone/>
              <a:defRPr sz="2214"/>
            </a:lvl2pPr>
            <a:lvl3pPr marL="716839" indent="0">
              <a:buNone/>
              <a:defRPr sz="1857"/>
            </a:lvl3pPr>
            <a:lvl4pPr marL="1075258" indent="0">
              <a:buNone/>
              <a:defRPr sz="1571"/>
            </a:lvl4pPr>
            <a:lvl5pPr marL="1433677" indent="0">
              <a:buNone/>
              <a:defRPr sz="1571"/>
            </a:lvl5pPr>
            <a:lvl6pPr marL="1792097" indent="0">
              <a:buNone/>
              <a:defRPr sz="1571"/>
            </a:lvl6pPr>
            <a:lvl7pPr marL="2150516" indent="0">
              <a:buNone/>
              <a:defRPr sz="1571"/>
            </a:lvl7pPr>
            <a:lvl8pPr marL="2508935" indent="0">
              <a:buNone/>
              <a:defRPr sz="1571"/>
            </a:lvl8pPr>
            <a:lvl9pPr marL="2867354" indent="0">
              <a:buNone/>
              <a:defRPr sz="15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0355" tIns="50178" rIns="100355" bIns="501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00355" tIns="50178" rIns="100355" bIns="501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l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10/2/2021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ct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0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defTabSz="716839" rtl="0" eaLnBrk="1" latinLnBrk="0" hangingPunct="1">
        <a:spcBef>
          <a:spcPct val="0"/>
        </a:spcBef>
        <a:buNone/>
        <a:defRPr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15" indent="-268815" algn="l" defTabSz="71683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32" indent="-224012" algn="l" defTabSz="716839" rtl="0" eaLnBrk="1" latinLnBrk="0" hangingPunct="1">
        <a:spcBef>
          <a:spcPct val="20000"/>
        </a:spcBef>
        <a:buFont typeface="Arial" pitchFamily="34" charset="0"/>
        <a:buChar char="–"/>
        <a:defRPr sz="2214" kern="1200">
          <a:solidFill>
            <a:schemeClr val="tx1"/>
          </a:solidFill>
          <a:latin typeface="+mn-lt"/>
          <a:ea typeface="+mn-ea"/>
          <a:cs typeface="+mn-cs"/>
        </a:defRPr>
      </a:lvl2pPr>
      <a:lvl3pPr marL="896049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857" kern="1200">
          <a:solidFill>
            <a:schemeClr val="tx1"/>
          </a:solidFill>
          <a:latin typeface="+mn-lt"/>
          <a:ea typeface="+mn-ea"/>
          <a:cs typeface="+mn-cs"/>
        </a:defRPr>
      </a:lvl3pPr>
      <a:lvl4pPr marL="1254468" indent="-179210" algn="l" defTabSz="716839" rtl="0" eaLnBrk="1" latinLnBrk="0" hangingPunct="1">
        <a:spcBef>
          <a:spcPct val="20000"/>
        </a:spcBef>
        <a:buFont typeface="Arial" pitchFamily="34" charset="0"/>
        <a:buChar char="–"/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12887" indent="-179210" algn="l" defTabSz="716839" rtl="0" eaLnBrk="1" latinLnBrk="0" hangingPunct="1">
        <a:spcBef>
          <a:spcPct val="20000"/>
        </a:spcBef>
        <a:buFont typeface="Arial" pitchFamily="34" charset="0"/>
        <a:buChar char="»"/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1971307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329726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68814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04656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5841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71683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075258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3367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9209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50516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508935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867354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3Gk5-PSe4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72732" y="1359977"/>
            <a:ext cx="4246536" cy="4138047"/>
          </a:xfrm>
          <a:prstGeom prst="ellips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71720" y="1636766"/>
            <a:ext cx="3648560" cy="35844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63667" y="1369585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6625" y="1342048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6625" y="1387514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98842" y="1281693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75281" y="1263764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2799" y="2147853"/>
            <a:ext cx="947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96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1C94BD-B2EB-4739-A3FB-9C7C2F462DF5}"/>
              </a:ext>
            </a:extLst>
          </p:cNvPr>
          <p:cNvSpPr txBox="1"/>
          <p:nvPr/>
        </p:nvSpPr>
        <p:spPr>
          <a:xfrm>
            <a:off x="-134089" y="2802647"/>
            <a:ext cx="7238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55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40000"/>
                <a:lumOff val="60000"/>
              </a:schemeClr>
            </a:gs>
            <a:gs pos="0">
              <a:srgbClr val="62F0C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7" b="97361" l="4481" r="97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" y="2148306"/>
            <a:ext cx="6288013" cy="35315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000" l="0" r="99306">
                        <a14:backgroundMark x1="20139" y1="90286" x2="20139" y2="90286"/>
                        <a14:backgroundMark x1="69097" y1="85714" x2="69097" y2="85714"/>
                        <a14:backgroundMark x1="11458" y1="85143" x2="11458" y2="85143"/>
                        <a14:backgroundMark x1="73958" y1="83429" x2="73958" y2="83429"/>
                        <a14:backgroundMark x1="30556" y1="30857" x2="30556" y2="30857"/>
                        <a14:backgroundMark x1="32292" y1="36571" x2="32292" y2="36571"/>
                        <a14:backgroundMark x1="5903" y1="47429" x2="5903" y2="47429"/>
                        <a14:backgroundMark x1="7292" y1="41143" x2="7292" y2="41143"/>
                        <a14:backgroundMark x1="9028" y1="37714" x2="9028" y2="37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90" y="2090837"/>
            <a:ext cx="5427324" cy="33619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895600" y="1318940"/>
            <a:ext cx="14141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>
                <a:sym typeface="Wingdings" pitchFamily="2" charset="2"/>
              </a:rPr>
              <a:t>সবজি</a:t>
            </a:r>
            <a:endParaRPr lang="en-US" sz="5400" b="1" dirty="0"/>
          </a:p>
        </p:txBody>
      </p:sp>
      <p:sp>
        <p:nvSpPr>
          <p:cNvPr id="6" name="Rectangle 5"/>
          <p:cNvSpPr/>
          <p:nvPr/>
        </p:nvSpPr>
        <p:spPr>
          <a:xfrm>
            <a:off x="7848600" y="1322898"/>
            <a:ext cx="9557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dirty="0"/>
              <a:t>ফল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2926808" y="5729565"/>
            <a:ext cx="69220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sym typeface="Wingdings" pitchFamily="2" charset="2"/>
              </a:rPr>
              <a:t>ফ্রিজে/</a:t>
            </a:r>
            <a:r>
              <a:rPr lang="bn-IN" sz="4800" dirty="0"/>
              <a:t> হিমাগারে</a:t>
            </a:r>
            <a:r>
              <a:rPr lang="bn-IN" sz="4800" dirty="0">
                <a:sym typeface="Wingdings" pitchFamily="2" charset="2"/>
              </a:rPr>
              <a:t> সংরক্ষণ করা যায়।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1528884" y="381000"/>
            <a:ext cx="91342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/>
              <a:t>নিচের খাদ্যগুলোকে কীভাবে সংরক্ষণ করা যায়?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383896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FFFF"/>
            </a:gs>
            <a:gs pos="0">
              <a:srgbClr val="CCFF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58798" y="438835"/>
            <a:ext cx="3674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 smtClean="0"/>
              <a:t>চিত্রে </a:t>
            </a:r>
            <a:r>
              <a:rPr lang="bn-IN" sz="3600" b="1" dirty="0"/>
              <a:t>কী কী দেখা যাচ্ছে?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7" y="1565215"/>
            <a:ext cx="5334000" cy="37606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/>
          <a:stretch/>
        </p:blipFill>
        <p:spPr>
          <a:xfrm>
            <a:off x="6824210" y="1524000"/>
            <a:ext cx="4309575" cy="3744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620139" y="5452427"/>
            <a:ext cx="3563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/>
              <a:t>বরফ দিয়ে মাছ সংরক্ষণ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7086600" y="5449668"/>
            <a:ext cx="3522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/>
              <a:t>লবণ দিয়ে মাছ সংরক্ষণ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18474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40000"/>
                <a:lumOff val="60000"/>
              </a:schemeClr>
            </a:gs>
            <a:gs pos="0">
              <a:schemeClr val="accent5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07042" y="322385"/>
            <a:ext cx="59779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dirty="0" smtClean="0"/>
              <a:t>চিত্রে </a:t>
            </a:r>
            <a:r>
              <a:rPr lang="bn-IN" sz="6000" b="1" dirty="0"/>
              <a:t>কী কী দেখা যাচ্ছে?</a:t>
            </a:r>
            <a:endParaRPr lang="en-US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1365416" y="5334000"/>
            <a:ext cx="37080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/>
              <a:t>ফল থেকে জেলি</a:t>
            </a:r>
            <a:r>
              <a:rPr lang="en-US" sz="4000" b="1" dirty="0"/>
              <a:t> </a:t>
            </a:r>
            <a:r>
              <a:rPr lang="bn-IN" sz="4000" b="1" dirty="0"/>
              <a:t>তৈরি 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7754074" y="5334000"/>
            <a:ext cx="2037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/>
              <a:t>আচার তৈরি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93" y="2082312"/>
            <a:ext cx="5239314" cy="29981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057694"/>
            <a:ext cx="5353888" cy="29981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49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19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1"/>
            <a:ext cx="11887200" cy="64008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6599" y="516716"/>
            <a:ext cx="3377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/>
              <a:t>চিত্রটি ভালভাবে লক্ষ কর-</a:t>
            </a:r>
            <a:endParaRPr lang="en-US" sz="32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8030870" y="1794284"/>
            <a:ext cx="2188052" cy="2188052"/>
            <a:chOff x="4360459" y="1693459"/>
            <a:chExt cx="3471082" cy="3471082"/>
          </a:xfrm>
        </p:grpSpPr>
        <p:sp>
          <p:nvSpPr>
            <p:cNvPr id="27" name="Freeform 26"/>
            <p:cNvSpPr/>
            <p:nvPr/>
          </p:nvSpPr>
          <p:spPr>
            <a:xfrm>
              <a:off x="4360459" y="1693459"/>
              <a:ext cx="3471082" cy="3471082"/>
            </a:xfrm>
            <a:custGeom>
              <a:avLst/>
              <a:gdLst>
                <a:gd name="connsiteX0" fmla="*/ 1735541 w 3471082"/>
                <a:gd name="connsiteY0" fmla="*/ 0 h 3471082"/>
                <a:gd name="connsiteX1" fmla="*/ 1824399 w 3471082"/>
                <a:gd name="connsiteY1" fmla="*/ 4487 h 3471082"/>
                <a:gd name="connsiteX2" fmla="*/ 1849143 w 3471082"/>
                <a:gd name="connsiteY2" fmla="*/ 130519 h 3471082"/>
                <a:gd name="connsiteX3" fmla="*/ 1897291 w 3471082"/>
                <a:gd name="connsiteY3" fmla="*/ 132995 h 3471082"/>
                <a:gd name="connsiteX4" fmla="*/ 2047666 w 3471082"/>
                <a:gd name="connsiteY4" fmla="*/ 156363 h 3471082"/>
                <a:gd name="connsiteX5" fmla="*/ 2104996 w 3471082"/>
                <a:gd name="connsiteY5" fmla="*/ 40321 h 3471082"/>
                <a:gd name="connsiteX6" fmla="*/ 2251638 w 3471082"/>
                <a:gd name="connsiteY6" fmla="*/ 78027 h 3471082"/>
                <a:gd name="connsiteX7" fmla="*/ 2276328 w 3471082"/>
                <a:gd name="connsiteY7" fmla="*/ 87063 h 3471082"/>
                <a:gd name="connsiteX8" fmla="*/ 2266764 w 3471082"/>
                <a:gd name="connsiteY8" fmla="*/ 219753 h 3471082"/>
                <a:gd name="connsiteX9" fmla="*/ 2351327 w 3471082"/>
                <a:gd name="connsiteY9" fmla="*/ 251268 h 3471082"/>
                <a:gd name="connsiteX10" fmla="*/ 2445362 w 3471082"/>
                <a:gd name="connsiteY10" fmla="*/ 297393 h 3471082"/>
                <a:gd name="connsiteX11" fmla="*/ 2534737 w 3471082"/>
                <a:gd name="connsiteY11" fmla="*/ 195950 h 3471082"/>
                <a:gd name="connsiteX12" fmla="*/ 2562803 w 3471082"/>
                <a:gd name="connsiteY12" fmla="*/ 209471 h 3471082"/>
                <a:gd name="connsiteX13" fmla="*/ 2689364 w 3471082"/>
                <a:gd name="connsiteY13" fmla="*/ 286358 h 3471082"/>
                <a:gd name="connsiteX14" fmla="*/ 2643342 w 3471082"/>
                <a:gd name="connsiteY14" fmla="*/ 417520 h 3471082"/>
                <a:gd name="connsiteX15" fmla="*/ 2741841 w 3471082"/>
                <a:gd name="connsiteY15" fmla="*/ 492521 h 3471082"/>
                <a:gd name="connsiteX16" fmla="*/ 2787696 w 3471082"/>
                <a:gd name="connsiteY16" fmla="*/ 534956 h 3471082"/>
                <a:gd name="connsiteX17" fmla="*/ 2905660 w 3471082"/>
                <a:gd name="connsiteY17" fmla="*/ 456438 h 3471082"/>
                <a:gd name="connsiteX18" fmla="*/ 2962754 w 3471082"/>
                <a:gd name="connsiteY18" fmla="*/ 508328 h 3471082"/>
                <a:gd name="connsiteX19" fmla="*/ 3033070 w 3471082"/>
                <a:gd name="connsiteY19" fmla="*/ 585695 h 3471082"/>
                <a:gd name="connsiteX20" fmla="*/ 2951106 w 3471082"/>
                <a:gd name="connsiteY20" fmla="*/ 705074 h 3471082"/>
                <a:gd name="connsiteX21" fmla="*/ 2956291 w 3471082"/>
                <a:gd name="connsiteY21" fmla="*/ 710882 h 3471082"/>
                <a:gd name="connsiteX22" fmla="*/ 3047362 w 3471082"/>
                <a:gd name="connsiteY22" fmla="*/ 834892 h 3471082"/>
                <a:gd name="connsiteX23" fmla="*/ 3055262 w 3471082"/>
                <a:gd name="connsiteY23" fmla="*/ 848132 h 3471082"/>
                <a:gd name="connsiteX24" fmla="*/ 3195989 w 3471082"/>
                <a:gd name="connsiteY24" fmla="*/ 800261 h 3471082"/>
                <a:gd name="connsiteX25" fmla="*/ 3261612 w 3471082"/>
                <a:gd name="connsiteY25" fmla="*/ 908279 h 3471082"/>
                <a:gd name="connsiteX26" fmla="*/ 3286340 w 3471082"/>
                <a:gd name="connsiteY26" fmla="*/ 959611 h 3471082"/>
                <a:gd name="connsiteX27" fmla="*/ 3169847 w 3471082"/>
                <a:gd name="connsiteY27" fmla="*/ 1059112 h 3471082"/>
                <a:gd name="connsiteX28" fmla="*/ 3193222 w 3471082"/>
                <a:gd name="connsiteY28" fmla="*/ 1108520 h 3471082"/>
                <a:gd name="connsiteX29" fmla="*/ 3231681 w 3471082"/>
                <a:gd name="connsiteY29" fmla="*/ 1215517 h 3471082"/>
                <a:gd name="connsiteX30" fmla="*/ 3387630 w 3471082"/>
                <a:gd name="connsiteY30" fmla="*/ 1204620 h 3471082"/>
                <a:gd name="connsiteX31" fmla="*/ 3393056 w 3471082"/>
                <a:gd name="connsiteY31" fmla="*/ 1219444 h 3471082"/>
                <a:gd name="connsiteX32" fmla="*/ 3434966 w 3471082"/>
                <a:gd name="connsiteY32" fmla="*/ 1382440 h 3471082"/>
                <a:gd name="connsiteX33" fmla="*/ 3291441 w 3471082"/>
                <a:gd name="connsiteY33" fmla="*/ 1451183 h 3471082"/>
                <a:gd name="connsiteX34" fmla="*/ 3309376 w 3471082"/>
                <a:gd name="connsiteY34" fmla="*/ 1570839 h 3471082"/>
                <a:gd name="connsiteX35" fmla="*/ 3311485 w 3471082"/>
                <a:gd name="connsiteY35" fmla="*/ 1613378 h 3471082"/>
                <a:gd name="connsiteX36" fmla="*/ 3466403 w 3471082"/>
                <a:gd name="connsiteY36" fmla="*/ 1642865 h 3471082"/>
                <a:gd name="connsiteX37" fmla="*/ 3471082 w 3471082"/>
                <a:gd name="connsiteY37" fmla="*/ 1735541 h 3471082"/>
                <a:gd name="connsiteX38" fmla="*/ 3466403 w 3471082"/>
                <a:gd name="connsiteY38" fmla="*/ 1828215 h 3471082"/>
                <a:gd name="connsiteX39" fmla="*/ 3311485 w 3471082"/>
                <a:gd name="connsiteY39" fmla="*/ 1857702 h 3471082"/>
                <a:gd name="connsiteX40" fmla="*/ 3309376 w 3471082"/>
                <a:gd name="connsiteY40" fmla="*/ 1900242 h 3471082"/>
                <a:gd name="connsiteX41" fmla="*/ 3291441 w 3471082"/>
                <a:gd name="connsiteY41" fmla="*/ 2019897 h 3471082"/>
                <a:gd name="connsiteX42" fmla="*/ 3434967 w 3471082"/>
                <a:gd name="connsiteY42" fmla="*/ 2088640 h 3471082"/>
                <a:gd name="connsiteX43" fmla="*/ 3393056 w 3471082"/>
                <a:gd name="connsiteY43" fmla="*/ 2251638 h 3471082"/>
                <a:gd name="connsiteX44" fmla="*/ 3387630 w 3471082"/>
                <a:gd name="connsiteY44" fmla="*/ 2266461 h 3471082"/>
                <a:gd name="connsiteX45" fmla="*/ 3231681 w 3471082"/>
                <a:gd name="connsiteY45" fmla="*/ 2255564 h 3471082"/>
                <a:gd name="connsiteX46" fmla="*/ 3193222 w 3471082"/>
                <a:gd name="connsiteY46" fmla="*/ 2362561 h 3471082"/>
                <a:gd name="connsiteX47" fmla="*/ 3169847 w 3471082"/>
                <a:gd name="connsiteY47" fmla="*/ 2411969 h 3471082"/>
                <a:gd name="connsiteX48" fmla="*/ 3286340 w 3471082"/>
                <a:gd name="connsiteY48" fmla="*/ 2511470 h 3471082"/>
                <a:gd name="connsiteX49" fmla="*/ 3261612 w 3471082"/>
                <a:gd name="connsiteY49" fmla="*/ 2562803 h 3471082"/>
                <a:gd name="connsiteX50" fmla="*/ 3195990 w 3471082"/>
                <a:gd name="connsiteY50" fmla="*/ 2670820 h 3471082"/>
                <a:gd name="connsiteX51" fmla="*/ 3055262 w 3471082"/>
                <a:gd name="connsiteY51" fmla="*/ 2622948 h 3471082"/>
                <a:gd name="connsiteX52" fmla="*/ 3047362 w 3471082"/>
                <a:gd name="connsiteY52" fmla="*/ 2636189 h 3471082"/>
                <a:gd name="connsiteX53" fmla="*/ 2956291 w 3471082"/>
                <a:gd name="connsiteY53" fmla="*/ 2760198 h 3471082"/>
                <a:gd name="connsiteX54" fmla="*/ 2951106 w 3471082"/>
                <a:gd name="connsiteY54" fmla="*/ 2766007 h 3471082"/>
                <a:gd name="connsiteX55" fmla="*/ 3033070 w 3471082"/>
                <a:gd name="connsiteY55" fmla="*/ 2885387 h 3471082"/>
                <a:gd name="connsiteX56" fmla="*/ 2962754 w 3471082"/>
                <a:gd name="connsiteY56" fmla="*/ 2962754 h 3471082"/>
                <a:gd name="connsiteX57" fmla="*/ 2905661 w 3471082"/>
                <a:gd name="connsiteY57" fmla="*/ 3014644 h 3471082"/>
                <a:gd name="connsiteX58" fmla="*/ 2787696 w 3471082"/>
                <a:gd name="connsiteY58" fmla="*/ 2936124 h 3471082"/>
                <a:gd name="connsiteX59" fmla="*/ 2741841 w 3471082"/>
                <a:gd name="connsiteY59" fmla="*/ 2978560 h 3471082"/>
                <a:gd name="connsiteX60" fmla="*/ 2643342 w 3471082"/>
                <a:gd name="connsiteY60" fmla="*/ 3053560 h 3471082"/>
                <a:gd name="connsiteX61" fmla="*/ 2689365 w 3471082"/>
                <a:gd name="connsiteY61" fmla="*/ 3184724 h 3471082"/>
                <a:gd name="connsiteX62" fmla="*/ 2562803 w 3471082"/>
                <a:gd name="connsiteY62" fmla="*/ 3261612 h 3471082"/>
                <a:gd name="connsiteX63" fmla="*/ 2534738 w 3471082"/>
                <a:gd name="connsiteY63" fmla="*/ 3275131 h 3471082"/>
                <a:gd name="connsiteX64" fmla="*/ 2445362 w 3471082"/>
                <a:gd name="connsiteY64" fmla="*/ 3173687 h 3471082"/>
                <a:gd name="connsiteX65" fmla="*/ 2351327 w 3471082"/>
                <a:gd name="connsiteY65" fmla="*/ 3219813 h 3471082"/>
                <a:gd name="connsiteX66" fmla="*/ 2266764 w 3471082"/>
                <a:gd name="connsiteY66" fmla="*/ 3251328 h 3471082"/>
                <a:gd name="connsiteX67" fmla="*/ 2276328 w 3471082"/>
                <a:gd name="connsiteY67" fmla="*/ 3384019 h 3471082"/>
                <a:gd name="connsiteX68" fmla="*/ 2251638 w 3471082"/>
                <a:gd name="connsiteY68" fmla="*/ 3393056 h 3471082"/>
                <a:gd name="connsiteX69" fmla="*/ 2104997 w 3471082"/>
                <a:gd name="connsiteY69" fmla="*/ 3430761 h 3471082"/>
                <a:gd name="connsiteX70" fmla="*/ 2047666 w 3471082"/>
                <a:gd name="connsiteY70" fmla="*/ 3314717 h 3471082"/>
                <a:gd name="connsiteX71" fmla="*/ 1897291 w 3471082"/>
                <a:gd name="connsiteY71" fmla="*/ 3338086 h 3471082"/>
                <a:gd name="connsiteX72" fmla="*/ 1849143 w 3471082"/>
                <a:gd name="connsiteY72" fmla="*/ 3340561 h 3471082"/>
                <a:gd name="connsiteX73" fmla="*/ 1824398 w 3471082"/>
                <a:gd name="connsiteY73" fmla="*/ 3466595 h 3471082"/>
                <a:gd name="connsiteX74" fmla="*/ 1735541 w 3471082"/>
                <a:gd name="connsiteY74" fmla="*/ 3471082 h 3471082"/>
                <a:gd name="connsiteX75" fmla="*/ 1646682 w 3471082"/>
                <a:gd name="connsiteY75" fmla="*/ 3466595 h 3471082"/>
                <a:gd name="connsiteX76" fmla="*/ 1621937 w 3471082"/>
                <a:gd name="connsiteY76" fmla="*/ 3340561 h 3471082"/>
                <a:gd name="connsiteX77" fmla="*/ 1573790 w 3471082"/>
                <a:gd name="connsiteY77" fmla="*/ 3338086 h 3471082"/>
                <a:gd name="connsiteX78" fmla="*/ 1423415 w 3471082"/>
                <a:gd name="connsiteY78" fmla="*/ 3314717 h 3471082"/>
                <a:gd name="connsiteX79" fmla="*/ 1366084 w 3471082"/>
                <a:gd name="connsiteY79" fmla="*/ 3430761 h 3471082"/>
                <a:gd name="connsiteX80" fmla="*/ 1219444 w 3471082"/>
                <a:gd name="connsiteY80" fmla="*/ 3393056 h 3471082"/>
                <a:gd name="connsiteX81" fmla="*/ 1194752 w 3471082"/>
                <a:gd name="connsiteY81" fmla="*/ 3384018 h 3471082"/>
                <a:gd name="connsiteX82" fmla="*/ 1204316 w 3471082"/>
                <a:gd name="connsiteY82" fmla="*/ 3251328 h 3471082"/>
                <a:gd name="connsiteX83" fmla="*/ 1119753 w 3471082"/>
                <a:gd name="connsiteY83" fmla="*/ 3219813 h 3471082"/>
                <a:gd name="connsiteX84" fmla="*/ 1025718 w 3471082"/>
                <a:gd name="connsiteY84" fmla="*/ 3173687 h 3471082"/>
                <a:gd name="connsiteX85" fmla="*/ 936343 w 3471082"/>
                <a:gd name="connsiteY85" fmla="*/ 3275131 h 3471082"/>
                <a:gd name="connsiteX86" fmla="*/ 908279 w 3471082"/>
                <a:gd name="connsiteY86" fmla="*/ 3261612 h 3471082"/>
                <a:gd name="connsiteX87" fmla="*/ 781717 w 3471082"/>
                <a:gd name="connsiteY87" fmla="*/ 3184723 h 3471082"/>
                <a:gd name="connsiteX88" fmla="*/ 827739 w 3471082"/>
                <a:gd name="connsiteY88" fmla="*/ 3053560 h 3471082"/>
                <a:gd name="connsiteX89" fmla="*/ 729240 w 3471082"/>
                <a:gd name="connsiteY89" fmla="*/ 2978560 h 3471082"/>
                <a:gd name="connsiteX90" fmla="*/ 683385 w 3471082"/>
                <a:gd name="connsiteY90" fmla="*/ 2936124 h 3471082"/>
                <a:gd name="connsiteX91" fmla="*/ 565421 w 3471082"/>
                <a:gd name="connsiteY91" fmla="*/ 3014643 h 3471082"/>
                <a:gd name="connsiteX92" fmla="*/ 508328 w 3471082"/>
                <a:gd name="connsiteY92" fmla="*/ 2962754 h 3471082"/>
                <a:gd name="connsiteX93" fmla="*/ 438012 w 3471082"/>
                <a:gd name="connsiteY93" fmla="*/ 2885386 h 3471082"/>
                <a:gd name="connsiteX94" fmla="*/ 519975 w 3471082"/>
                <a:gd name="connsiteY94" fmla="*/ 2766007 h 3471082"/>
                <a:gd name="connsiteX95" fmla="*/ 514790 w 3471082"/>
                <a:gd name="connsiteY95" fmla="*/ 2760198 h 3471082"/>
                <a:gd name="connsiteX96" fmla="*/ 423719 w 3471082"/>
                <a:gd name="connsiteY96" fmla="*/ 2636189 h 3471082"/>
                <a:gd name="connsiteX97" fmla="*/ 415819 w 3471082"/>
                <a:gd name="connsiteY97" fmla="*/ 2622948 h 3471082"/>
                <a:gd name="connsiteX98" fmla="*/ 275092 w 3471082"/>
                <a:gd name="connsiteY98" fmla="*/ 2670819 h 3471082"/>
                <a:gd name="connsiteX99" fmla="*/ 209471 w 3471082"/>
                <a:gd name="connsiteY99" fmla="*/ 2562803 h 3471082"/>
                <a:gd name="connsiteX100" fmla="*/ 184742 w 3471082"/>
                <a:gd name="connsiteY100" fmla="*/ 2511469 h 3471082"/>
                <a:gd name="connsiteX101" fmla="*/ 301234 w 3471082"/>
                <a:gd name="connsiteY101" fmla="*/ 2411969 h 3471082"/>
                <a:gd name="connsiteX102" fmla="*/ 277859 w 3471082"/>
                <a:gd name="connsiteY102" fmla="*/ 2362561 h 3471082"/>
                <a:gd name="connsiteX103" fmla="*/ 239399 w 3471082"/>
                <a:gd name="connsiteY103" fmla="*/ 2255564 h 3471082"/>
                <a:gd name="connsiteX104" fmla="*/ 83452 w 3471082"/>
                <a:gd name="connsiteY104" fmla="*/ 2266461 h 3471082"/>
                <a:gd name="connsiteX105" fmla="*/ 78027 w 3471082"/>
                <a:gd name="connsiteY105" fmla="*/ 2251638 h 3471082"/>
                <a:gd name="connsiteX106" fmla="*/ 36116 w 3471082"/>
                <a:gd name="connsiteY106" fmla="*/ 2088639 h 3471082"/>
                <a:gd name="connsiteX107" fmla="*/ 179639 w 3471082"/>
                <a:gd name="connsiteY107" fmla="*/ 2019897 h 3471082"/>
                <a:gd name="connsiteX108" fmla="*/ 161705 w 3471082"/>
                <a:gd name="connsiteY108" fmla="*/ 1900242 h 3471082"/>
                <a:gd name="connsiteX109" fmla="*/ 159595 w 3471082"/>
                <a:gd name="connsiteY109" fmla="*/ 1857702 h 3471082"/>
                <a:gd name="connsiteX110" fmla="*/ 4680 w 3471082"/>
                <a:gd name="connsiteY110" fmla="*/ 1828216 h 3471082"/>
                <a:gd name="connsiteX111" fmla="*/ 0 w 3471082"/>
                <a:gd name="connsiteY111" fmla="*/ 1735541 h 3471082"/>
                <a:gd name="connsiteX112" fmla="*/ 4680 w 3471082"/>
                <a:gd name="connsiteY112" fmla="*/ 1642864 h 3471082"/>
                <a:gd name="connsiteX113" fmla="*/ 159595 w 3471082"/>
                <a:gd name="connsiteY113" fmla="*/ 1613378 h 3471082"/>
                <a:gd name="connsiteX114" fmla="*/ 161705 w 3471082"/>
                <a:gd name="connsiteY114" fmla="*/ 1570839 h 3471082"/>
                <a:gd name="connsiteX115" fmla="*/ 179639 w 3471082"/>
                <a:gd name="connsiteY115" fmla="*/ 1451183 h 3471082"/>
                <a:gd name="connsiteX116" fmla="*/ 36116 w 3471082"/>
                <a:gd name="connsiteY116" fmla="*/ 1382441 h 3471082"/>
                <a:gd name="connsiteX117" fmla="*/ 78027 w 3471082"/>
                <a:gd name="connsiteY117" fmla="*/ 1219444 h 3471082"/>
                <a:gd name="connsiteX118" fmla="*/ 83453 w 3471082"/>
                <a:gd name="connsiteY118" fmla="*/ 1204620 h 3471082"/>
                <a:gd name="connsiteX119" fmla="*/ 239399 w 3471082"/>
                <a:gd name="connsiteY119" fmla="*/ 1215517 h 3471082"/>
                <a:gd name="connsiteX120" fmla="*/ 277859 w 3471082"/>
                <a:gd name="connsiteY120" fmla="*/ 1108520 h 3471082"/>
                <a:gd name="connsiteX121" fmla="*/ 301234 w 3471082"/>
                <a:gd name="connsiteY121" fmla="*/ 1059112 h 3471082"/>
                <a:gd name="connsiteX122" fmla="*/ 184742 w 3471082"/>
                <a:gd name="connsiteY122" fmla="*/ 959612 h 3471082"/>
                <a:gd name="connsiteX123" fmla="*/ 209471 w 3471082"/>
                <a:gd name="connsiteY123" fmla="*/ 908279 h 3471082"/>
                <a:gd name="connsiteX124" fmla="*/ 275093 w 3471082"/>
                <a:gd name="connsiteY124" fmla="*/ 800261 h 3471082"/>
                <a:gd name="connsiteX125" fmla="*/ 415819 w 3471082"/>
                <a:gd name="connsiteY125" fmla="*/ 848132 h 3471082"/>
                <a:gd name="connsiteX126" fmla="*/ 423719 w 3471082"/>
                <a:gd name="connsiteY126" fmla="*/ 834892 h 3471082"/>
                <a:gd name="connsiteX127" fmla="*/ 514790 w 3471082"/>
                <a:gd name="connsiteY127" fmla="*/ 710882 h 3471082"/>
                <a:gd name="connsiteX128" fmla="*/ 519975 w 3471082"/>
                <a:gd name="connsiteY128" fmla="*/ 705074 h 3471082"/>
                <a:gd name="connsiteX129" fmla="*/ 438012 w 3471082"/>
                <a:gd name="connsiteY129" fmla="*/ 585696 h 3471082"/>
                <a:gd name="connsiteX130" fmla="*/ 508328 w 3471082"/>
                <a:gd name="connsiteY130" fmla="*/ 508328 h 3471082"/>
                <a:gd name="connsiteX131" fmla="*/ 565422 w 3471082"/>
                <a:gd name="connsiteY131" fmla="*/ 456438 h 3471082"/>
                <a:gd name="connsiteX132" fmla="*/ 683385 w 3471082"/>
                <a:gd name="connsiteY132" fmla="*/ 534956 h 3471082"/>
                <a:gd name="connsiteX133" fmla="*/ 729240 w 3471082"/>
                <a:gd name="connsiteY133" fmla="*/ 492521 h 3471082"/>
                <a:gd name="connsiteX134" fmla="*/ 827739 w 3471082"/>
                <a:gd name="connsiteY134" fmla="*/ 417520 h 3471082"/>
                <a:gd name="connsiteX135" fmla="*/ 781717 w 3471082"/>
                <a:gd name="connsiteY135" fmla="*/ 286359 h 3471082"/>
                <a:gd name="connsiteX136" fmla="*/ 908279 w 3471082"/>
                <a:gd name="connsiteY136" fmla="*/ 209471 h 3471082"/>
                <a:gd name="connsiteX137" fmla="*/ 936344 w 3471082"/>
                <a:gd name="connsiteY137" fmla="*/ 195951 h 3471082"/>
                <a:gd name="connsiteX138" fmla="*/ 1025718 w 3471082"/>
                <a:gd name="connsiteY138" fmla="*/ 297393 h 3471082"/>
                <a:gd name="connsiteX139" fmla="*/ 1119753 w 3471082"/>
                <a:gd name="connsiteY139" fmla="*/ 251268 h 3471082"/>
                <a:gd name="connsiteX140" fmla="*/ 1204316 w 3471082"/>
                <a:gd name="connsiteY140" fmla="*/ 219753 h 3471082"/>
                <a:gd name="connsiteX141" fmla="*/ 1194752 w 3471082"/>
                <a:gd name="connsiteY141" fmla="*/ 87064 h 3471082"/>
                <a:gd name="connsiteX142" fmla="*/ 1219444 w 3471082"/>
                <a:gd name="connsiteY142" fmla="*/ 78027 h 3471082"/>
                <a:gd name="connsiteX143" fmla="*/ 1366085 w 3471082"/>
                <a:gd name="connsiteY143" fmla="*/ 40321 h 3471082"/>
                <a:gd name="connsiteX144" fmla="*/ 1423415 w 3471082"/>
                <a:gd name="connsiteY144" fmla="*/ 156363 h 3471082"/>
                <a:gd name="connsiteX145" fmla="*/ 1573790 w 3471082"/>
                <a:gd name="connsiteY145" fmla="*/ 132995 h 3471082"/>
                <a:gd name="connsiteX146" fmla="*/ 1621937 w 3471082"/>
                <a:gd name="connsiteY146" fmla="*/ 130519 h 3471082"/>
                <a:gd name="connsiteX147" fmla="*/ 1646682 w 3471082"/>
                <a:gd name="connsiteY147" fmla="*/ 4487 h 347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3471082" h="3471082">
                  <a:moveTo>
                    <a:pt x="1735541" y="0"/>
                  </a:moveTo>
                  <a:lnTo>
                    <a:pt x="1824399" y="4487"/>
                  </a:lnTo>
                  <a:lnTo>
                    <a:pt x="1849143" y="130519"/>
                  </a:lnTo>
                  <a:lnTo>
                    <a:pt x="1897291" y="132995"/>
                  </a:lnTo>
                  <a:lnTo>
                    <a:pt x="2047666" y="156363"/>
                  </a:lnTo>
                  <a:lnTo>
                    <a:pt x="2104996" y="40321"/>
                  </a:lnTo>
                  <a:lnTo>
                    <a:pt x="2251638" y="78027"/>
                  </a:lnTo>
                  <a:lnTo>
                    <a:pt x="2276328" y="87063"/>
                  </a:lnTo>
                  <a:lnTo>
                    <a:pt x="2266764" y="219753"/>
                  </a:lnTo>
                  <a:lnTo>
                    <a:pt x="2351327" y="251268"/>
                  </a:lnTo>
                  <a:lnTo>
                    <a:pt x="2445362" y="297393"/>
                  </a:lnTo>
                  <a:lnTo>
                    <a:pt x="2534737" y="195950"/>
                  </a:lnTo>
                  <a:lnTo>
                    <a:pt x="2562803" y="209471"/>
                  </a:lnTo>
                  <a:lnTo>
                    <a:pt x="2689364" y="286358"/>
                  </a:lnTo>
                  <a:lnTo>
                    <a:pt x="2643342" y="417520"/>
                  </a:lnTo>
                  <a:lnTo>
                    <a:pt x="2741841" y="492521"/>
                  </a:lnTo>
                  <a:lnTo>
                    <a:pt x="2787696" y="534956"/>
                  </a:lnTo>
                  <a:lnTo>
                    <a:pt x="2905660" y="456438"/>
                  </a:lnTo>
                  <a:lnTo>
                    <a:pt x="2962754" y="508328"/>
                  </a:lnTo>
                  <a:lnTo>
                    <a:pt x="3033070" y="585695"/>
                  </a:lnTo>
                  <a:lnTo>
                    <a:pt x="2951106" y="705074"/>
                  </a:lnTo>
                  <a:lnTo>
                    <a:pt x="2956291" y="710882"/>
                  </a:lnTo>
                  <a:cubicBezTo>
                    <a:pt x="2988531" y="750661"/>
                    <a:pt x="3018932" y="792042"/>
                    <a:pt x="3047362" y="834892"/>
                  </a:cubicBezTo>
                  <a:lnTo>
                    <a:pt x="3055262" y="848132"/>
                  </a:lnTo>
                  <a:lnTo>
                    <a:pt x="3195989" y="800261"/>
                  </a:lnTo>
                  <a:lnTo>
                    <a:pt x="3261612" y="908279"/>
                  </a:lnTo>
                  <a:lnTo>
                    <a:pt x="3286340" y="959611"/>
                  </a:lnTo>
                  <a:lnTo>
                    <a:pt x="3169847" y="1059112"/>
                  </a:lnTo>
                  <a:lnTo>
                    <a:pt x="3193222" y="1108520"/>
                  </a:lnTo>
                  <a:lnTo>
                    <a:pt x="3231681" y="1215517"/>
                  </a:lnTo>
                  <a:lnTo>
                    <a:pt x="3387630" y="1204620"/>
                  </a:lnTo>
                  <a:lnTo>
                    <a:pt x="3393056" y="1219444"/>
                  </a:lnTo>
                  <a:lnTo>
                    <a:pt x="3434966" y="1382440"/>
                  </a:lnTo>
                  <a:lnTo>
                    <a:pt x="3291441" y="1451183"/>
                  </a:lnTo>
                  <a:lnTo>
                    <a:pt x="3309376" y="1570839"/>
                  </a:lnTo>
                  <a:lnTo>
                    <a:pt x="3311485" y="1613378"/>
                  </a:lnTo>
                  <a:lnTo>
                    <a:pt x="3466403" y="1642865"/>
                  </a:lnTo>
                  <a:lnTo>
                    <a:pt x="3471082" y="1735541"/>
                  </a:lnTo>
                  <a:lnTo>
                    <a:pt x="3466403" y="1828215"/>
                  </a:lnTo>
                  <a:lnTo>
                    <a:pt x="3311485" y="1857702"/>
                  </a:lnTo>
                  <a:lnTo>
                    <a:pt x="3309376" y="1900242"/>
                  </a:lnTo>
                  <a:lnTo>
                    <a:pt x="3291441" y="2019897"/>
                  </a:lnTo>
                  <a:lnTo>
                    <a:pt x="3434967" y="2088640"/>
                  </a:lnTo>
                  <a:lnTo>
                    <a:pt x="3393056" y="2251638"/>
                  </a:lnTo>
                  <a:lnTo>
                    <a:pt x="3387630" y="2266461"/>
                  </a:lnTo>
                  <a:lnTo>
                    <a:pt x="3231681" y="2255564"/>
                  </a:lnTo>
                  <a:lnTo>
                    <a:pt x="3193222" y="2362561"/>
                  </a:lnTo>
                  <a:lnTo>
                    <a:pt x="3169847" y="2411969"/>
                  </a:lnTo>
                  <a:lnTo>
                    <a:pt x="3286340" y="2511470"/>
                  </a:lnTo>
                  <a:lnTo>
                    <a:pt x="3261612" y="2562803"/>
                  </a:lnTo>
                  <a:lnTo>
                    <a:pt x="3195990" y="2670820"/>
                  </a:lnTo>
                  <a:lnTo>
                    <a:pt x="3055262" y="2622948"/>
                  </a:lnTo>
                  <a:lnTo>
                    <a:pt x="3047362" y="2636189"/>
                  </a:lnTo>
                  <a:cubicBezTo>
                    <a:pt x="3018932" y="2679038"/>
                    <a:pt x="2988531" y="2720419"/>
                    <a:pt x="2956291" y="2760198"/>
                  </a:cubicBezTo>
                  <a:lnTo>
                    <a:pt x="2951106" y="2766007"/>
                  </a:lnTo>
                  <a:lnTo>
                    <a:pt x="3033070" y="2885387"/>
                  </a:lnTo>
                  <a:lnTo>
                    <a:pt x="2962754" y="2962754"/>
                  </a:lnTo>
                  <a:lnTo>
                    <a:pt x="2905661" y="3014644"/>
                  </a:lnTo>
                  <a:lnTo>
                    <a:pt x="2787696" y="2936124"/>
                  </a:lnTo>
                  <a:lnTo>
                    <a:pt x="2741841" y="2978560"/>
                  </a:lnTo>
                  <a:lnTo>
                    <a:pt x="2643342" y="3053560"/>
                  </a:lnTo>
                  <a:lnTo>
                    <a:pt x="2689365" y="3184724"/>
                  </a:lnTo>
                  <a:lnTo>
                    <a:pt x="2562803" y="3261612"/>
                  </a:lnTo>
                  <a:lnTo>
                    <a:pt x="2534738" y="3275131"/>
                  </a:lnTo>
                  <a:lnTo>
                    <a:pt x="2445362" y="3173687"/>
                  </a:lnTo>
                  <a:lnTo>
                    <a:pt x="2351327" y="3219813"/>
                  </a:lnTo>
                  <a:lnTo>
                    <a:pt x="2266764" y="3251328"/>
                  </a:lnTo>
                  <a:lnTo>
                    <a:pt x="2276328" y="3384019"/>
                  </a:lnTo>
                  <a:lnTo>
                    <a:pt x="2251638" y="3393056"/>
                  </a:lnTo>
                  <a:lnTo>
                    <a:pt x="2104997" y="3430761"/>
                  </a:lnTo>
                  <a:lnTo>
                    <a:pt x="2047666" y="3314717"/>
                  </a:lnTo>
                  <a:lnTo>
                    <a:pt x="1897291" y="3338086"/>
                  </a:lnTo>
                  <a:lnTo>
                    <a:pt x="1849143" y="3340561"/>
                  </a:lnTo>
                  <a:lnTo>
                    <a:pt x="1824398" y="3466595"/>
                  </a:lnTo>
                  <a:lnTo>
                    <a:pt x="1735541" y="3471082"/>
                  </a:lnTo>
                  <a:lnTo>
                    <a:pt x="1646682" y="3466595"/>
                  </a:lnTo>
                  <a:lnTo>
                    <a:pt x="1621937" y="3340561"/>
                  </a:lnTo>
                  <a:lnTo>
                    <a:pt x="1573790" y="3338086"/>
                  </a:lnTo>
                  <a:lnTo>
                    <a:pt x="1423415" y="3314717"/>
                  </a:lnTo>
                  <a:lnTo>
                    <a:pt x="1366084" y="3430761"/>
                  </a:lnTo>
                  <a:lnTo>
                    <a:pt x="1219444" y="3393056"/>
                  </a:lnTo>
                  <a:lnTo>
                    <a:pt x="1194752" y="3384018"/>
                  </a:lnTo>
                  <a:lnTo>
                    <a:pt x="1204316" y="3251328"/>
                  </a:lnTo>
                  <a:lnTo>
                    <a:pt x="1119753" y="3219813"/>
                  </a:lnTo>
                  <a:lnTo>
                    <a:pt x="1025718" y="3173687"/>
                  </a:lnTo>
                  <a:lnTo>
                    <a:pt x="936343" y="3275131"/>
                  </a:lnTo>
                  <a:lnTo>
                    <a:pt x="908279" y="3261612"/>
                  </a:lnTo>
                  <a:lnTo>
                    <a:pt x="781717" y="3184723"/>
                  </a:lnTo>
                  <a:lnTo>
                    <a:pt x="827739" y="3053560"/>
                  </a:lnTo>
                  <a:lnTo>
                    <a:pt x="729240" y="2978560"/>
                  </a:lnTo>
                  <a:lnTo>
                    <a:pt x="683385" y="2936124"/>
                  </a:lnTo>
                  <a:lnTo>
                    <a:pt x="565421" y="3014643"/>
                  </a:lnTo>
                  <a:lnTo>
                    <a:pt x="508328" y="2962754"/>
                  </a:lnTo>
                  <a:lnTo>
                    <a:pt x="438012" y="2885386"/>
                  </a:lnTo>
                  <a:lnTo>
                    <a:pt x="519975" y="2766007"/>
                  </a:lnTo>
                  <a:lnTo>
                    <a:pt x="514790" y="2760198"/>
                  </a:lnTo>
                  <a:cubicBezTo>
                    <a:pt x="482550" y="2720419"/>
                    <a:pt x="452148" y="2679038"/>
                    <a:pt x="423719" y="2636189"/>
                  </a:cubicBezTo>
                  <a:lnTo>
                    <a:pt x="415819" y="2622948"/>
                  </a:lnTo>
                  <a:lnTo>
                    <a:pt x="275092" y="2670819"/>
                  </a:lnTo>
                  <a:lnTo>
                    <a:pt x="209471" y="2562803"/>
                  </a:lnTo>
                  <a:lnTo>
                    <a:pt x="184742" y="2511469"/>
                  </a:lnTo>
                  <a:lnTo>
                    <a:pt x="301234" y="2411969"/>
                  </a:lnTo>
                  <a:lnTo>
                    <a:pt x="277859" y="2362561"/>
                  </a:lnTo>
                  <a:lnTo>
                    <a:pt x="239399" y="2255564"/>
                  </a:lnTo>
                  <a:lnTo>
                    <a:pt x="83452" y="2266461"/>
                  </a:lnTo>
                  <a:lnTo>
                    <a:pt x="78027" y="2251638"/>
                  </a:lnTo>
                  <a:lnTo>
                    <a:pt x="36116" y="2088639"/>
                  </a:lnTo>
                  <a:lnTo>
                    <a:pt x="179639" y="2019897"/>
                  </a:lnTo>
                  <a:lnTo>
                    <a:pt x="161705" y="1900242"/>
                  </a:lnTo>
                  <a:lnTo>
                    <a:pt x="159595" y="1857702"/>
                  </a:lnTo>
                  <a:lnTo>
                    <a:pt x="4680" y="1828216"/>
                  </a:lnTo>
                  <a:lnTo>
                    <a:pt x="0" y="1735541"/>
                  </a:lnTo>
                  <a:lnTo>
                    <a:pt x="4680" y="1642864"/>
                  </a:lnTo>
                  <a:lnTo>
                    <a:pt x="159595" y="1613378"/>
                  </a:lnTo>
                  <a:lnTo>
                    <a:pt x="161705" y="1570839"/>
                  </a:lnTo>
                  <a:lnTo>
                    <a:pt x="179639" y="1451183"/>
                  </a:lnTo>
                  <a:lnTo>
                    <a:pt x="36116" y="1382441"/>
                  </a:lnTo>
                  <a:lnTo>
                    <a:pt x="78027" y="1219444"/>
                  </a:lnTo>
                  <a:lnTo>
                    <a:pt x="83453" y="1204620"/>
                  </a:lnTo>
                  <a:lnTo>
                    <a:pt x="239399" y="1215517"/>
                  </a:lnTo>
                  <a:lnTo>
                    <a:pt x="277859" y="1108520"/>
                  </a:lnTo>
                  <a:lnTo>
                    <a:pt x="301234" y="1059112"/>
                  </a:lnTo>
                  <a:lnTo>
                    <a:pt x="184742" y="959612"/>
                  </a:lnTo>
                  <a:lnTo>
                    <a:pt x="209471" y="908279"/>
                  </a:lnTo>
                  <a:lnTo>
                    <a:pt x="275093" y="800261"/>
                  </a:lnTo>
                  <a:lnTo>
                    <a:pt x="415819" y="848132"/>
                  </a:lnTo>
                  <a:lnTo>
                    <a:pt x="423719" y="834892"/>
                  </a:lnTo>
                  <a:cubicBezTo>
                    <a:pt x="452148" y="792042"/>
                    <a:pt x="482550" y="750661"/>
                    <a:pt x="514790" y="710882"/>
                  </a:cubicBezTo>
                  <a:lnTo>
                    <a:pt x="519975" y="705074"/>
                  </a:lnTo>
                  <a:lnTo>
                    <a:pt x="438012" y="585696"/>
                  </a:lnTo>
                  <a:lnTo>
                    <a:pt x="508328" y="508328"/>
                  </a:lnTo>
                  <a:lnTo>
                    <a:pt x="565422" y="456438"/>
                  </a:lnTo>
                  <a:lnTo>
                    <a:pt x="683385" y="534956"/>
                  </a:lnTo>
                  <a:lnTo>
                    <a:pt x="729240" y="492521"/>
                  </a:lnTo>
                  <a:lnTo>
                    <a:pt x="827739" y="417520"/>
                  </a:lnTo>
                  <a:lnTo>
                    <a:pt x="781717" y="286359"/>
                  </a:lnTo>
                  <a:lnTo>
                    <a:pt x="908279" y="209471"/>
                  </a:lnTo>
                  <a:lnTo>
                    <a:pt x="936344" y="195951"/>
                  </a:lnTo>
                  <a:lnTo>
                    <a:pt x="1025718" y="297393"/>
                  </a:lnTo>
                  <a:lnTo>
                    <a:pt x="1119753" y="251268"/>
                  </a:lnTo>
                  <a:lnTo>
                    <a:pt x="1204316" y="219753"/>
                  </a:lnTo>
                  <a:lnTo>
                    <a:pt x="1194752" y="87064"/>
                  </a:lnTo>
                  <a:lnTo>
                    <a:pt x="1219444" y="78027"/>
                  </a:lnTo>
                  <a:lnTo>
                    <a:pt x="1366085" y="40321"/>
                  </a:lnTo>
                  <a:lnTo>
                    <a:pt x="1423415" y="156363"/>
                  </a:lnTo>
                  <a:lnTo>
                    <a:pt x="1573790" y="132995"/>
                  </a:lnTo>
                  <a:lnTo>
                    <a:pt x="1621937" y="130519"/>
                  </a:lnTo>
                  <a:lnTo>
                    <a:pt x="1646682" y="44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1C56D"/>
                </a:gs>
                <a:gs pos="91000">
                  <a:srgbClr val="4D783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653204" y="1979494"/>
              <a:ext cx="2899012" cy="2899012"/>
              <a:chOff x="4653204" y="1979494"/>
              <a:chExt cx="2899012" cy="2899012"/>
            </a:xfrm>
          </p:grpSpPr>
          <p:sp>
            <p:nvSpPr>
              <p:cNvPr id="29" name="Donut 28"/>
              <p:cNvSpPr/>
              <p:nvPr/>
            </p:nvSpPr>
            <p:spPr>
              <a:xfrm>
                <a:off x="4653204" y="1979494"/>
                <a:ext cx="2899012" cy="2899012"/>
              </a:xfrm>
              <a:prstGeom prst="donut">
                <a:avLst>
                  <a:gd name="adj" fmla="val 3066"/>
                </a:avLst>
              </a:prstGeom>
              <a:gradFill flip="none" rotWithShape="1">
                <a:gsLst>
                  <a:gs pos="0">
                    <a:srgbClr val="91C56D"/>
                  </a:gs>
                  <a:gs pos="91000">
                    <a:srgbClr val="4D783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739613" y="2065469"/>
                <a:ext cx="2726194" cy="27249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5588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nut 30"/>
              <p:cNvSpPr/>
              <p:nvPr/>
            </p:nvSpPr>
            <p:spPr>
              <a:xfrm>
                <a:off x="4739613" y="2065469"/>
                <a:ext cx="2726194" cy="2725108"/>
              </a:xfrm>
              <a:prstGeom prst="donut">
                <a:avLst>
                  <a:gd name="adj" fmla="val 3066"/>
                </a:avLst>
              </a:prstGeom>
              <a:gradFill flip="none" rotWithShape="1">
                <a:gsLst>
                  <a:gs pos="0">
                    <a:srgbClr val="91C56D"/>
                  </a:gs>
                  <a:gs pos="91000">
                    <a:srgbClr val="4D783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6927562" y="4544564"/>
            <a:ext cx="2029920" cy="2029920"/>
            <a:chOff x="5416965" y="1243827"/>
            <a:chExt cx="1315322" cy="1315322"/>
          </a:xfrm>
        </p:grpSpPr>
        <p:sp>
          <p:nvSpPr>
            <p:cNvPr id="33" name="Freeform 32"/>
            <p:cNvSpPr/>
            <p:nvPr/>
          </p:nvSpPr>
          <p:spPr>
            <a:xfrm>
              <a:off x="5416965" y="1243827"/>
              <a:ext cx="1315322" cy="1315322"/>
            </a:xfrm>
            <a:custGeom>
              <a:avLst/>
              <a:gdLst>
                <a:gd name="connsiteX0" fmla="*/ 1735541 w 3471082"/>
                <a:gd name="connsiteY0" fmla="*/ 0 h 3471082"/>
                <a:gd name="connsiteX1" fmla="*/ 1824399 w 3471082"/>
                <a:gd name="connsiteY1" fmla="*/ 4487 h 3471082"/>
                <a:gd name="connsiteX2" fmla="*/ 1849143 w 3471082"/>
                <a:gd name="connsiteY2" fmla="*/ 130519 h 3471082"/>
                <a:gd name="connsiteX3" fmla="*/ 1897291 w 3471082"/>
                <a:gd name="connsiteY3" fmla="*/ 132995 h 3471082"/>
                <a:gd name="connsiteX4" fmla="*/ 2047666 w 3471082"/>
                <a:gd name="connsiteY4" fmla="*/ 156363 h 3471082"/>
                <a:gd name="connsiteX5" fmla="*/ 2104996 w 3471082"/>
                <a:gd name="connsiteY5" fmla="*/ 40321 h 3471082"/>
                <a:gd name="connsiteX6" fmla="*/ 2251638 w 3471082"/>
                <a:gd name="connsiteY6" fmla="*/ 78027 h 3471082"/>
                <a:gd name="connsiteX7" fmla="*/ 2276328 w 3471082"/>
                <a:gd name="connsiteY7" fmla="*/ 87063 h 3471082"/>
                <a:gd name="connsiteX8" fmla="*/ 2266764 w 3471082"/>
                <a:gd name="connsiteY8" fmla="*/ 219753 h 3471082"/>
                <a:gd name="connsiteX9" fmla="*/ 2351327 w 3471082"/>
                <a:gd name="connsiteY9" fmla="*/ 251268 h 3471082"/>
                <a:gd name="connsiteX10" fmla="*/ 2445362 w 3471082"/>
                <a:gd name="connsiteY10" fmla="*/ 297393 h 3471082"/>
                <a:gd name="connsiteX11" fmla="*/ 2534737 w 3471082"/>
                <a:gd name="connsiteY11" fmla="*/ 195950 h 3471082"/>
                <a:gd name="connsiteX12" fmla="*/ 2562803 w 3471082"/>
                <a:gd name="connsiteY12" fmla="*/ 209471 h 3471082"/>
                <a:gd name="connsiteX13" fmla="*/ 2689364 w 3471082"/>
                <a:gd name="connsiteY13" fmla="*/ 286358 h 3471082"/>
                <a:gd name="connsiteX14" fmla="*/ 2643342 w 3471082"/>
                <a:gd name="connsiteY14" fmla="*/ 417520 h 3471082"/>
                <a:gd name="connsiteX15" fmla="*/ 2741841 w 3471082"/>
                <a:gd name="connsiteY15" fmla="*/ 492521 h 3471082"/>
                <a:gd name="connsiteX16" fmla="*/ 2787696 w 3471082"/>
                <a:gd name="connsiteY16" fmla="*/ 534956 h 3471082"/>
                <a:gd name="connsiteX17" fmla="*/ 2905660 w 3471082"/>
                <a:gd name="connsiteY17" fmla="*/ 456438 h 3471082"/>
                <a:gd name="connsiteX18" fmla="*/ 2962754 w 3471082"/>
                <a:gd name="connsiteY18" fmla="*/ 508328 h 3471082"/>
                <a:gd name="connsiteX19" fmla="*/ 3033070 w 3471082"/>
                <a:gd name="connsiteY19" fmla="*/ 585695 h 3471082"/>
                <a:gd name="connsiteX20" fmla="*/ 2951106 w 3471082"/>
                <a:gd name="connsiteY20" fmla="*/ 705074 h 3471082"/>
                <a:gd name="connsiteX21" fmla="*/ 2956291 w 3471082"/>
                <a:gd name="connsiteY21" fmla="*/ 710882 h 3471082"/>
                <a:gd name="connsiteX22" fmla="*/ 3047362 w 3471082"/>
                <a:gd name="connsiteY22" fmla="*/ 834892 h 3471082"/>
                <a:gd name="connsiteX23" fmla="*/ 3055262 w 3471082"/>
                <a:gd name="connsiteY23" fmla="*/ 848132 h 3471082"/>
                <a:gd name="connsiteX24" fmla="*/ 3195989 w 3471082"/>
                <a:gd name="connsiteY24" fmla="*/ 800261 h 3471082"/>
                <a:gd name="connsiteX25" fmla="*/ 3261612 w 3471082"/>
                <a:gd name="connsiteY25" fmla="*/ 908279 h 3471082"/>
                <a:gd name="connsiteX26" fmla="*/ 3286340 w 3471082"/>
                <a:gd name="connsiteY26" fmla="*/ 959611 h 3471082"/>
                <a:gd name="connsiteX27" fmla="*/ 3169847 w 3471082"/>
                <a:gd name="connsiteY27" fmla="*/ 1059112 h 3471082"/>
                <a:gd name="connsiteX28" fmla="*/ 3193222 w 3471082"/>
                <a:gd name="connsiteY28" fmla="*/ 1108520 h 3471082"/>
                <a:gd name="connsiteX29" fmla="*/ 3231681 w 3471082"/>
                <a:gd name="connsiteY29" fmla="*/ 1215517 h 3471082"/>
                <a:gd name="connsiteX30" fmla="*/ 3387630 w 3471082"/>
                <a:gd name="connsiteY30" fmla="*/ 1204620 h 3471082"/>
                <a:gd name="connsiteX31" fmla="*/ 3393056 w 3471082"/>
                <a:gd name="connsiteY31" fmla="*/ 1219444 h 3471082"/>
                <a:gd name="connsiteX32" fmla="*/ 3434966 w 3471082"/>
                <a:gd name="connsiteY32" fmla="*/ 1382440 h 3471082"/>
                <a:gd name="connsiteX33" fmla="*/ 3291441 w 3471082"/>
                <a:gd name="connsiteY33" fmla="*/ 1451183 h 3471082"/>
                <a:gd name="connsiteX34" fmla="*/ 3309376 w 3471082"/>
                <a:gd name="connsiteY34" fmla="*/ 1570839 h 3471082"/>
                <a:gd name="connsiteX35" fmla="*/ 3311485 w 3471082"/>
                <a:gd name="connsiteY35" fmla="*/ 1613378 h 3471082"/>
                <a:gd name="connsiteX36" fmla="*/ 3466403 w 3471082"/>
                <a:gd name="connsiteY36" fmla="*/ 1642865 h 3471082"/>
                <a:gd name="connsiteX37" fmla="*/ 3471082 w 3471082"/>
                <a:gd name="connsiteY37" fmla="*/ 1735541 h 3471082"/>
                <a:gd name="connsiteX38" fmla="*/ 3466403 w 3471082"/>
                <a:gd name="connsiteY38" fmla="*/ 1828215 h 3471082"/>
                <a:gd name="connsiteX39" fmla="*/ 3311485 w 3471082"/>
                <a:gd name="connsiteY39" fmla="*/ 1857702 h 3471082"/>
                <a:gd name="connsiteX40" fmla="*/ 3309376 w 3471082"/>
                <a:gd name="connsiteY40" fmla="*/ 1900242 h 3471082"/>
                <a:gd name="connsiteX41" fmla="*/ 3291441 w 3471082"/>
                <a:gd name="connsiteY41" fmla="*/ 2019897 h 3471082"/>
                <a:gd name="connsiteX42" fmla="*/ 3434967 w 3471082"/>
                <a:gd name="connsiteY42" fmla="*/ 2088640 h 3471082"/>
                <a:gd name="connsiteX43" fmla="*/ 3393056 w 3471082"/>
                <a:gd name="connsiteY43" fmla="*/ 2251638 h 3471082"/>
                <a:gd name="connsiteX44" fmla="*/ 3387630 w 3471082"/>
                <a:gd name="connsiteY44" fmla="*/ 2266461 h 3471082"/>
                <a:gd name="connsiteX45" fmla="*/ 3231681 w 3471082"/>
                <a:gd name="connsiteY45" fmla="*/ 2255564 h 3471082"/>
                <a:gd name="connsiteX46" fmla="*/ 3193222 w 3471082"/>
                <a:gd name="connsiteY46" fmla="*/ 2362561 h 3471082"/>
                <a:gd name="connsiteX47" fmla="*/ 3169847 w 3471082"/>
                <a:gd name="connsiteY47" fmla="*/ 2411969 h 3471082"/>
                <a:gd name="connsiteX48" fmla="*/ 3286340 w 3471082"/>
                <a:gd name="connsiteY48" fmla="*/ 2511470 h 3471082"/>
                <a:gd name="connsiteX49" fmla="*/ 3261612 w 3471082"/>
                <a:gd name="connsiteY49" fmla="*/ 2562803 h 3471082"/>
                <a:gd name="connsiteX50" fmla="*/ 3195990 w 3471082"/>
                <a:gd name="connsiteY50" fmla="*/ 2670820 h 3471082"/>
                <a:gd name="connsiteX51" fmla="*/ 3055262 w 3471082"/>
                <a:gd name="connsiteY51" fmla="*/ 2622948 h 3471082"/>
                <a:gd name="connsiteX52" fmla="*/ 3047362 w 3471082"/>
                <a:gd name="connsiteY52" fmla="*/ 2636189 h 3471082"/>
                <a:gd name="connsiteX53" fmla="*/ 2956291 w 3471082"/>
                <a:gd name="connsiteY53" fmla="*/ 2760198 h 3471082"/>
                <a:gd name="connsiteX54" fmla="*/ 2951106 w 3471082"/>
                <a:gd name="connsiteY54" fmla="*/ 2766007 h 3471082"/>
                <a:gd name="connsiteX55" fmla="*/ 3033070 w 3471082"/>
                <a:gd name="connsiteY55" fmla="*/ 2885387 h 3471082"/>
                <a:gd name="connsiteX56" fmla="*/ 2962754 w 3471082"/>
                <a:gd name="connsiteY56" fmla="*/ 2962754 h 3471082"/>
                <a:gd name="connsiteX57" fmla="*/ 2905661 w 3471082"/>
                <a:gd name="connsiteY57" fmla="*/ 3014644 h 3471082"/>
                <a:gd name="connsiteX58" fmla="*/ 2787696 w 3471082"/>
                <a:gd name="connsiteY58" fmla="*/ 2936124 h 3471082"/>
                <a:gd name="connsiteX59" fmla="*/ 2741841 w 3471082"/>
                <a:gd name="connsiteY59" fmla="*/ 2978560 h 3471082"/>
                <a:gd name="connsiteX60" fmla="*/ 2643342 w 3471082"/>
                <a:gd name="connsiteY60" fmla="*/ 3053560 h 3471082"/>
                <a:gd name="connsiteX61" fmla="*/ 2689365 w 3471082"/>
                <a:gd name="connsiteY61" fmla="*/ 3184724 h 3471082"/>
                <a:gd name="connsiteX62" fmla="*/ 2562803 w 3471082"/>
                <a:gd name="connsiteY62" fmla="*/ 3261612 h 3471082"/>
                <a:gd name="connsiteX63" fmla="*/ 2534738 w 3471082"/>
                <a:gd name="connsiteY63" fmla="*/ 3275131 h 3471082"/>
                <a:gd name="connsiteX64" fmla="*/ 2445362 w 3471082"/>
                <a:gd name="connsiteY64" fmla="*/ 3173687 h 3471082"/>
                <a:gd name="connsiteX65" fmla="*/ 2351327 w 3471082"/>
                <a:gd name="connsiteY65" fmla="*/ 3219813 h 3471082"/>
                <a:gd name="connsiteX66" fmla="*/ 2266764 w 3471082"/>
                <a:gd name="connsiteY66" fmla="*/ 3251328 h 3471082"/>
                <a:gd name="connsiteX67" fmla="*/ 2276328 w 3471082"/>
                <a:gd name="connsiteY67" fmla="*/ 3384019 h 3471082"/>
                <a:gd name="connsiteX68" fmla="*/ 2251638 w 3471082"/>
                <a:gd name="connsiteY68" fmla="*/ 3393056 h 3471082"/>
                <a:gd name="connsiteX69" fmla="*/ 2104997 w 3471082"/>
                <a:gd name="connsiteY69" fmla="*/ 3430761 h 3471082"/>
                <a:gd name="connsiteX70" fmla="*/ 2047666 w 3471082"/>
                <a:gd name="connsiteY70" fmla="*/ 3314717 h 3471082"/>
                <a:gd name="connsiteX71" fmla="*/ 1897291 w 3471082"/>
                <a:gd name="connsiteY71" fmla="*/ 3338086 h 3471082"/>
                <a:gd name="connsiteX72" fmla="*/ 1849143 w 3471082"/>
                <a:gd name="connsiteY72" fmla="*/ 3340561 h 3471082"/>
                <a:gd name="connsiteX73" fmla="*/ 1824398 w 3471082"/>
                <a:gd name="connsiteY73" fmla="*/ 3466595 h 3471082"/>
                <a:gd name="connsiteX74" fmla="*/ 1735541 w 3471082"/>
                <a:gd name="connsiteY74" fmla="*/ 3471082 h 3471082"/>
                <a:gd name="connsiteX75" fmla="*/ 1646682 w 3471082"/>
                <a:gd name="connsiteY75" fmla="*/ 3466595 h 3471082"/>
                <a:gd name="connsiteX76" fmla="*/ 1621937 w 3471082"/>
                <a:gd name="connsiteY76" fmla="*/ 3340561 h 3471082"/>
                <a:gd name="connsiteX77" fmla="*/ 1573790 w 3471082"/>
                <a:gd name="connsiteY77" fmla="*/ 3338086 h 3471082"/>
                <a:gd name="connsiteX78" fmla="*/ 1423415 w 3471082"/>
                <a:gd name="connsiteY78" fmla="*/ 3314717 h 3471082"/>
                <a:gd name="connsiteX79" fmla="*/ 1366084 w 3471082"/>
                <a:gd name="connsiteY79" fmla="*/ 3430761 h 3471082"/>
                <a:gd name="connsiteX80" fmla="*/ 1219444 w 3471082"/>
                <a:gd name="connsiteY80" fmla="*/ 3393056 h 3471082"/>
                <a:gd name="connsiteX81" fmla="*/ 1194752 w 3471082"/>
                <a:gd name="connsiteY81" fmla="*/ 3384018 h 3471082"/>
                <a:gd name="connsiteX82" fmla="*/ 1204316 w 3471082"/>
                <a:gd name="connsiteY82" fmla="*/ 3251328 h 3471082"/>
                <a:gd name="connsiteX83" fmla="*/ 1119753 w 3471082"/>
                <a:gd name="connsiteY83" fmla="*/ 3219813 h 3471082"/>
                <a:gd name="connsiteX84" fmla="*/ 1025718 w 3471082"/>
                <a:gd name="connsiteY84" fmla="*/ 3173687 h 3471082"/>
                <a:gd name="connsiteX85" fmla="*/ 936343 w 3471082"/>
                <a:gd name="connsiteY85" fmla="*/ 3275131 h 3471082"/>
                <a:gd name="connsiteX86" fmla="*/ 908279 w 3471082"/>
                <a:gd name="connsiteY86" fmla="*/ 3261612 h 3471082"/>
                <a:gd name="connsiteX87" fmla="*/ 781717 w 3471082"/>
                <a:gd name="connsiteY87" fmla="*/ 3184723 h 3471082"/>
                <a:gd name="connsiteX88" fmla="*/ 827739 w 3471082"/>
                <a:gd name="connsiteY88" fmla="*/ 3053560 h 3471082"/>
                <a:gd name="connsiteX89" fmla="*/ 729240 w 3471082"/>
                <a:gd name="connsiteY89" fmla="*/ 2978560 h 3471082"/>
                <a:gd name="connsiteX90" fmla="*/ 683385 w 3471082"/>
                <a:gd name="connsiteY90" fmla="*/ 2936124 h 3471082"/>
                <a:gd name="connsiteX91" fmla="*/ 565421 w 3471082"/>
                <a:gd name="connsiteY91" fmla="*/ 3014643 h 3471082"/>
                <a:gd name="connsiteX92" fmla="*/ 508328 w 3471082"/>
                <a:gd name="connsiteY92" fmla="*/ 2962754 h 3471082"/>
                <a:gd name="connsiteX93" fmla="*/ 438012 w 3471082"/>
                <a:gd name="connsiteY93" fmla="*/ 2885386 h 3471082"/>
                <a:gd name="connsiteX94" fmla="*/ 519975 w 3471082"/>
                <a:gd name="connsiteY94" fmla="*/ 2766007 h 3471082"/>
                <a:gd name="connsiteX95" fmla="*/ 514790 w 3471082"/>
                <a:gd name="connsiteY95" fmla="*/ 2760198 h 3471082"/>
                <a:gd name="connsiteX96" fmla="*/ 423719 w 3471082"/>
                <a:gd name="connsiteY96" fmla="*/ 2636189 h 3471082"/>
                <a:gd name="connsiteX97" fmla="*/ 415819 w 3471082"/>
                <a:gd name="connsiteY97" fmla="*/ 2622948 h 3471082"/>
                <a:gd name="connsiteX98" fmla="*/ 275092 w 3471082"/>
                <a:gd name="connsiteY98" fmla="*/ 2670819 h 3471082"/>
                <a:gd name="connsiteX99" fmla="*/ 209471 w 3471082"/>
                <a:gd name="connsiteY99" fmla="*/ 2562803 h 3471082"/>
                <a:gd name="connsiteX100" fmla="*/ 184742 w 3471082"/>
                <a:gd name="connsiteY100" fmla="*/ 2511469 h 3471082"/>
                <a:gd name="connsiteX101" fmla="*/ 301234 w 3471082"/>
                <a:gd name="connsiteY101" fmla="*/ 2411969 h 3471082"/>
                <a:gd name="connsiteX102" fmla="*/ 277859 w 3471082"/>
                <a:gd name="connsiteY102" fmla="*/ 2362561 h 3471082"/>
                <a:gd name="connsiteX103" fmla="*/ 239399 w 3471082"/>
                <a:gd name="connsiteY103" fmla="*/ 2255564 h 3471082"/>
                <a:gd name="connsiteX104" fmla="*/ 83452 w 3471082"/>
                <a:gd name="connsiteY104" fmla="*/ 2266461 h 3471082"/>
                <a:gd name="connsiteX105" fmla="*/ 78027 w 3471082"/>
                <a:gd name="connsiteY105" fmla="*/ 2251638 h 3471082"/>
                <a:gd name="connsiteX106" fmla="*/ 36116 w 3471082"/>
                <a:gd name="connsiteY106" fmla="*/ 2088639 h 3471082"/>
                <a:gd name="connsiteX107" fmla="*/ 179639 w 3471082"/>
                <a:gd name="connsiteY107" fmla="*/ 2019897 h 3471082"/>
                <a:gd name="connsiteX108" fmla="*/ 161705 w 3471082"/>
                <a:gd name="connsiteY108" fmla="*/ 1900242 h 3471082"/>
                <a:gd name="connsiteX109" fmla="*/ 159595 w 3471082"/>
                <a:gd name="connsiteY109" fmla="*/ 1857702 h 3471082"/>
                <a:gd name="connsiteX110" fmla="*/ 4680 w 3471082"/>
                <a:gd name="connsiteY110" fmla="*/ 1828216 h 3471082"/>
                <a:gd name="connsiteX111" fmla="*/ 0 w 3471082"/>
                <a:gd name="connsiteY111" fmla="*/ 1735541 h 3471082"/>
                <a:gd name="connsiteX112" fmla="*/ 4680 w 3471082"/>
                <a:gd name="connsiteY112" fmla="*/ 1642864 h 3471082"/>
                <a:gd name="connsiteX113" fmla="*/ 159595 w 3471082"/>
                <a:gd name="connsiteY113" fmla="*/ 1613378 h 3471082"/>
                <a:gd name="connsiteX114" fmla="*/ 161705 w 3471082"/>
                <a:gd name="connsiteY114" fmla="*/ 1570839 h 3471082"/>
                <a:gd name="connsiteX115" fmla="*/ 179639 w 3471082"/>
                <a:gd name="connsiteY115" fmla="*/ 1451183 h 3471082"/>
                <a:gd name="connsiteX116" fmla="*/ 36116 w 3471082"/>
                <a:gd name="connsiteY116" fmla="*/ 1382441 h 3471082"/>
                <a:gd name="connsiteX117" fmla="*/ 78027 w 3471082"/>
                <a:gd name="connsiteY117" fmla="*/ 1219444 h 3471082"/>
                <a:gd name="connsiteX118" fmla="*/ 83453 w 3471082"/>
                <a:gd name="connsiteY118" fmla="*/ 1204620 h 3471082"/>
                <a:gd name="connsiteX119" fmla="*/ 239399 w 3471082"/>
                <a:gd name="connsiteY119" fmla="*/ 1215517 h 3471082"/>
                <a:gd name="connsiteX120" fmla="*/ 277859 w 3471082"/>
                <a:gd name="connsiteY120" fmla="*/ 1108520 h 3471082"/>
                <a:gd name="connsiteX121" fmla="*/ 301234 w 3471082"/>
                <a:gd name="connsiteY121" fmla="*/ 1059112 h 3471082"/>
                <a:gd name="connsiteX122" fmla="*/ 184742 w 3471082"/>
                <a:gd name="connsiteY122" fmla="*/ 959612 h 3471082"/>
                <a:gd name="connsiteX123" fmla="*/ 209471 w 3471082"/>
                <a:gd name="connsiteY123" fmla="*/ 908279 h 3471082"/>
                <a:gd name="connsiteX124" fmla="*/ 275093 w 3471082"/>
                <a:gd name="connsiteY124" fmla="*/ 800261 h 3471082"/>
                <a:gd name="connsiteX125" fmla="*/ 415819 w 3471082"/>
                <a:gd name="connsiteY125" fmla="*/ 848132 h 3471082"/>
                <a:gd name="connsiteX126" fmla="*/ 423719 w 3471082"/>
                <a:gd name="connsiteY126" fmla="*/ 834892 h 3471082"/>
                <a:gd name="connsiteX127" fmla="*/ 514790 w 3471082"/>
                <a:gd name="connsiteY127" fmla="*/ 710882 h 3471082"/>
                <a:gd name="connsiteX128" fmla="*/ 519975 w 3471082"/>
                <a:gd name="connsiteY128" fmla="*/ 705074 h 3471082"/>
                <a:gd name="connsiteX129" fmla="*/ 438012 w 3471082"/>
                <a:gd name="connsiteY129" fmla="*/ 585696 h 3471082"/>
                <a:gd name="connsiteX130" fmla="*/ 508328 w 3471082"/>
                <a:gd name="connsiteY130" fmla="*/ 508328 h 3471082"/>
                <a:gd name="connsiteX131" fmla="*/ 565422 w 3471082"/>
                <a:gd name="connsiteY131" fmla="*/ 456438 h 3471082"/>
                <a:gd name="connsiteX132" fmla="*/ 683385 w 3471082"/>
                <a:gd name="connsiteY132" fmla="*/ 534956 h 3471082"/>
                <a:gd name="connsiteX133" fmla="*/ 729240 w 3471082"/>
                <a:gd name="connsiteY133" fmla="*/ 492521 h 3471082"/>
                <a:gd name="connsiteX134" fmla="*/ 827739 w 3471082"/>
                <a:gd name="connsiteY134" fmla="*/ 417520 h 3471082"/>
                <a:gd name="connsiteX135" fmla="*/ 781717 w 3471082"/>
                <a:gd name="connsiteY135" fmla="*/ 286359 h 3471082"/>
                <a:gd name="connsiteX136" fmla="*/ 908279 w 3471082"/>
                <a:gd name="connsiteY136" fmla="*/ 209471 h 3471082"/>
                <a:gd name="connsiteX137" fmla="*/ 936344 w 3471082"/>
                <a:gd name="connsiteY137" fmla="*/ 195951 h 3471082"/>
                <a:gd name="connsiteX138" fmla="*/ 1025718 w 3471082"/>
                <a:gd name="connsiteY138" fmla="*/ 297393 h 3471082"/>
                <a:gd name="connsiteX139" fmla="*/ 1119753 w 3471082"/>
                <a:gd name="connsiteY139" fmla="*/ 251268 h 3471082"/>
                <a:gd name="connsiteX140" fmla="*/ 1204316 w 3471082"/>
                <a:gd name="connsiteY140" fmla="*/ 219753 h 3471082"/>
                <a:gd name="connsiteX141" fmla="*/ 1194752 w 3471082"/>
                <a:gd name="connsiteY141" fmla="*/ 87064 h 3471082"/>
                <a:gd name="connsiteX142" fmla="*/ 1219444 w 3471082"/>
                <a:gd name="connsiteY142" fmla="*/ 78027 h 3471082"/>
                <a:gd name="connsiteX143" fmla="*/ 1366085 w 3471082"/>
                <a:gd name="connsiteY143" fmla="*/ 40321 h 3471082"/>
                <a:gd name="connsiteX144" fmla="*/ 1423415 w 3471082"/>
                <a:gd name="connsiteY144" fmla="*/ 156363 h 3471082"/>
                <a:gd name="connsiteX145" fmla="*/ 1573790 w 3471082"/>
                <a:gd name="connsiteY145" fmla="*/ 132995 h 3471082"/>
                <a:gd name="connsiteX146" fmla="*/ 1621937 w 3471082"/>
                <a:gd name="connsiteY146" fmla="*/ 130519 h 3471082"/>
                <a:gd name="connsiteX147" fmla="*/ 1646682 w 3471082"/>
                <a:gd name="connsiteY147" fmla="*/ 4487 h 347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3471082" h="3471082">
                  <a:moveTo>
                    <a:pt x="1735541" y="0"/>
                  </a:moveTo>
                  <a:lnTo>
                    <a:pt x="1824399" y="4487"/>
                  </a:lnTo>
                  <a:lnTo>
                    <a:pt x="1849143" y="130519"/>
                  </a:lnTo>
                  <a:lnTo>
                    <a:pt x="1897291" y="132995"/>
                  </a:lnTo>
                  <a:lnTo>
                    <a:pt x="2047666" y="156363"/>
                  </a:lnTo>
                  <a:lnTo>
                    <a:pt x="2104996" y="40321"/>
                  </a:lnTo>
                  <a:lnTo>
                    <a:pt x="2251638" y="78027"/>
                  </a:lnTo>
                  <a:lnTo>
                    <a:pt x="2276328" y="87063"/>
                  </a:lnTo>
                  <a:lnTo>
                    <a:pt x="2266764" y="219753"/>
                  </a:lnTo>
                  <a:lnTo>
                    <a:pt x="2351327" y="251268"/>
                  </a:lnTo>
                  <a:lnTo>
                    <a:pt x="2445362" y="297393"/>
                  </a:lnTo>
                  <a:lnTo>
                    <a:pt x="2534737" y="195950"/>
                  </a:lnTo>
                  <a:lnTo>
                    <a:pt x="2562803" y="209471"/>
                  </a:lnTo>
                  <a:lnTo>
                    <a:pt x="2689364" y="286358"/>
                  </a:lnTo>
                  <a:lnTo>
                    <a:pt x="2643342" y="417520"/>
                  </a:lnTo>
                  <a:lnTo>
                    <a:pt x="2741841" y="492521"/>
                  </a:lnTo>
                  <a:lnTo>
                    <a:pt x="2787696" y="534956"/>
                  </a:lnTo>
                  <a:lnTo>
                    <a:pt x="2905660" y="456438"/>
                  </a:lnTo>
                  <a:lnTo>
                    <a:pt x="2962754" y="508328"/>
                  </a:lnTo>
                  <a:lnTo>
                    <a:pt x="3033070" y="585695"/>
                  </a:lnTo>
                  <a:lnTo>
                    <a:pt x="2951106" y="705074"/>
                  </a:lnTo>
                  <a:lnTo>
                    <a:pt x="2956291" y="710882"/>
                  </a:lnTo>
                  <a:cubicBezTo>
                    <a:pt x="2988531" y="750661"/>
                    <a:pt x="3018932" y="792042"/>
                    <a:pt x="3047362" y="834892"/>
                  </a:cubicBezTo>
                  <a:lnTo>
                    <a:pt x="3055262" y="848132"/>
                  </a:lnTo>
                  <a:lnTo>
                    <a:pt x="3195989" y="800261"/>
                  </a:lnTo>
                  <a:lnTo>
                    <a:pt x="3261612" y="908279"/>
                  </a:lnTo>
                  <a:lnTo>
                    <a:pt x="3286340" y="959611"/>
                  </a:lnTo>
                  <a:lnTo>
                    <a:pt x="3169847" y="1059112"/>
                  </a:lnTo>
                  <a:lnTo>
                    <a:pt x="3193222" y="1108520"/>
                  </a:lnTo>
                  <a:lnTo>
                    <a:pt x="3231681" y="1215517"/>
                  </a:lnTo>
                  <a:lnTo>
                    <a:pt x="3387630" y="1204620"/>
                  </a:lnTo>
                  <a:lnTo>
                    <a:pt x="3393056" y="1219444"/>
                  </a:lnTo>
                  <a:lnTo>
                    <a:pt x="3434966" y="1382440"/>
                  </a:lnTo>
                  <a:lnTo>
                    <a:pt x="3291441" y="1451183"/>
                  </a:lnTo>
                  <a:lnTo>
                    <a:pt x="3309376" y="1570839"/>
                  </a:lnTo>
                  <a:lnTo>
                    <a:pt x="3311485" y="1613378"/>
                  </a:lnTo>
                  <a:lnTo>
                    <a:pt x="3466403" y="1642865"/>
                  </a:lnTo>
                  <a:lnTo>
                    <a:pt x="3471082" y="1735541"/>
                  </a:lnTo>
                  <a:lnTo>
                    <a:pt x="3466403" y="1828215"/>
                  </a:lnTo>
                  <a:lnTo>
                    <a:pt x="3311485" y="1857702"/>
                  </a:lnTo>
                  <a:lnTo>
                    <a:pt x="3309376" y="1900242"/>
                  </a:lnTo>
                  <a:lnTo>
                    <a:pt x="3291441" y="2019897"/>
                  </a:lnTo>
                  <a:lnTo>
                    <a:pt x="3434967" y="2088640"/>
                  </a:lnTo>
                  <a:lnTo>
                    <a:pt x="3393056" y="2251638"/>
                  </a:lnTo>
                  <a:lnTo>
                    <a:pt x="3387630" y="2266461"/>
                  </a:lnTo>
                  <a:lnTo>
                    <a:pt x="3231681" y="2255564"/>
                  </a:lnTo>
                  <a:lnTo>
                    <a:pt x="3193222" y="2362561"/>
                  </a:lnTo>
                  <a:lnTo>
                    <a:pt x="3169847" y="2411969"/>
                  </a:lnTo>
                  <a:lnTo>
                    <a:pt x="3286340" y="2511470"/>
                  </a:lnTo>
                  <a:lnTo>
                    <a:pt x="3261612" y="2562803"/>
                  </a:lnTo>
                  <a:lnTo>
                    <a:pt x="3195990" y="2670820"/>
                  </a:lnTo>
                  <a:lnTo>
                    <a:pt x="3055262" y="2622948"/>
                  </a:lnTo>
                  <a:lnTo>
                    <a:pt x="3047362" y="2636189"/>
                  </a:lnTo>
                  <a:cubicBezTo>
                    <a:pt x="3018932" y="2679038"/>
                    <a:pt x="2988531" y="2720419"/>
                    <a:pt x="2956291" y="2760198"/>
                  </a:cubicBezTo>
                  <a:lnTo>
                    <a:pt x="2951106" y="2766007"/>
                  </a:lnTo>
                  <a:lnTo>
                    <a:pt x="3033070" y="2885387"/>
                  </a:lnTo>
                  <a:lnTo>
                    <a:pt x="2962754" y="2962754"/>
                  </a:lnTo>
                  <a:lnTo>
                    <a:pt x="2905661" y="3014644"/>
                  </a:lnTo>
                  <a:lnTo>
                    <a:pt x="2787696" y="2936124"/>
                  </a:lnTo>
                  <a:lnTo>
                    <a:pt x="2741841" y="2978560"/>
                  </a:lnTo>
                  <a:lnTo>
                    <a:pt x="2643342" y="3053560"/>
                  </a:lnTo>
                  <a:lnTo>
                    <a:pt x="2689365" y="3184724"/>
                  </a:lnTo>
                  <a:lnTo>
                    <a:pt x="2562803" y="3261612"/>
                  </a:lnTo>
                  <a:lnTo>
                    <a:pt x="2534738" y="3275131"/>
                  </a:lnTo>
                  <a:lnTo>
                    <a:pt x="2445362" y="3173687"/>
                  </a:lnTo>
                  <a:lnTo>
                    <a:pt x="2351327" y="3219813"/>
                  </a:lnTo>
                  <a:lnTo>
                    <a:pt x="2266764" y="3251328"/>
                  </a:lnTo>
                  <a:lnTo>
                    <a:pt x="2276328" y="3384019"/>
                  </a:lnTo>
                  <a:lnTo>
                    <a:pt x="2251638" y="3393056"/>
                  </a:lnTo>
                  <a:lnTo>
                    <a:pt x="2104997" y="3430761"/>
                  </a:lnTo>
                  <a:lnTo>
                    <a:pt x="2047666" y="3314717"/>
                  </a:lnTo>
                  <a:lnTo>
                    <a:pt x="1897291" y="3338086"/>
                  </a:lnTo>
                  <a:lnTo>
                    <a:pt x="1849143" y="3340561"/>
                  </a:lnTo>
                  <a:lnTo>
                    <a:pt x="1824398" y="3466595"/>
                  </a:lnTo>
                  <a:lnTo>
                    <a:pt x="1735541" y="3471082"/>
                  </a:lnTo>
                  <a:lnTo>
                    <a:pt x="1646682" y="3466595"/>
                  </a:lnTo>
                  <a:lnTo>
                    <a:pt x="1621937" y="3340561"/>
                  </a:lnTo>
                  <a:lnTo>
                    <a:pt x="1573790" y="3338086"/>
                  </a:lnTo>
                  <a:lnTo>
                    <a:pt x="1423415" y="3314717"/>
                  </a:lnTo>
                  <a:lnTo>
                    <a:pt x="1366084" y="3430761"/>
                  </a:lnTo>
                  <a:lnTo>
                    <a:pt x="1219444" y="3393056"/>
                  </a:lnTo>
                  <a:lnTo>
                    <a:pt x="1194752" y="3384018"/>
                  </a:lnTo>
                  <a:lnTo>
                    <a:pt x="1204316" y="3251328"/>
                  </a:lnTo>
                  <a:lnTo>
                    <a:pt x="1119753" y="3219813"/>
                  </a:lnTo>
                  <a:lnTo>
                    <a:pt x="1025718" y="3173687"/>
                  </a:lnTo>
                  <a:lnTo>
                    <a:pt x="936343" y="3275131"/>
                  </a:lnTo>
                  <a:lnTo>
                    <a:pt x="908279" y="3261612"/>
                  </a:lnTo>
                  <a:lnTo>
                    <a:pt x="781717" y="3184723"/>
                  </a:lnTo>
                  <a:lnTo>
                    <a:pt x="827739" y="3053560"/>
                  </a:lnTo>
                  <a:lnTo>
                    <a:pt x="729240" y="2978560"/>
                  </a:lnTo>
                  <a:lnTo>
                    <a:pt x="683385" y="2936124"/>
                  </a:lnTo>
                  <a:lnTo>
                    <a:pt x="565421" y="3014643"/>
                  </a:lnTo>
                  <a:lnTo>
                    <a:pt x="508328" y="2962754"/>
                  </a:lnTo>
                  <a:lnTo>
                    <a:pt x="438012" y="2885386"/>
                  </a:lnTo>
                  <a:lnTo>
                    <a:pt x="519975" y="2766007"/>
                  </a:lnTo>
                  <a:lnTo>
                    <a:pt x="514790" y="2760198"/>
                  </a:lnTo>
                  <a:cubicBezTo>
                    <a:pt x="482550" y="2720419"/>
                    <a:pt x="452148" y="2679038"/>
                    <a:pt x="423719" y="2636189"/>
                  </a:cubicBezTo>
                  <a:lnTo>
                    <a:pt x="415819" y="2622948"/>
                  </a:lnTo>
                  <a:lnTo>
                    <a:pt x="275092" y="2670819"/>
                  </a:lnTo>
                  <a:lnTo>
                    <a:pt x="209471" y="2562803"/>
                  </a:lnTo>
                  <a:lnTo>
                    <a:pt x="184742" y="2511469"/>
                  </a:lnTo>
                  <a:lnTo>
                    <a:pt x="301234" y="2411969"/>
                  </a:lnTo>
                  <a:lnTo>
                    <a:pt x="277859" y="2362561"/>
                  </a:lnTo>
                  <a:lnTo>
                    <a:pt x="239399" y="2255564"/>
                  </a:lnTo>
                  <a:lnTo>
                    <a:pt x="83452" y="2266461"/>
                  </a:lnTo>
                  <a:lnTo>
                    <a:pt x="78027" y="2251638"/>
                  </a:lnTo>
                  <a:lnTo>
                    <a:pt x="36116" y="2088639"/>
                  </a:lnTo>
                  <a:lnTo>
                    <a:pt x="179639" y="2019897"/>
                  </a:lnTo>
                  <a:lnTo>
                    <a:pt x="161705" y="1900242"/>
                  </a:lnTo>
                  <a:lnTo>
                    <a:pt x="159595" y="1857702"/>
                  </a:lnTo>
                  <a:lnTo>
                    <a:pt x="4680" y="1828216"/>
                  </a:lnTo>
                  <a:lnTo>
                    <a:pt x="0" y="1735541"/>
                  </a:lnTo>
                  <a:lnTo>
                    <a:pt x="4680" y="1642864"/>
                  </a:lnTo>
                  <a:lnTo>
                    <a:pt x="159595" y="1613378"/>
                  </a:lnTo>
                  <a:lnTo>
                    <a:pt x="161705" y="1570839"/>
                  </a:lnTo>
                  <a:lnTo>
                    <a:pt x="179639" y="1451183"/>
                  </a:lnTo>
                  <a:lnTo>
                    <a:pt x="36116" y="1382441"/>
                  </a:lnTo>
                  <a:lnTo>
                    <a:pt x="78027" y="1219444"/>
                  </a:lnTo>
                  <a:lnTo>
                    <a:pt x="83453" y="1204620"/>
                  </a:lnTo>
                  <a:lnTo>
                    <a:pt x="239399" y="1215517"/>
                  </a:lnTo>
                  <a:lnTo>
                    <a:pt x="277859" y="1108520"/>
                  </a:lnTo>
                  <a:lnTo>
                    <a:pt x="301234" y="1059112"/>
                  </a:lnTo>
                  <a:lnTo>
                    <a:pt x="184742" y="959612"/>
                  </a:lnTo>
                  <a:lnTo>
                    <a:pt x="209471" y="908279"/>
                  </a:lnTo>
                  <a:lnTo>
                    <a:pt x="275093" y="800261"/>
                  </a:lnTo>
                  <a:lnTo>
                    <a:pt x="415819" y="848132"/>
                  </a:lnTo>
                  <a:lnTo>
                    <a:pt x="423719" y="834892"/>
                  </a:lnTo>
                  <a:cubicBezTo>
                    <a:pt x="452148" y="792042"/>
                    <a:pt x="482550" y="750661"/>
                    <a:pt x="514790" y="710882"/>
                  </a:cubicBezTo>
                  <a:lnTo>
                    <a:pt x="519975" y="705074"/>
                  </a:lnTo>
                  <a:lnTo>
                    <a:pt x="438012" y="585696"/>
                  </a:lnTo>
                  <a:lnTo>
                    <a:pt x="508328" y="508328"/>
                  </a:lnTo>
                  <a:lnTo>
                    <a:pt x="565422" y="456438"/>
                  </a:lnTo>
                  <a:lnTo>
                    <a:pt x="683385" y="534956"/>
                  </a:lnTo>
                  <a:lnTo>
                    <a:pt x="729240" y="492521"/>
                  </a:lnTo>
                  <a:lnTo>
                    <a:pt x="827739" y="417520"/>
                  </a:lnTo>
                  <a:lnTo>
                    <a:pt x="781717" y="286359"/>
                  </a:lnTo>
                  <a:lnTo>
                    <a:pt x="908279" y="209471"/>
                  </a:lnTo>
                  <a:lnTo>
                    <a:pt x="936344" y="195951"/>
                  </a:lnTo>
                  <a:lnTo>
                    <a:pt x="1025718" y="297393"/>
                  </a:lnTo>
                  <a:lnTo>
                    <a:pt x="1119753" y="251268"/>
                  </a:lnTo>
                  <a:lnTo>
                    <a:pt x="1204316" y="219753"/>
                  </a:lnTo>
                  <a:lnTo>
                    <a:pt x="1194752" y="87064"/>
                  </a:lnTo>
                  <a:lnTo>
                    <a:pt x="1219444" y="78027"/>
                  </a:lnTo>
                  <a:lnTo>
                    <a:pt x="1366085" y="40321"/>
                  </a:lnTo>
                  <a:lnTo>
                    <a:pt x="1423415" y="156363"/>
                  </a:lnTo>
                  <a:lnTo>
                    <a:pt x="1573790" y="132995"/>
                  </a:lnTo>
                  <a:lnTo>
                    <a:pt x="1621937" y="130519"/>
                  </a:lnTo>
                  <a:lnTo>
                    <a:pt x="1646682" y="44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91000">
                  <a:srgbClr val="FF000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527897" y="1352216"/>
              <a:ext cx="1098543" cy="1098543"/>
              <a:chOff x="4653204" y="1979494"/>
              <a:chExt cx="2899012" cy="2899012"/>
            </a:xfrm>
          </p:grpSpPr>
          <p:sp>
            <p:nvSpPr>
              <p:cNvPr id="35" name="Donut 34"/>
              <p:cNvSpPr/>
              <p:nvPr/>
            </p:nvSpPr>
            <p:spPr>
              <a:xfrm>
                <a:off x="4653204" y="1979494"/>
                <a:ext cx="2899012" cy="2899012"/>
              </a:xfrm>
              <a:prstGeom prst="donut">
                <a:avLst>
                  <a:gd name="adj" fmla="val 3066"/>
                </a:avLst>
              </a:prstGeom>
              <a:gradFill flip="none" rotWithShape="1">
                <a:gsLst>
                  <a:gs pos="0">
                    <a:srgbClr val="FF0000"/>
                  </a:gs>
                  <a:gs pos="91000">
                    <a:srgbClr val="C0000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39613" y="2065469"/>
                <a:ext cx="2726194" cy="27249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5588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nut 36"/>
              <p:cNvSpPr/>
              <p:nvPr/>
            </p:nvSpPr>
            <p:spPr>
              <a:xfrm>
                <a:off x="4739613" y="2065469"/>
                <a:ext cx="2726194" cy="2725108"/>
              </a:xfrm>
              <a:prstGeom prst="donut">
                <a:avLst>
                  <a:gd name="adj" fmla="val 3066"/>
                </a:avLst>
              </a:prstGeom>
              <a:gradFill flip="none" rotWithShape="1">
                <a:gsLst>
                  <a:gs pos="0">
                    <a:srgbClr val="FF0000"/>
                  </a:gs>
                  <a:gs pos="91000">
                    <a:srgbClr val="C0000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3199021" y="1620368"/>
            <a:ext cx="2123237" cy="2123237"/>
            <a:chOff x="4360459" y="1693459"/>
            <a:chExt cx="3471082" cy="3471082"/>
          </a:xfrm>
        </p:grpSpPr>
        <p:sp>
          <p:nvSpPr>
            <p:cNvPr id="39" name="Freeform 38"/>
            <p:cNvSpPr/>
            <p:nvPr/>
          </p:nvSpPr>
          <p:spPr>
            <a:xfrm>
              <a:off x="4360459" y="1693459"/>
              <a:ext cx="3471082" cy="3471082"/>
            </a:xfrm>
            <a:custGeom>
              <a:avLst/>
              <a:gdLst>
                <a:gd name="connsiteX0" fmla="*/ 1735541 w 3471082"/>
                <a:gd name="connsiteY0" fmla="*/ 0 h 3471082"/>
                <a:gd name="connsiteX1" fmla="*/ 1824399 w 3471082"/>
                <a:gd name="connsiteY1" fmla="*/ 4487 h 3471082"/>
                <a:gd name="connsiteX2" fmla="*/ 1849143 w 3471082"/>
                <a:gd name="connsiteY2" fmla="*/ 130519 h 3471082"/>
                <a:gd name="connsiteX3" fmla="*/ 1897291 w 3471082"/>
                <a:gd name="connsiteY3" fmla="*/ 132995 h 3471082"/>
                <a:gd name="connsiteX4" fmla="*/ 2047666 w 3471082"/>
                <a:gd name="connsiteY4" fmla="*/ 156363 h 3471082"/>
                <a:gd name="connsiteX5" fmla="*/ 2104996 w 3471082"/>
                <a:gd name="connsiteY5" fmla="*/ 40321 h 3471082"/>
                <a:gd name="connsiteX6" fmla="*/ 2251638 w 3471082"/>
                <a:gd name="connsiteY6" fmla="*/ 78027 h 3471082"/>
                <a:gd name="connsiteX7" fmla="*/ 2276328 w 3471082"/>
                <a:gd name="connsiteY7" fmla="*/ 87063 h 3471082"/>
                <a:gd name="connsiteX8" fmla="*/ 2266764 w 3471082"/>
                <a:gd name="connsiteY8" fmla="*/ 219753 h 3471082"/>
                <a:gd name="connsiteX9" fmla="*/ 2351327 w 3471082"/>
                <a:gd name="connsiteY9" fmla="*/ 251268 h 3471082"/>
                <a:gd name="connsiteX10" fmla="*/ 2445362 w 3471082"/>
                <a:gd name="connsiteY10" fmla="*/ 297393 h 3471082"/>
                <a:gd name="connsiteX11" fmla="*/ 2534737 w 3471082"/>
                <a:gd name="connsiteY11" fmla="*/ 195950 h 3471082"/>
                <a:gd name="connsiteX12" fmla="*/ 2562803 w 3471082"/>
                <a:gd name="connsiteY12" fmla="*/ 209471 h 3471082"/>
                <a:gd name="connsiteX13" fmla="*/ 2689364 w 3471082"/>
                <a:gd name="connsiteY13" fmla="*/ 286358 h 3471082"/>
                <a:gd name="connsiteX14" fmla="*/ 2643342 w 3471082"/>
                <a:gd name="connsiteY14" fmla="*/ 417520 h 3471082"/>
                <a:gd name="connsiteX15" fmla="*/ 2741841 w 3471082"/>
                <a:gd name="connsiteY15" fmla="*/ 492521 h 3471082"/>
                <a:gd name="connsiteX16" fmla="*/ 2787696 w 3471082"/>
                <a:gd name="connsiteY16" fmla="*/ 534956 h 3471082"/>
                <a:gd name="connsiteX17" fmla="*/ 2905660 w 3471082"/>
                <a:gd name="connsiteY17" fmla="*/ 456438 h 3471082"/>
                <a:gd name="connsiteX18" fmla="*/ 2962754 w 3471082"/>
                <a:gd name="connsiteY18" fmla="*/ 508328 h 3471082"/>
                <a:gd name="connsiteX19" fmla="*/ 3033070 w 3471082"/>
                <a:gd name="connsiteY19" fmla="*/ 585695 h 3471082"/>
                <a:gd name="connsiteX20" fmla="*/ 2951106 w 3471082"/>
                <a:gd name="connsiteY20" fmla="*/ 705074 h 3471082"/>
                <a:gd name="connsiteX21" fmla="*/ 2956291 w 3471082"/>
                <a:gd name="connsiteY21" fmla="*/ 710882 h 3471082"/>
                <a:gd name="connsiteX22" fmla="*/ 3047362 w 3471082"/>
                <a:gd name="connsiteY22" fmla="*/ 834892 h 3471082"/>
                <a:gd name="connsiteX23" fmla="*/ 3055262 w 3471082"/>
                <a:gd name="connsiteY23" fmla="*/ 848132 h 3471082"/>
                <a:gd name="connsiteX24" fmla="*/ 3195989 w 3471082"/>
                <a:gd name="connsiteY24" fmla="*/ 800261 h 3471082"/>
                <a:gd name="connsiteX25" fmla="*/ 3261612 w 3471082"/>
                <a:gd name="connsiteY25" fmla="*/ 908279 h 3471082"/>
                <a:gd name="connsiteX26" fmla="*/ 3286340 w 3471082"/>
                <a:gd name="connsiteY26" fmla="*/ 959611 h 3471082"/>
                <a:gd name="connsiteX27" fmla="*/ 3169847 w 3471082"/>
                <a:gd name="connsiteY27" fmla="*/ 1059112 h 3471082"/>
                <a:gd name="connsiteX28" fmla="*/ 3193222 w 3471082"/>
                <a:gd name="connsiteY28" fmla="*/ 1108520 h 3471082"/>
                <a:gd name="connsiteX29" fmla="*/ 3231681 w 3471082"/>
                <a:gd name="connsiteY29" fmla="*/ 1215517 h 3471082"/>
                <a:gd name="connsiteX30" fmla="*/ 3387630 w 3471082"/>
                <a:gd name="connsiteY30" fmla="*/ 1204620 h 3471082"/>
                <a:gd name="connsiteX31" fmla="*/ 3393056 w 3471082"/>
                <a:gd name="connsiteY31" fmla="*/ 1219444 h 3471082"/>
                <a:gd name="connsiteX32" fmla="*/ 3434966 w 3471082"/>
                <a:gd name="connsiteY32" fmla="*/ 1382440 h 3471082"/>
                <a:gd name="connsiteX33" fmla="*/ 3291441 w 3471082"/>
                <a:gd name="connsiteY33" fmla="*/ 1451183 h 3471082"/>
                <a:gd name="connsiteX34" fmla="*/ 3309376 w 3471082"/>
                <a:gd name="connsiteY34" fmla="*/ 1570839 h 3471082"/>
                <a:gd name="connsiteX35" fmla="*/ 3311485 w 3471082"/>
                <a:gd name="connsiteY35" fmla="*/ 1613378 h 3471082"/>
                <a:gd name="connsiteX36" fmla="*/ 3466403 w 3471082"/>
                <a:gd name="connsiteY36" fmla="*/ 1642865 h 3471082"/>
                <a:gd name="connsiteX37" fmla="*/ 3471082 w 3471082"/>
                <a:gd name="connsiteY37" fmla="*/ 1735541 h 3471082"/>
                <a:gd name="connsiteX38" fmla="*/ 3466403 w 3471082"/>
                <a:gd name="connsiteY38" fmla="*/ 1828215 h 3471082"/>
                <a:gd name="connsiteX39" fmla="*/ 3311485 w 3471082"/>
                <a:gd name="connsiteY39" fmla="*/ 1857702 h 3471082"/>
                <a:gd name="connsiteX40" fmla="*/ 3309376 w 3471082"/>
                <a:gd name="connsiteY40" fmla="*/ 1900242 h 3471082"/>
                <a:gd name="connsiteX41" fmla="*/ 3291441 w 3471082"/>
                <a:gd name="connsiteY41" fmla="*/ 2019897 h 3471082"/>
                <a:gd name="connsiteX42" fmla="*/ 3434967 w 3471082"/>
                <a:gd name="connsiteY42" fmla="*/ 2088640 h 3471082"/>
                <a:gd name="connsiteX43" fmla="*/ 3393056 w 3471082"/>
                <a:gd name="connsiteY43" fmla="*/ 2251638 h 3471082"/>
                <a:gd name="connsiteX44" fmla="*/ 3387630 w 3471082"/>
                <a:gd name="connsiteY44" fmla="*/ 2266461 h 3471082"/>
                <a:gd name="connsiteX45" fmla="*/ 3231681 w 3471082"/>
                <a:gd name="connsiteY45" fmla="*/ 2255564 h 3471082"/>
                <a:gd name="connsiteX46" fmla="*/ 3193222 w 3471082"/>
                <a:gd name="connsiteY46" fmla="*/ 2362561 h 3471082"/>
                <a:gd name="connsiteX47" fmla="*/ 3169847 w 3471082"/>
                <a:gd name="connsiteY47" fmla="*/ 2411969 h 3471082"/>
                <a:gd name="connsiteX48" fmla="*/ 3286340 w 3471082"/>
                <a:gd name="connsiteY48" fmla="*/ 2511470 h 3471082"/>
                <a:gd name="connsiteX49" fmla="*/ 3261612 w 3471082"/>
                <a:gd name="connsiteY49" fmla="*/ 2562803 h 3471082"/>
                <a:gd name="connsiteX50" fmla="*/ 3195990 w 3471082"/>
                <a:gd name="connsiteY50" fmla="*/ 2670820 h 3471082"/>
                <a:gd name="connsiteX51" fmla="*/ 3055262 w 3471082"/>
                <a:gd name="connsiteY51" fmla="*/ 2622948 h 3471082"/>
                <a:gd name="connsiteX52" fmla="*/ 3047362 w 3471082"/>
                <a:gd name="connsiteY52" fmla="*/ 2636189 h 3471082"/>
                <a:gd name="connsiteX53" fmla="*/ 2956291 w 3471082"/>
                <a:gd name="connsiteY53" fmla="*/ 2760198 h 3471082"/>
                <a:gd name="connsiteX54" fmla="*/ 2951106 w 3471082"/>
                <a:gd name="connsiteY54" fmla="*/ 2766007 h 3471082"/>
                <a:gd name="connsiteX55" fmla="*/ 3033070 w 3471082"/>
                <a:gd name="connsiteY55" fmla="*/ 2885387 h 3471082"/>
                <a:gd name="connsiteX56" fmla="*/ 2962754 w 3471082"/>
                <a:gd name="connsiteY56" fmla="*/ 2962754 h 3471082"/>
                <a:gd name="connsiteX57" fmla="*/ 2905661 w 3471082"/>
                <a:gd name="connsiteY57" fmla="*/ 3014644 h 3471082"/>
                <a:gd name="connsiteX58" fmla="*/ 2787696 w 3471082"/>
                <a:gd name="connsiteY58" fmla="*/ 2936124 h 3471082"/>
                <a:gd name="connsiteX59" fmla="*/ 2741841 w 3471082"/>
                <a:gd name="connsiteY59" fmla="*/ 2978560 h 3471082"/>
                <a:gd name="connsiteX60" fmla="*/ 2643342 w 3471082"/>
                <a:gd name="connsiteY60" fmla="*/ 3053560 h 3471082"/>
                <a:gd name="connsiteX61" fmla="*/ 2689365 w 3471082"/>
                <a:gd name="connsiteY61" fmla="*/ 3184724 h 3471082"/>
                <a:gd name="connsiteX62" fmla="*/ 2562803 w 3471082"/>
                <a:gd name="connsiteY62" fmla="*/ 3261612 h 3471082"/>
                <a:gd name="connsiteX63" fmla="*/ 2534738 w 3471082"/>
                <a:gd name="connsiteY63" fmla="*/ 3275131 h 3471082"/>
                <a:gd name="connsiteX64" fmla="*/ 2445362 w 3471082"/>
                <a:gd name="connsiteY64" fmla="*/ 3173687 h 3471082"/>
                <a:gd name="connsiteX65" fmla="*/ 2351327 w 3471082"/>
                <a:gd name="connsiteY65" fmla="*/ 3219813 h 3471082"/>
                <a:gd name="connsiteX66" fmla="*/ 2266764 w 3471082"/>
                <a:gd name="connsiteY66" fmla="*/ 3251328 h 3471082"/>
                <a:gd name="connsiteX67" fmla="*/ 2276328 w 3471082"/>
                <a:gd name="connsiteY67" fmla="*/ 3384019 h 3471082"/>
                <a:gd name="connsiteX68" fmla="*/ 2251638 w 3471082"/>
                <a:gd name="connsiteY68" fmla="*/ 3393056 h 3471082"/>
                <a:gd name="connsiteX69" fmla="*/ 2104997 w 3471082"/>
                <a:gd name="connsiteY69" fmla="*/ 3430761 h 3471082"/>
                <a:gd name="connsiteX70" fmla="*/ 2047666 w 3471082"/>
                <a:gd name="connsiteY70" fmla="*/ 3314717 h 3471082"/>
                <a:gd name="connsiteX71" fmla="*/ 1897291 w 3471082"/>
                <a:gd name="connsiteY71" fmla="*/ 3338086 h 3471082"/>
                <a:gd name="connsiteX72" fmla="*/ 1849143 w 3471082"/>
                <a:gd name="connsiteY72" fmla="*/ 3340561 h 3471082"/>
                <a:gd name="connsiteX73" fmla="*/ 1824398 w 3471082"/>
                <a:gd name="connsiteY73" fmla="*/ 3466595 h 3471082"/>
                <a:gd name="connsiteX74" fmla="*/ 1735541 w 3471082"/>
                <a:gd name="connsiteY74" fmla="*/ 3471082 h 3471082"/>
                <a:gd name="connsiteX75" fmla="*/ 1646682 w 3471082"/>
                <a:gd name="connsiteY75" fmla="*/ 3466595 h 3471082"/>
                <a:gd name="connsiteX76" fmla="*/ 1621937 w 3471082"/>
                <a:gd name="connsiteY76" fmla="*/ 3340561 h 3471082"/>
                <a:gd name="connsiteX77" fmla="*/ 1573790 w 3471082"/>
                <a:gd name="connsiteY77" fmla="*/ 3338086 h 3471082"/>
                <a:gd name="connsiteX78" fmla="*/ 1423415 w 3471082"/>
                <a:gd name="connsiteY78" fmla="*/ 3314717 h 3471082"/>
                <a:gd name="connsiteX79" fmla="*/ 1366084 w 3471082"/>
                <a:gd name="connsiteY79" fmla="*/ 3430761 h 3471082"/>
                <a:gd name="connsiteX80" fmla="*/ 1219444 w 3471082"/>
                <a:gd name="connsiteY80" fmla="*/ 3393056 h 3471082"/>
                <a:gd name="connsiteX81" fmla="*/ 1194752 w 3471082"/>
                <a:gd name="connsiteY81" fmla="*/ 3384018 h 3471082"/>
                <a:gd name="connsiteX82" fmla="*/ 1204316 w 3471082"/>
                <a:gd name="connsiteY82" fmla="*/ 3251328 h 3471082"/>
                <a:gd name="connsiteX83" fmla="*/ 1119753 w 3471082"/>
                <a:gd name="connsiteY83" fmla="*/ 3219813 h 3471082"/>
                <a:gd name="connsiteX84" fmla="*/ 1025718 w 3471082"/>
                <a:gd name="connsiteY84" fmla="*/ 3173687 h 3471082"/>
                <a:gd name="connsiteX85" fmla="*/ 936343 w 3471082"/>
                <a:gd name="connsiteY85" fmla="*/ 3275131 h 3471082"/>
                <a:gd name="connsiteX86" fmla="*/ 908279 w 3471082"/>
                <a:gd name="connsiteY86" fmla="*/ 3261612 h 3471082"/>
                <a:gd name="connsiteX87" fmla="*/ 781717 w 3471082"/>
                <a:gd name="connsiteY87" fmla="*/ 3184723 h 3471082"/>
                <a:gd name="connsiteX88" fmla="*/ 827739 w 3471082"/>
                <a:gd name="connsiteY88" fmla="*/ 3053560 h 3471082"/>
                <a:gd name="connsiteX89" fmla="*/ 729240 w 3471082"/>
                <a:gd name="connsiteY89" fmla="*/ 2978560 h 3471082"/>
                <a:gd name="connsiteX90" fmla="*/ 683385 w 3471082"/>
                <a:gd name="connsiteY90" fmla="*/ 2936124 h 3471082"/>
                <a:gd name="connsiteX91" fmla="*/ 565421 w 3471082"/>
                <a:gd name="connsiteY91" fmla="*/ 3014643 h 3471082"/>
                <a:gd name="connsiteX92" fmla="*/ 508328 w 3471082"/>
                <a:gd name="connsiteY92" fmla="*/ 2962754 h 3471082"/>
                <a:gd name="connsiteX93" fmla="*/ 438012 w 3471082"/>
                <a:gd name="connsiteY93" fmla="*/ 2885386 h 3471082"/>
                <a:gd name="connsiteX94" fmla="*/ 519975 w 3471082"/>
                <a:gd name="connsiteY94" fmla="*/ 2766007 h 3471082"/>
                <a:gd name="connsiteX95" fmla="*/ 514790 w 3471082"/>
                <a:gd name="connsiteY95" fmla="*/ 2760198 h 3471082"/>
                <a:gd name="connsiteX96" fmla="*/ 423719 w 3471082"/>
                <a:gd name="connsiteY96" fmla="*/ 2636189 h 3471082"/>
                <a:gd name="connsiteX97" fmla="*/ 415819 w 3471082"/>
                <a:gd name="connsiteY97" fmla="*/ 2622948 h 3471082"/>
                <a:gd name="connsiteX98" fmla="*/ 275092 w 3471082"/>
                <a:gd name="connsiteY98" fmla="*/ 2670819 h 3471082"/>
                <a:gd name="connsiteX99" fmla="*/ 209471 w 3471082"/>
                <a:gd name="connsiteY99" fmla="*/ 2562803 h 3471082"/>
                <a:gd name="connsiteX100" fmla="*/ 184742 w 3471082"/>
                <a:gd name="connsiteY100" fmla="*/ 2511469 h 3471082"/>
                <a:gd name="connsiteX101" fmla="*/ 301234 w 3471082"/>
                <a:gd name="connsiteY101" fmla="*/ 2411969 h 3471082"/>
                <a:gd name="connsiteX102" fmla="*/ 277859 w 3471082"/>
                <a:gd name="connsiteY102" fmla="*/ 2362561 h 3471082"/>
                <a:gd name="connsiteX103" fmla="*/ 239399 w 3471082"/>
                <a:gd name="connsiteY103" fmla="*/ 2255564 h 3471082"/>
                <a:gd name="connsiteX104" fmla="*/ 83452 w 3471082"/>
                <a:gd name="connsiteY104" fmla="*/ 2266461 h 3471082"/>
                <a:gd name="connsiteX105" fmla="*/ 78027 w 3471082"/>
                <a:gd name="connsiteY105" fmla="*/ 2251638 h 3471082"/>
                <a:gd name="connsiteX106" fmla="*/ 36116 w 3471082"/>
                <a:gd name="connsiteY106" fmla="*/ 2088639 h 3471082"/>
                <a:gd name="connsiteX107" fmla="*/ 179639 w 3471082"/>
                <a:gd name="connsiteY107" fmla="*/ 2019897 h 3471082"/>
                <a:gd name="connsiteX108" fmla="*/ 161705 w 3471082"/>
                <a:gd name="connsiteY108" fmla="*/ 1900242 h 3471082"/>
                <a:gd name="connsiteX109" fmla="*/ 159595 w 3471082"/>
                <a:gd name="connsiteY109" fmla="*/ 1857702 h 3471082"/>
                <a:gd name="connsiteX110" fmla="*/ 4680 w 3471082"/>
                <a:gd name="connsiteY110" fmla="*/ 1828216 h 3471082"/>
                <a:gd name="connsiteX111" fmla="*/ 0 w 3471082"/>
                <a:gd name="connsiteY111" fmla="*/ 1735541 h 3471082"/>
                <a:gd name="connsiteX112" fmla="*/ 4680 w 3471082"/>
                <a:gd name="connsiteY112" fmla="*/ 1642864 h 3471082"/>
                <a:gd name="connsiteX113" fmla="*/ 159595 w 3471082"/>
                <a:gd name="connsiteY113" fmla="*/ 1613378 h 3471082"/>
                <a:gd name="connsiteX114" fmla="*/ 161705 w 3471082"/>
                <a:gd name="connsiteY114" fmla="*/ 1570839 h 3471082"/>
                <a:gd name="connsiteX115" fmla="*/ 179639 w 3471082"/>
                <a:gd name="connsiteY115" fmla="*/ 1451183 h 3471082"/>
                <a:gd name="connsiteX116" fmla="*/ 36116 w 3471082"/>
                <a:gd name="connsiteY116" fmla="*/ 1382441 h 3471082"/>
                <a:gd name="connsiteX117" fmla="*/ 78027 w 3471082"/>
                <a:gd name="connsiteY117" fmla="*/ 1219444 h 3471082"/>
                <a:gd name="connsiteX118" fmla="*/ 83453 w 3471082"/>
                <a:gd name="connsiteY118" fmla="*/ 1204620 h 3471082"/>
                <a:gd name="connsiteX119" fmla="*/ 239399 w 3471082"/>
                <a:gd name="connsiteY119" fmla="*/ 1215517 h 3471082"/>
                <a:gd name="connsiteX120" fmla="*/ 277859 w 3471082"/>
                <a:gd name="connsiteY120" fmla="*/ 1108520 h 3471082"/>
                <a:gd name="connsiteX121" fmla="*/ 301234 w 3471082"/>
                <a:gd name="connsiteY121" fmla="*/ 1059112 h 3471082"/>
                <a:gd name="connsiteX122" fmla="*/ 184742 w 3471082"/>
                <a:gd name="connsiteY122" fmla="*/ 959612 h 3471082"/>
                <a:gd name="connsiteX123" fmla="*/ 209471 w 3471082"/>
                <a:gd name="connsiteY123" fmla="*/ 908279 h 3471082"/>
                <a:gd name="connsiteX124" fmla="*/ 275093 w 3471082"/>
                <a:gd name="connsiteY124" fmla="*/ 800261 h 3471082"/>
                <a:gd name="connsiteX125" fmla="*/ 415819 w 3471082"/>
                <a:gd name="connsiteY125" fmla="*/ 848132 h 3471082"/>
                <a:gd name="connsiteX126" fmla="*/ 423719 w 3471082"/>
                <a:gd name="connsiteY126" fmla="*/ 834892 h 3471082"/>
                <a:gd name="connsiteX127" fmla="*/ 514790 w 3471082"/>
                <a:gd name="connsiteY127" fmla="*/ 710882 h 3471082"/>
                <a:gd name="connsiteX128" fmla="*/ 519975 w 3471082"/>
                <a:gd name="connsiteY128" fmla="*/ 705074 h 3471082"/>
                <a:gd name="connsiteX129" fmla="*/ 438012 w 3471082"/>
                <a:gd name="connsiteY129" fmla="*/ 585696 h 3471082"/>
                <a:gd name="connsiteX130" fmla="*/ 508328 w 3471082"/>
                <a:gd name="connsiteY130" fmla="*/ 508328 h 3471082"/>
                <a:gd name="connsiteX131" fmla="*/ 565422 w 3471082"/>
                <a:gd name="connsiteY131" fmla="*/ 456438 h 3471082"/>
                <a:gd name="connsiteX132" fmla="*/ 683385 w 3471082"/>
                <a:gd name="connsiteY132" fmla="*/ 534956 h 3471082"/>
                <a:gd name="connsiteX133" fmla="*/ 729240 w 3471082"/>
                <a:gd name="connsiteY133" fmla="*/ 492521 h 3471082"/>
                <a:gd name="connsiteX134" fmla="*/ 827739 w 3471082"/>
                <a:gd name="connsiteY134" fmla="*/ 417520 h 3471082"/>
                <a:gd name="connsiteX135" fmla="*/ 781717 w 3471082"/>
                <a:gd name="connsiteY135" fmla="*/ 286359 h 3471082"/>
                <a:gd name="connsiteX136" fmla="*/ 908279 w 3471082"/>
                <a:gd name="connsiteY136" fmla="*/ 209471 h 3471082"/>
                <a:gd name="connsiteX137" fmla="*/ 936344 w 3471082"/>
                <a:gd name="connsiteY137" fmla="*/ 195951 h 3471082"/>
                <a:gd name="connsiteX138" fmla="*/ 1025718 w 3471082"/>
                <a:gd name="connsiteY138" fmla="*/ 297393 h 3471082"/>
                <a:gd name="connsiteX139" fmla="*/ 1119753 w 3471082"/>
                <a:gd name="connsiteY139" fmla="*/ 251268 h 3471082"/>
                <a:gd name="connsiteX140" fmla="*/ 1204316 w 3471082"/>
                <a:gd name="connsiteY140" fmla="*/ 219753 h 3471082"/>
                <a:gd name="connsiteX141" fmla="*/ 1194752 w 3471082"/>
                <a:gd name="connsiteY141" fmla="*/ 87064 h 3471082"/>
                <a:gd name="connsiteX142" fmla="*/ 1219444 w 3471082"/>
                <a:gd name="connsiteY142" fmla="*/ 78027 h 3471082"/>
                <a:gd name="connsiteX143" fmla="*/ 1366085 w 3471082"/>
                <a:gd name="connsiteY143" fmla="*/ 40321 h 3471082"/>
                <a:gd name="connsiteX144" fmla="*/ 1423415 w 3471082"/>
                <a:gd name="connsiteY144" fmla="*/ 156363 h 3471082"/>
                <a:gd name="connsiteX145" fmla="*/ 1573790 w 3471082"/>
                <a:gd name="connsiteY145" fmla="*/ 132995 h 3471082"/>
                <a:gd name="connsiteX146" fmla="*/ 1621937 w 3471082"/>
                <a:gd name="connsiteY146" fmla="*/ 130519 h 3471082"/>
                <a:gd name="connsiteX147" fmla="*/ 1646682 w 3471082"/>
                <a:gd name="connsiteY147" fmla="*/ 4487 h 347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3471082" h="3471082">
                  <a:moveTo>
                    <a:pt x="1735541" y="0"/>
                  </a:moveTo>
                  <a:lnTo>
                    <a:pt x="1824399" y="4487"/>
                  </a:lnTo>
                  <a:lnTo>
                    <a:pt x="1849143" y="130519"/>
                  </a:lnTo>
                  <a:lnTo>
                    <a:pt x="1897291" y="132995"/>
                  </a:lnTo>
                  <a:lnTo>
                    <a:pt x="2047666" y="156363"/>
                  </a:lnTo>
                  <a:lnTo>
                    <a:pt x="2104996" y="40321"/>
                  </a:lnTo>
                  <a:lnTo>
                    <a:pt x="2251638" y="78027"/>
                  </a:lnTo>
                  <a:lnTo>
                    <a:pt x="2276328" y="87063"/>
                  </a:lnTo>
                  <a:lnTo>
                    <a:pt x="2266764" y="219753"/>
                  </a:lnTo>
                  <a:lnTo>
                    <a:pt x="2351327" y="251268"/>
                  </a:lnTo>
                  <a:lnTo>
                    <a:pt x="2445362" y="297393"/>
                  </a:lnTo>
                  <a:lnTo>
                    <a:pt x="2534737" y="195950"/>
                  </a:lnTo>
                  <a:lnTo>
                    <a:pt x="2562803" y="209471"/>
                  </a:lnTo>
                  <a:lnTo>
                    <a:pt x="2689364" y="286358"/>
                  </a:lnTo>
                  <a:lnTo>
                    <a:pt x="2643342" y="417520"/>
                  </a:lnTo>
                  <a:lnTo>
                    <a:pt x="2741841" y="492521"/>
                  </a:lnTo>
                  <a:lnTo>
                    <a:pt x="2787696" y="534956"/>
                  </a:lnTo>
                  <a:lnTo>
                    <a:pt x="2905660" y="456438"/>
                  </a:lnTo>
                  <a:lnTo>
                    <a:pt x="2962754" y="508328"/>
                  </a:lnTo>
                  <a:lnTo>
                    <a:pt x="3033070" y="585695"/>
                  </a:lnTo>
                  <a:lnTo>
                    <a:pt x="2951106" y="705074"/>
                  </a:lnTo>
                  <a:lnTo>
                    <a:pt x="2956291" y="710882"/>
                  </a:lnTo>
                  <a:cubicBezTo>
                    <a:pt x="2988531" y="750661"/>
                    <a:pt x="3018932" y="792042"/>
                    <a:pt x="3047362" y="834892"/>
                  </a:cubicBezTo>
                  <a:lnTo>
                    <a:pt x="3055262" y="848132"/>
                  </a:lnTo>
                  <a:lnTo>
                    <a:pt x="3195989" y="800261"/>
                  </a:lnTo>
                  <a:lnTo>
                    <a:pt x="3261612" y="908279"/>
                  </a:lnTo>
                  <a:lnTo>
                    <a:pt x="3286340" y="959611"/>
                  </a:lnTo>
                  <a:lnTo>
                    <a:pt x="3169847" y="1059112"/>
                  </a:lnTo>
                  <a:lnTo>
                    <a:pt x="3193222" y="1108520"/>
                  </a:lnTo>
                  <a:lnTo>
                    <a:pt x="3231681" y="1215517"/>
                  </a:lnTo>
                  <a:lnTo>
                    <a:pt x="3387630" y="1204620"/>
                  </a:lnTo>
                  <a:lnTo>
                    <a:pt x="3393056" y="1219444"/>
                  </a:lnTo>
                  <a:lnTo>
                    <a:pt x="3434966" y="1382440"/>
                  </a:lnTo>
                  <a:lnTo>
                    <a:pt x="3291441" y="1451183"/>
                  </a:lnTo>
                  <a:lnTo>
                    <a:pt x="3309376" y="1570839"/>
                  </a:lnTo>
                  <a:lnTo>
                    <a:pt x="3311485" y="1613378"/>
                  </a:lnTo>
                  <a:lnTo>
                    <a:pt x="3466403" y="1642865"/>
                  </a:lnTo>
                  <a:lnTo>
                    <a:pt x="3471082" y="1735541"/>
                  </a:lnTo>
                  <a:lnTo>
                    <a:pt x="3466403" y="1828215"/>
                  </a:lnTo>
                  <a:lnTo>
                    <a:pt x="3311485" y="1857702"/>
                  </a:lnTo>
                  <a:lnTo>
                    <a:pt x="3309376" y="1900242"/>
                  </a:lnTo>
                  <a:lnTo>
                    <a:pt x="3291441" y="2019897"/>
                  </a:lnTo>
                  <a:lnTo>
                    <a:pt x="3434967" y="2088640"/>
                  </a:lnTo>
                  <a:lnTo>
                    <a:pt x="3393056" y="2251638"/>
                  </a:lnTo>
                  <a:lnTo>
                    <a:pt x="3387630" y="2266461"/>
                  </a:lnTo>
                  <a:lnTo>
                    <a:pt x="3231681" y="2255564"/>
                  </a:lnTo>
                  <a:lnTo>
                    <a:pt x="3193222" y="2362561"/>
                  </a:lnTo>
                  <a:lnTo>
                    <a:pt x="3169847" y="2411969"/>
                  </a:lnTo>
                  <a:lnTo>
                    <a:pt x="3286340" y="2511470"/>
                  </a:lnTo>
                  <a:lnTo>
                    <a:pt x="3261612" y="2562803"/>
                  </a:lnTo>
                  <a:lnTo>
                    <a:pt x="3195990" y="2670820"/>
                  </a:lnTo>
                  <a:lnTo>
                    <a:pt x="3055262" y="2622948"/>
                  </a:lnTo>
                  <a:lnTo>
                    <a:pt x="3047362" y="2636189"/>
                  </a:lnTo>
                  <a:cubicBezTo>
                    <a:pt x="3018932" y="2679038"/>
                    <a:pt x="2988531" y="2720419"/>
                    <a:pt x="2956291" y="2760198"/>
                  </a:cubicBezTo>
                  <a:lnTo>
                    <a:pt x="2951106" y="2766007"/>
                  </a:lnTo>
                  <a:lnTo>
                    <a:pt x="3033070" y="2885387"/>
                  </a:lnTo>
                  <a:lnTo>
                    <a:pt x="2962754" y="2962754"/>
                  </a:lnTo>
                  <a:lnTo>
                    <a:pt x="2905661" y="3014644"/>
                  </a:lnTo>
                  <a:lnTo>
                    <a:pt x="2787696" y="2936124"/>
                  </a:lnTo>
                  <a:lnTo>
                    <a:pt x="2741841" y="2978560"/>
                  </a:lnTo>
                  <a:lnTo>
                    <a:pt x="2643342" y="3053560"/>
                  </a:lnTo>
                  <a:lnTo>
                    <a:pt x="2689365" y="3184724"/>
                  </a:lnTo>
                  <a:lnTo>
                    <a:pt x="2562803" y="3261612"/>
                  </a:lnTo>
                  <a:lnTo>
                    <a:pt x="2534738" y="3275131"/>
                  </a:lnTo>
                  <a:lnTo>
                    <a:pt x="2445362" y="3173687"/>
                  </a:lnTo>
                  <a:lnTo>
                    <a:pt x="2351327" y="3219813"/>
                  </a:lnTo>
                  <a:lnTo>
                    <a:pt x="2266764" y="3251328"/>
                  </a:lnTo>
                  <a:lnTo>
                    <a:pt x="2276328" y="3384019"/>
                  </a:lnTo>
                  <a:lnTo>
                    <a:pt x="2251638" y="3393056"/>
                  </a:lnTo>
                  <a:lnTo>
                    <a:pt x="2104997" y="3430761"/>
                  </a:lnTo>
                  <a:lnTo>
                    <a:pt x="2047666" y="3314717"/>
                  </a:lnTo>
                  <a:lnTo>
                    <a:pt x="1897291" y="3338086"/>
                  </a:lnTo>
                  <a:lnTo>
                    <a:pt x="1849143" y="3340561"/>
                  </a:lnTo>
                  <a:lnTo>
                    <a:pt x="1824398" y="3466595"/>
                  </a:lnTo>
                  <a:lnTo>
                    <a:pt x="1735541" y="3471082"/>
                  </a:lnTo>
                  <a:lnTo>
                    <a:pt x="1646682" y="3466595"/>
                  </a:lnTo>
                  <a:lnTo>
                    <a:pt x="1621937" y="3340561"/>
                  </a:lnTo>
                  <a:lnTo>
                    <a:pt x="1573790" y="3338086"/>
                  </a:lnTo>
                  <a:lnTo>
                    <a:pt x="1423415" y="3314717"/>
                  </a:lnTo>
                  <a:lnTo>
                    <a:pt x="1366084" y="3430761"/>
                  </a:lnTo>
                  <a:lnTo>
                    <a:pt x="1219444" y="3393056"/>
                  </a:lnTo>
                  <a:lnTo>
                    <a:pt x="1194752" y="3384018"/>
                  </a:lnTo>
                  <a:lnTo>
                    <a:pt x="1204316" y="3251328"/>
                  </a:lnTo>
                  <a:lnTo>
                    <a:pt x="1119753" y="3219813"/>
                  </a:lnTo>
                  <a:lnTo>
                    <a:pt x="1025718" y="3173687"/>
                  </a:lnTo>
                  <a:lnTo>
                    <a:pt x="936343" y="3275131"/>
                  </a:lnTo>
                  <a:lnTo>
                    <a:pt x="908279" y="3261612"/>
                  </a:lnTo>
                  <a:lnTo>
                    <a:pt x="781717" y="3184723"/>
                  </a:lnTo>
                  <a:lnTo>
                    <a:pt x="827739" y="3053560"/>
                  </a:lnTo>
                  <a:lnTo>
                    <a:pt x="729240" y="2978560"/>
                  </a:lnTo>
                  <a:lnTo>
                    <a:pt x="683385" y="2936124"/>
                  </a:lnTo>
                  <a:lnTo>
                    <a:pt x="565421" y="3014643"/>
                  </a:lnTo>
                  <a:lnTo>
                    <a:pt x="508328" y="2962754"/>
                  </a:lnTo>
                  <a:lnTo>
                    <a:pt x="438012" y="2885386"/>
                  </a:lnTo>
                  <a:lnTo>
                    <a:pt x="519975" y="2766007"/>
                  </a:lnTo>
                  <a:lnTo>
                    <a:pt x="514790" y="2760198"/>
                  </a:lnTo>
                  <a:cubicBezTo>
                    <a:pt x="482550" y="2720419"/>
                    <a:pt x="452148" y="2679038"/>
                    <a:pt x="423719" y="2636189"/>
                  </a:cubicBezTo>
                  <a:lnTo>
                    <a:pt x="415819" y="2622948"/>
                  </a:lnTo>
                  <a:lnTo>
                    <a:pt x="275092" y="2670819"/>
                  </a:lnTo>
                  <a:lnTo>
                    <a:pt x="209471" y="2562803"/>
                  </a:lnTo>
                  <a:lnTo>
                    <a:pt x="184742" y="2511469"/>
                  </a:lnTo>
                  <a:lnTo>
                    <a:pt x="301234" y="2411969"/>
                  </a:lnTo>
                  <a:lnTo>
                    <a:pt x="277859" y="2362561"/>
                  </a:lnTo>
                  <a:lnTo>
                    <a:pt x="239399" y="2255564"/>
                  </a:lnTo>
                  <a:lnTo>
                    <a:pt x="83452" y="2266461"/>
                  </a:lnTo>
                  <a:lnTo>
                    <a:pt x="78027" y="2251638"/>
                  </a:lnTo>
                  <a:lnTo>
                    <a:pt x="36116" y="2088639"/>
                  </a:lnTo>
                  <a:lnTo>
                    <a:pt x="179639" y="2019897"/>
                  </a:lnTo>
                  <a:lnTo>
                    <a:pt x="161705" y="1900242"/>
                  </a:lnTo>
                  <a:lnTo>
                    <a:pt x="159595" y="1857702"/>
                  </a:lnTo>
                  <a:lnTo>
                    <a:pt x="4680" y="1828216"/>
                  </a:lnTo>
                  <a:lnTo>
                    <a:pt x="0" y="1735541"/>
                  </a:lnTo>
                  <a:lnTo>
                    <a:pt x="4680" y="1642864"/>
                  </a:lnTo>
                  <a:lnTo>
                    <a:pt x="159595" y="1613378"/>
                  </a:lnTo>
                  <a:lnTo>
                    <a:pt x="161705" y="1570839"/>
                  </a:lnTo>
                  <a:lnTo>
                    <a:pt x="179639" y="1451183"/>
                  </a:lnTo>
                  <a:lnTo>
                    <a:pt x="36116" y="1382441"/>
                  </a:lnTo>
                  <a:lnTo>
                    <a:pt x="78027" y="1219444"/>
                  </a:lnTo>
                  <a:lnTo>
                    <a:pt x="83453" y="1204620"/>
                  </a:lnTo>
                  <a:lnTo>
                    <a:pt x="239399" y="1215517"/>
                  </a:lnTo>
                  <a:lnTo>
                    <a:pt x="277859" y="1108520"/>
                  </a:lnTo>
                  <a:lnTo>
                    <a:pt x="301234" y="1059112"/>
                  </a:lnTo>
                  <a:lnTo>
                    <a:pt x="184742" y="959612"/>
                  </a:lnTo>
                  <a:lnTo>
                    <a:pt x="209471" y="908279"/>
                  </a:lnTo>
                  <a:lnTo>
                    <a:pt x="275093" y="800261"/>
                  </a:lnTo>
                  <a:lnTo>
                    <a:pt x="415819" y="848132"/>
                  </a:lnTo>
                  <a:lnTo>
                    <a:pt x="423719" y="834892"/>
                  </a:lnTo>
                  <a:cubicBezTo>
                    <a:pt x="452148" y="792042"/>
                    <a:pt x="482550" y="750661"/>
                    <a:pt x="514790" y="710882"/>
                  </a:cubicBezTo>
                  <a:lnTo>
                    <a:pt x="519975" y="705074"/>
                  </a:lnTo>
                  <a:lnTo>
                    <a:pt x="438012" y="585696"/>
                  </a:lnTo>
                  <a:lnTo>
                    <a:pt x="508328" y="508328"/>
                  </a:lnTo>
                  <a:lnTo>
                    <a:pt x="565422" y="456438"/>
                  </a:lnTo>
                  <a:lnTo>
                    <a:pt x="683385" y="534956"/>
                  </a:lnTo>
                  <a:lnTo>
                    <a:pt x="729240" y="492521"/>
                  </a:lnTo>
                  <a:lnTo>
                    <a:pt x="827739" y="417520"/>
                  </a:lnTo>
                  <a:lnTo>
                    <a:pt x="781717" y="286359"/>
                  </a:lnTo>
                  <a:lnTo>
                    <a:pt x="908279" y="209471"/>
                  </a:lnTo>
                  <a:lnTo>
                    <a:pt x="936344" y="195951"/>
                  </a:lnTo>
                  <a:lnTo>
                    <a:pt x="1025718" y="297393"/>
                  </a:lnTo>
                  <a:lnTo>
                    <a:pt x="1119753" y="251268"/>
                  </a:lnTo>
                  <a:lnTo>
                    <a:pt x="1204316" y="219753"/>
                  </a:lnTo>
                  <a:lnTo>
                    <a:pt x="1194752" y="87064"/>
                  </a:lnTo>
                  <a:lnTo>
                    <a:pt x="1219444" y="78027"/>
                  </a:lnTo>
                  <a:lnTo>
                    <a:pt x="1366085" y="40321"/>
                  </a:lnTo>
                  <a:lnTo>
                    <a:pt x="1423415" y="156363"/>
                  </a:lnTo>
                  <a:lnTo>
                    <a:pt x="1573790" y="132995"/>
                  </a:lnTo>
                  <a:lnTo>
                    <a:pt x="1621937" y="130519"/>
                  </a:lnTo>
                  <a:lnTo>
                    <a:pt x="1646682" y="44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1C56D"/>
                </a:gs>
                <a:gs pos="91000">
                  <a:srgbClr val="4D783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4653204" y="1979494"/>
              <a:ext cx="2899012" cy="2899012"/>
              <a:chOff x="4653204" y="1979494"/>
              <a:chExt cx="2899012" cy="2899012"/>
            </a:xfrm>
          </p:grpSpPr>
          <p:sp>
            <p:nvSpPr>
              <p:cNvPr id="41" name="Donut 40"/>
              <p:cNvSpPr/>
              <p:nvPr/>
            </p:nvSpPr>
            <p:spPr>
              <a:xfrm>
                <a:off x="4653204" y="1979494"/>
                <a:ext cx="2899012" cy="2899012"/>
              </a:xfrm>
              <a:prstGeom prst="donut">
                <a:avLst>
                  <a:gd name="adj" fmla="val 3066"/>
                </a:avLst>
              </a:prstGeom>
              <a:gradFill flip="none" rotWithShape="1">
                <a:gsLst>
                  <a:gs pos="0">
                    <a:srgbClr val="91C56D"/>
                  </a:gs>
                  <a:gs pos="91000">
                    <a:srgbClr val="4D783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739613" y="2065469"/>
                <a:ext cx="2726194" cy="27249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5588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nut 42"/>
              <p:cNvSpPr/>
              <p:nvPr/>
            </p:nvSpPr>
            <p:spPr>
              <a:xfrm>
                <a:off x="4739613" y="2065469"/>
                <a:ext cx="2726194" cy="2725108"/>
              </a:xfrm>
              <a:prstGeom prst="donut">
                <a:avLst>
                  <a:gd name="adj" fmla="val 3066"/>
                </a:avLst>
              </a:prstGeom>
              <a:gradFill flip="none" rotWithShape="1">
                <a:gsLst>
                  <a:gs pos="0">
                    <a:srgbClr val="91C56D"/>
                  </a:gs>
                  <a:gs pos="91000">
                    <a:srgbClr val="4D783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5450867" y="2556053"/>
            <a:ext cx="2230017" cy="2230017"/>
            <a:chOff x="7122555" y="2048973"/>
            <a:chExt cx="1606448" cy="1606448"/>
          </a:xfrm>
        </p:grpSpPr>
        <p:sp>
          <p:nvSpPr>
            <p:cNvPr id="45" name="Freeform 44"/>
            <p:cNvSpPr/>
            <p:nvPr/>
          </p:nvSpPr>
          <p:spPr>
            <a:xfrm>
              <a:off x="7122555" y="2048973"/>
              <a:ext cx="1606448" cy="1606448"/>
            </a:xfrm>
            <a:custGeom>
              <a:avLst/>
              <a:gdLst>
                <a:gd name="connsiteX0" fmla="*/ 1735541 w 3471082"/>
                <a:gd name="connsiteY0" fmla="*/ 0 h 3471082"/>
                <a:gd name="connsiteX1" fmla="*/ 1824399 w 3471082"/>
                <a:gd name="connsiteY1" fmla="*/ 4487 h 3471082"/>
                <a:gd name="connsiteX2" fmla="*/ 1849143 w 3471082"/>
                <a:gd name="connsiteY2" fmla="*/ 130519 h 3471082"/>
                <a:gd name="connsiteX3" fmla="*/ 1897291 w 3471082"/>
                <a:gd name="connsiteY3" fmla="*/ 132995 h 3471082"/>
                <a:gd name="connsiteX4" fmla="*/ 2047666 w 3471082"/>
                <a:gd name="connsiteY4" fmla="*/ 156363 h 3471082"/>
                <a:gd name="connsiteX5" fmla="*/ 2104996 w 3471082"/>
                <a:gd name="connsiteY5" fmla="*/ 40321 h 3471082"/>
                <a:gd name="connsiteX6" fmla="*/ 2251638 w 3471082"/>
                <a:gd name="connsiteY6" fmla="*/ 78027 h 3471082"/>
                <a:gd name="connsiteX7" fmla="*/ 2276328 w 3471082"/>
                <a:gd name="connsiteY7" fmla="*/ 87063 h 3471082"/>
                <a:gd name="connsiteX8" fmla="*/ 2266764 w 3471082"/>
                <a:gd name="connsiteY8" fmla="*/ 219753 h 3471082"/>
                <a:gd name="connsiteX9" fmla="*/ 2351327 w 3471082"/>
                <a:gd name="connsiteY9" fmla="*/ 251268 h 3471082"/>
                <a:gd name="connsiteX10" fmla="*/ 2445362 w 3471082"/>
                <a:gd name="connsiteY10" fmla="*/ 297393 h 3471082"/>
                <a:gd name="connsiteX11" fmla="*/ 2534737 w 3471082"/>
                <a:gd name="connsiteY11" fmla="*/ 195950 h 3471082"/>
                <a:gd name="connsiteX12" fmla="*/ 2562803 w 3471082"/>
                <a:gd name="connsiteY12" fmla="*/ 209471 h 3471082"/>
                <a:gd name="connsiteX13" fmla="*/ 2689364 w 3471082"/>
                <a:gd name="connsiteY13" fmla="*/ 286358 h 3471082"/>
                <a:gd name="connsiteX14" fmla="*/ 2643342 w 3471082"/>
                <a:gd name="connsiteY14" fmla="*/ 417520 h 3471082"/>
                <a:gd name="connsiteX15" fmla="*/ 2741841 w 3471082"/>
                <a:gd name="connsiteY15" fmla="*/ 492521 h 3471082"/>
                <a:gd name="connsiteX16" fmla="*/ 2787696 w 3471082"/>
                <a:gd name="connsiteY16" fmla="*/ 534956 h 3471082"/>
                <a:gd name="connsiteX17" fmla="*/ 2905660 w 3471082"/>
                <a:gd name="connsiteY17" fmla="*/ 456438 h 3471082"/>
                <a:gd name="connsiteX18" fmla="*/ 2962754 w 3471082"/>
                <a:gd name="connsiteY18" fmla="*/ 508328 h 3471082"/>
                <a:gd name="connsiteX19" fmla="*/ 3033070 w 3471082"/>
                <a:gd name="connsiteY19" fmla="*/ 585695 h 3471082"/>
                <a:gd name="connsiteX20" fmla="*/ 2951106 w 3471082"/>
                <a:gd name="connsiteY20" fmla="*/ 705074 h 3471082"/>
                <a:gd name="connsiteX21" fmla="*/ 2956291 w 3471082"/>
                <a:gd name="connsiteY21" fmla="*/ 710882 h 3471082"/>
                <a:gd name="connsiteX22" fmla="*/ 3047362 w 3471082"/>
                <a:gd name="connsiteY22" fmla="*/ 834892 h 3471082"/>
                <a:gd name="connsiteX23" fmla="*/ 3055262 w 3471082"/>
                <a:gd name="connsiteY23" fmla="*/ 848132 h 3471082"/>
                <a:gd name="connsiteX24" fmla="*/ 3195989 w 3471082"/>
                <a:gd name="connsiteY24" fmla="*/ 800261 h 3471082"/>
                <a:gd name="connsiteX25" fmla="*/ 3261612 w 3471082"/>
                <a:gd name="connsiteY25" fmla="*/ 908279 h 3471082"/>
                <a:gd name="connsiteX26" fmla="*/ 3286340 w 3471082"/>
                <a:gd name="connsiteY26" fmla="*/ 959611 h 3471082"/>
                <a:gd name="connsiteX27" fmla="*/ 3169847 w 3471082"/>
                <a:gd name="connsiteY27" fmla="*/ 1059112 h 3471082"/>
                <a:gd name="connsiteX28" fmla="*/ 3193222 w 3471082"/>
                <a:gd name="connsiteY28" fmla="*/ 1108520 h 3471082"/>
                <a:gd name="connsiteX29" fmla="*/ 3231681 w 3471082"/>
                <a:gd name="connsiteY29" fmla="*/ 1215517 h 3471082"/>
                <a:gd name="connsiteX30" fmla="*/ 3387630 w 3471082"/>
                <a:gd name="connsiteY30" fmla="*/ 1204620 h 3471082"/>
                <a:gd name="connsiteX31" fmla="*/ 3393056 w 3471082"/>
                <a:gd name="connsiteY31" fmla="*/ 1219444 h 3471082"/>
                <a:gd name="connsiteX32" fmla="*/ 3434966 w 3471082"/>
                <a:gd name="connsiteY32" fmla="*/ 1382440 h 3471082"/>
                <a:gd name="connsiteX33" fmla="*/ 3291441 w 3471082"/>
                <a:gd name="connsiteY33" fmla="*/ 1451183 h 3471082"/>
                <a:gd name="connsiteX34" fmla="*/ 3309376 w 3471082"/>
                <a:gd name="connsiteY34" fmla="*/ 1570839 h 3471082"/>
                <a:gd name="connsiteX35" fmla="*/ 3311485 w 3471082"/>
                <a:gd name="connsiteY35" fmla="*/ 1613378 h 3471082"/>
                <a:gd name="connsiteX36" fmla="*/ 3466403 w 3471082"/>
                <a:gd name="connsiteY36" fmla="*/ 1642865 h 3471082"/>
                <a:gd name="connsiteX37" fmla="*/ 3471082 w 3471082"/>
                <a:gd name="connsiteY37" fmla="*/ 1735541 h 3471082"/>
                <a:gd name="connsiteX38" fmla="*/ 3466403 w 3471082"/>
                <a:gd name="connsiteY38" fmla="*/ 1828215 h 3471082"/>
                <a:gd name="connsiteX39" fmla="*/ 3311485 w 3471082"/>
                <a:gd name="connsiteY39" fmla="*/ 1857702 h 3471082"/>
                <a:gd name="connsiteX40" fmla="*/ 3309376 w 3471082"/>
                <a:gd name="connsiteY40" fmla="*/ 1900242 h 3471082"/>
                <a:gd name="connsiteX41" fmla="*/ 3291441 w 3471082"/>
                <a:gd name="connsiteY41" fmla="*/ 2019897 h 3471082"/>
                <a:gd name="connsiteX42" fmla="*/ 3434967 w 3471082"/>
                <a:gd name="connsiteY42" fmla="*/ 2088640 h 3471082"/>
                <a:gd name="connsiteX43" fmla="*/ 3393056 w 3471082"/>
                <a:gd name="connsiteY43" fmla="*/ 2251638 h 3471082"/>
                <a:gd name="connsiteX44" fmla="*/ 3387630 w 3471082"/>
                <a:gd name="connsiteY44" fmla="*/ 2266461 h 3471082"/>
                <a:gd name="connsiteX45" fmla="*/ 3231681 w 3471082"/>
                <a:gd name="connsiteY45" fmla="*/ 2255564 h 3471082"/>
                <a:gd name="connsiteX46" fmla="*/ 3193222 w 3471082"/>
                <a:gd name="connsiteY46" fmla="*/ 2362561 h 3471082"/>
                <a:gd name="connsiteX47" fmla="*/ 3169847 w 3471082"/>
                <a:gd name="connsiteY47" fmla="*/ 2411969 h 3471082"/>
                <a:gd name="connsiteX48" fmla="*/ 3286340 w 3471082"/>
                <a:gd name="connsiteY48" fmla="*/ 2511470 h 3471082"/>
                <a:gd name="connsiteX49" fmla="*/ 3261612 w 3471082"/>
                <a:gd name="connsiteY49" fmla="*/ 2562803 h 3471082"/>
                <a:gd name="connsiteX50" fmla="*/ 3195990 w 3471082"/>
                <a:gd name="connsiteY50" fmla="*/ 2670820 h 3471082"/>
                <a:gd name="connsiteX51" fmla="*/ 3055262 w 3471082"/>
                <a:gd name="connsiteY51" fmla="*/ 2622948 h 3471082"/>
                <a:gd name="connsiteX52" fmla="*/ 3047362 w 3471082"/>
                <a:gd name="connsiteY52" fmla="*/ 2636189 h 3471082"/>
                <a:gd name="connsiteX53" fmla="*/ 2956291 w 3471082"/>
                <a:gd name="connsiteY53" fmla="*/ 2760198 h 3471082"/>
                <a:gd name="connsiteX54" fmla="*/ 2951106 w 3471082"/>
                <a:gd name="connsiteY54" fmla="*/ 2766007 h 3471082"/>
                <a:gd name="connsiteX55" fmla="*/ 3033070 w 3471082"/>
                <a:gd name="connsiteY55" fmla="*/ 2885387 h 3471082"/>
                <a:gd name="connsiteX56" fmla="*/ 2962754 w 3471082"/>
                <a:gd name="connsiteY56" fmla="*/ 2962754 h 3471082"/>
                <a:gd name="connsiteX57" fmla="*/ 2905661 w 3471082"/>
                <a:gd name="connsiteY57" fmla="*/ 3014644 h 3471082"/>
                <a:gd name="connsiteX58" fmla="*/ 2787696 w 3471082"/>
                <a:gd name="connsiteY58" fmla="*/ 2936124 h 3471082"/>
                <a:gd name="connsiteX59" fmla="*/ 2741841 w 3471082"/>
                <a:gd name="connsiteY59" fmla="*/ 2978560 h 3471082"/>
                <a:gd name="connsiteX60" fmla="*/ 2643342 w 3471082"/>
                <a:gd name="connsiteY60" fmla="*/ 3053560 h 3471082"/>
                <a:gd name="connsiteX61" fmla="*/ 2689365 w 3471082"/>
                <a:gd name="connsiteY61" fmla="*/ 3184724 h 3471082"/>
                <a:gd name="connsiteX62" fmla="*/ 2562803 w 3471082"/>
                <a:gd name="connsiteY62" fmla="*/ 3261612 h 3471082"/>
                <a:gd name="connsiteX63" fmla="*/ 2534738 w 3471082"/>
                <a:gd name="connsiteY63" fmla="*/ 3275131 h 3471082"/>
                <a:gd name="connsiteX64" fmla="*/ 2445362 w 3471082"/>
                <a:gd name="connsiteY64" fmla="*/ 3173687 h 3471082"/>
                <a:gd name="connsiteX65" fmla="*/ 2351327 w 3471082"/>
                <a:gd name="connsiteY65" fmla="*/ 3219813 h 3471082"/>
                <a:gd name="connsiteX66" fmla="*/ 2266764 w 3471082"/>
                <a:gd name="connsiteY66" fmla="*/ 3251328 h 3471082"/>
                <a:gd name="connsiteX67" fmla="*/ 2276328 w 3471082"/>
                <a:gd name="connsiteY67" fmla="*/ 3384019 h 3471082"/>
                <a:gd name="connsiteX68" fmla="*/ 2251638 w 3471082"/>
                <a:gd name="connsiteY68" fmla="*/ 3393056 h 3471082"/>
                <a:gd name="connsiteX69" fmla="*/ 2104997 w 3471082"/>
                <a:gd name="connsiteY69" fmla="*/ 3430761 h 3471082"/>
                <a:gd name="connsiteX70" fmla="*/ 2047666 w 3471082"/>
                <a:gd name="connsiteY70" fmla="*/ 3314717 h 3471082"/>
                <a:gd name="connsiteX71" fmla="*/ 1897291 w 3471082"/>
                <a:gd name="connsiteY71" fmla="*/ 3338086 h 3471082"/>
                <a:gd name="connsiteX72" fmla="*/ 1849143 w 3471082"/>
                <a:gd name="connsiteY72" fmla="*/ 3340561 h 3471082"/>
                <a:gd name="connsiteX73" fmla="*/ 1824398 w 3471082"/>
                <a:gd name="connsiteY73" fmla="*/ 3466595 h 3471082"/>
                <a:gd name="connsiteX74" fmla="*/ 1735541 w 3471082"/>
                <a:gd name="connsiteY74" fmla="*/ 3471082 h 3471082"/>
                <a:gd name="connsiteX75" fmla="*/ 1646682 w 3471082"/>
                <a:gd name="connsiteY75" fmla="*/ 3466595 h 3471082"/>
                <a:gd name="connsiteX76" fmla="*/ 1621937 w 3471082"/>
                <a:gd name="connsiteY76" fmla="*/ 3340561 h 3471082"/>
                <a:gd name="connsiteX77" fmla="*/ 1573790 w 3471082"/>
                <a:gd name="connsiteY77" fmla="*/ 3338086 h 3471082"/>
                <a:gd name="connsiteX78" fmla="*/ 1423415 w 3471082"/>
                <a:gd name="connsiteY78" fmla="*/ 3314717 h 3471082"/>
                <a:gd name="connsiteX79" fmla="*/ 1366084 w 3471082"/>
                <a:gd name="connsiteY79" fmla="*/ 3430761 h 3471082"/>
                <a:gd name="connsiteX80" fmla="*/ 1219444 w 3471082"/>
                <a:gd name="connsiteY80" fmla="*/ 3393056 h 3471082"/>
                <a:gd name="connsiteX81" fmla="*/ 1194752 w 3471082"/>
                <a:gd name="connsiteY81" fmla="*/ 3384018 h 3471082"/>
                <a:gd name="connsiteX82" fmla="*/ 1204316 w 3471082"/>
                <a:gd name="connsiteY82" fmla="*/ 3251328 h 3471082"/>
                <a:gd name="connsiteX83" fmla="*/ 1119753 w 3471082"/>
                <a:gd name="connsiteY83" fmla="*/ 3219813 h 3471082"/>
                <a:gd name="connsiteX84" fmla="*/ 1025718 w 3471082"/>
                <a:gd name="connsiteY84" fmla="*/ 3173687 h 3471082"/>
                <a:gd name="connsiteX85" fmla="*/ 936343 w 3471082"/>
                <a:gd name="connsiteY85" fmla="*/ 3275131 h 3471082"/>
                <a:gd name="connsiteX86" fmla="*/ 908279 w 3471082"/>
                <a:gd name="connsiteY86" fmla="*/ 3261612 h 3471082"/>
                <a:gd name="connsiteX87" fmla="*/ 781717 w 3471082"/>
                <a:gd name="connsiteY87" fmla="*/ 3184723 h 3471082"/>
                <a:gd name="connsiteX88" fmla="*/ 827739 w 3471082"/>
                <a:gd name="connsiteY88" fmla="*/ 3053560 h 3471082"/>
                <a:gd name="connsiteX89" fmla="*/ 729240 w 3471082"/>
                <a:gd name="connsiteY89" fmla="*/ 2978560 h 3471082"/>
                <a:gd name="connsiteX90" fmla="*/ 683385 w 3471082"/>
                <a:gd name="connsiteY90" fmla="*/ 2936124 h 3471082"/>
                <a:gd name="connsiteX91" fmla="*/ 565421 w 3471082"/>
                <a:gd name="connsiteY91" fmla="*/ 3014643 h 3471082"/>
                <a:gd name="connsiteX92" fmla="*/ 508328 w 3471082"/>
                <a:gd name="connsiteY92" fmla="*/ 2962754 h 3471082"/>
                <a:gd name="connsiteX93" fmla="*/ 438012 w 3471082"/>
                <a:gd name="connsiteY93" fmla="*/ 2885386 h 3471082"/>
                <a:gd name="connsiteX94" fmla="*/ 519975 w 3471082"/>
                <a:gd name="connsiteY94" fmla="*/ 2766007 h 3471082"/>
                <a:gd name="connsiteX95" fmla="*/ 514790 w 3471082"/>
                <a:gd name="connsiteY95" fmla="*/ 2760198 h 3471082"/>
                <a:gd name="connsiteX96" fmla="*/ 423719 w 3471082"/>
                <a:gd name="connsiteY96" fmla="*/ 2636189 h 3471082"/>
                <a:gd name="connsiteX97" fmla="*/ 415819 w 3471082"/>
                <a:gd name="connsiteY97" fmla="*/ 2622948 h 3471082"/>
                <a:gd name="connsiteX98" fmla="*/ 275092 w 3471082"/>
                <a:gd name="connsiteY98" fmla="*/ 2670819 h 3471082"/>
                <a:gd name="connsiteX99" fmla="*/ 209471 w 3471082"/>
                <a:gd name="connsiteY99" fmla="*/ 2562803 h 3471082"/>
                <a:gd name="connsiteX100" fmla="*/ 184742 w 3471082"/>
                <a:gd name="connsiteY100" fmla="*/ 2511469 h 3471082"/>
                <a:gd name="connsiteX101" fmla="*/ 301234 w 3471082"/>
                <a:gd name="connsiteY101" fmla="*/ 2411969 h 3471082"/>
                <a:gd name="connsiteX102" fmla="*/ 277859 w 3471082"/>
                <a:gd name="connsiteY102" fmla="*/ 2362561 h 3471082"/>
                <a:gd name="connsiteX103" fmla="*/ 239399 w 3471082"/>
                <a:gd name="connsiteY103" fmla="*/ 2255564 h 3471082"/>
                <a:gd name="connsiteX104" fmla="*/ 83452 w 3471082"/>
                <a:gd name="connsiteY104" fmla="*/ 2266461 h 3471082"/>
                <a:gd name="connsiteX105" fmla="*/ 78027 w 3471082"/>
                <a:gd name="connsiteY105" fmla="*/ 2251638 h 3471082"/>
                <a:gd name="connsiteX106" fmla="*/ 36116 w 3471082"/>
                <a:gd name="connsiteY106" fmla="*/ 2088639 h 3471082"/>
                <a:gd name="connsiteX107" fmla="*/ 179639 w 3471082"/>
                <a:gd name="connsiteY107" fmla="*/ 2019897 h 3471082"/>
                <a:gd name="connsiteX108" fmla="*/ 161705 w 3471082"/>
                <a:gd name="connsiteY108" fmla="*/ 1900242 h 3471082"/>
                <a:gd name="connsiteX109" fmla="*/ 159595 w 3471082"/>
                <a:gd name="connsiteY109" fmla="*/ 1857702 h 3471082"/>
                <a:gd name="connsiteX110" fmla="*/ 4680 w 3471082"/>
                <a:gd name="connsiteY110" fmla="*/ 1828216 h 3471082"/>
                <a:gd name="connsiteX111" fmla="*/ 0 w 3471082"/>
                <a:gd name="connsiteY111" fmla="*/ 1735541 h 3471082"/>
                <a:gd name="connsiteX112" fmla="*/ 4680 w 3471082"/>
                <a:gd name="connsiteY112" fmla="*/ 1642864 h 3471082"/>
                <a:gd name="connsiteX113" fmla="*/ 159595 w 3471082"/>
                <a:gd name="connsiteY113" fmla="*/ 1613378 h 3471082"/>
                <a:gd name="connsiteX114" fmla="*/ 161705 w 3471082"/>
                <a:gd name="connsiteY114" fmla="*/ 1570839 h 3471082"/>
                <a:gd name="connsiteX115" fmla="*/ 179639 w 3471082"/>
                <a:gd name="connsiteY115" fmla="*/ 1451183 h 3471082"/>
                <a:gd name="connsiteX116" fmla="*/ 36116 w 3471082"/>
                <a:gd name="connsiteY116" fmla="*/ 1382441 h 3471082"/>
                <a:gd name="connsiteX117" fmla="*/ 78027 w 3471082"/>
                <a:gd name="connsiteY117" fmla="*/ 1219444 h 3471082"/>
                <a:gd name="connsiteX118" fmla="*/ 83453 w 3471082"/>
                <a:gd name="connsiteY118" fmla="*/ 1204620 h 3471082"/>
                <a:gd name="connsiteX119" fmla="*/ 239399 w 3471082"/>
                <a:gd name="connsiteY119" fmla="*/ 1215517 h 3471082"/>
                <a:gd name="connsiteX120" fmla="*/ 277859 w 3471082"/>
                <a:gd name="connsiteY120" fmla="*/ 1108520 h 3471082"/>
                <a:gd name="connsiteX121" fmla="*/ 301234 w 3471082"/>
                <a:gd name="connsiteY121" fmla="*/ 1059112 h 3471082"/>
                <a:gd name="connsiteX122" fmla="*/ 184742 w 3471082"/>
                <a:gd name="connsiteY122" fmla="*/ 959612 h 3471082"/>
                <a:gd name="connsiteX123" fmla="*/ 209471 w 3471082"/>
                <a:gd name="connsiteY123" fmla="*/ 908279 h 3471082"/>
                <a:gd name="connsiteX124" fmla="*/ 275093 w 3471082"/>
                <a:gd name="connsiteY124" fmla="*/ 800261 h 3471082"/>
                <a:gd name="connsiteX125" fmla="*/ 415819 w 3471082"/>
                <a:gd name="connsiteY125" fmla="*/ 848132 h 3471082"/>
                <a:gd name="connsiteX126" fmla="*/ 423719 w 3471082"/>
                <a:gd name="connsiteY126" fmla="*/ 834892 h 3471082"/>
                <a:gd name="connsiteX127" fmla="*/ 514790 w 3471082"/>
                <a:gd name="connsiteY127" fmla="*/ 710882 h 3471082"/>
                <a:gd name="connsiteX128" fmla="*/ 519975 w 3471082"/>
                <a:gd name="connsiteY128" fmla="*/ 705074 h 3471082"/>
                <a:gd name="connsiteX129" fmla="*/ 438012 w 3471082"/>
                <a:gd name="connsiteY129" fmla="*/ 585696 h 3471082"/>
                <a:gd name="connsiteX130" fmla="*/ 508328 w 3471082"/>
                <a:gd name="connsiteY130" fmla="*/ 508328 h 3471082"/>
                <a:gd name="connsiteX131" fmla="*/ 565422 w 3471082"/>
                <a:gd name="connsiteY131" fmla="*/ 456438 h 3471082"/>
                <a:gd name="connsiteX132" fmla="*/ 683385 w 3471082"/>
                <a:gd name="connsiteY132" fmla="*/ 534956 h 3471082"/>
                <a:gd name="connsiteX133" fmla="*/ 729240 w 3471082"/>
                <a:gd name="connsiteY133" fmla="*/ 492521 h 3471082"/>
                <a:gd name="connsiteX134" fmla="*/ 827739 w 3471082"/>
                <a:gd name="connsiteY134" fmla="*/ 417520 h 3471082"/>
                <a:gd name="connsiteX135" fmla="*/ 781717 w 3471082"/>
                <a:gd name="connsiteY135" fmla="*/ 286359 h 3471082"/>
                <a:gd name="connsiteX136" fmla="*/ 908279 w 3471082"/>
                <a:gd name="connsiteY136" fmla="*/ 209471 h 3471082"/>
                <a:gd name="connsiteX137" fmla="*/ 936344 w 3471082"/>
                <a:gd name="connsiteY137" fmla="*/ 195951 h 3471082"/>
                <a:gd name="connsiteX138" fmla="*/ 1025718 w 3471082"/>
                <a:gd name="connsiteY138" fmla="*/ 297393 h 3471082"/>
                <a:gd name="connsiteX139" fmla="*/ 1119753 w 3471082"/>
                <a:gd name="connsiteY139" fmla="*/ 251268 h 3471082"/>
                <a:gd name="connsiteX140" fmla="*/ 1204316 w 3471082"/>
                <a:gd name="connsiteY140" fmla="*/ 219753 h 3471082"/>
                <a:gd name="connsiteX141" fmla="*/ 1194752 w 3471082"/>
                <a:gd name="connsiteY141" fmla="*/ 87064 h 3471082"/>
                <a:gd name="connsiteX142" fmla="*/ 1219444 w 3471082"/>
                <a:gd name="connsiteY142" fmla="*/ 78027 h 3471082"/>
                <a:gd name="connsiteX143" fmla="*/ 1366085 w 3471082"/>
                <a:gd name="connsiteY143" fmla="*/ 40321 h 3471082"/>
                <a:gd name="connsiteX144" fmla="*/ 1423415 w 3471082"/>
                <a:gd name="connsiteY144" fmla="*/ 156363 h 3471082"/>
                <a:gd name="connsiteX145" fmla="*/ 1573790 w 3471082"/>
                <a:gd name="connsiteY145" fmla="*/ 132995 h 3471082"/>
                <a:gd name="connsiteX146" fmla="*/ 1621937 w 3471082"/>
                <a:gd name="connsiteY146" fmla="*/ 130519 h 3471082"/>
                <a:gd name="connsiteX147" fmla="*/ 1646682 w 3471082"/>
                <a:gd name="connsiteY147" fmla="*/ 4487 h 347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3471082" h="3471082">
                  <a:moveTo>
                    <a:pt x="1735541" y="0"/>
                  </a:moveTo>
                  <a:lnTo>
                    <a:pt x="1824399" y="4487"/>
                  </a:lnTo>
                  <a:lnTo>
                    <a:pt x="1849143" y="130519"/>
                  </a:lnTo>
                  <a:lnTo>
                    <a:pt x="1897291" y="132995"/>
                  </a:lnTo>
                  <a:lnTo>
                    <a:pt x="2047666" y="156363"/>
                  </a:lnTo>
                  <a:lnTo>
                    <a:pt x="2104996" y="40321"/>
                  </a:lnTo>
                  <a:lnTo>
                    <a:pt x="2251638" y="78027"/>
                  </a:lnTo>
                  <a:lnTo>
                    <a:pt x="2276328" y="87063"/>
                  </a:lnTo>
                  <a:lnTo>
                    <a:pt x="2266764" y="219753"/>
                  </a:lnTo>
                  <a:lnTo>
                    <a:pt x="2351327" y="251268"/>
                  </a:lnTo>
                  <a:lnTo>
                    <a:pt x="2445362" y="297393"/>
                  </a:lnTo>
                  <a:lnTo>
                    <a:pt x="2534737" y="195950"/>
                  </a:lnTo>
                  <a:lnTo>
                    <a:pt x="2562803" y="209471"/>
                  </a:lnTo>
                  <a:lnTo>
                    <a:pt x="2689364" y="286358"/>
                  </a:lnTo>
                  <a:lnTo>
                    <a:pt x="2643342" y="417520"/>
                  </a:lnTo>
                  <a:lnTo>
                    <a:pt x="2741841" y="492521"/>
                  </a:lnTo>
                  <a:lnTo>
                    <a:pt x="2787696" y="534956"/>
                  </a:lnTo>
                  <a:lnTo>
                    <a:pt x="2905660" y="456438"/>
                  </a:lnTo>
                  <a:lnTo>
                    <a:pt x="2962754" y="508328"/>
                  </a:lnTo>
                  <a:lnTo>
                    <a:pt x="3033070" y="585695"/>
                  </a:lnTo>
                  <a:lnTo>
                    <a:pt x="2951106" y="705074"/>
                  </a:lnTo>
                  <a:lnTo>
                    <a:pt x="2956291" y="710882"/>
                  </a:lnTo>
                  <a:cubicBezTo>
                    <a:pt x="2988531" y="750661"/>
                    <a:pt x="3018932" y="792042"/>
                    <a:pt x="3047362" y="834892"/>
                  </a:cubicBezTo>
                  <a:lnTo>
                    <a:pt x="3055262" y="848132"/>
                  </a:lnTo>
                  <a:lnTo>
                    <a:pt x="3195989" y="800261"/>
                  </a:lnTo>
                  <a:lnTo>
                    <a:pt x="3261612" y="908279"/>
                  </a:lnTo>
                  <a:lnTo>
                    <a:pt x="3286340" y="959611"/>
                  </a:lnTo>
                  <a:lnTo>
                    <a:pt x="3169847" y="1059112"/>
                  </a:lnTo>
                  <a:lnTo>
                    <a:pt x="3193222" y="1108520"/>
                  </a:lnTo>
                  <a:lnTo>
                    <a:pt x="3231681" y="1215517"/>
                  </a:lnTo>
                  <a:lnTo>
                    <a:pt x="3387630" y="1204620"/>
                  </a:lnTo>
                  <a:lnTo>
                    <a:pt x="3393056" y="1219444"/>
                  </a:lnTo>
                  <a:lnTo>
                    <a:pt x="3434966" y="1382440"/>
                  </a:lnTo>
                  <a:lnTo>
                    <a:pt x="3291441" y="1451183"/>
                  </a:lnTo>
                  <a:lnTo>
                    <a:pt x="3309376" y="1570839"/>
                  </a:lnTo>
                  <a:lnTo>
                    <a:pt x="3311485" y="1613378"/>
                  </a:lnTo>
                  <a:lnTo>
                    <a:pt x="3466403" y="1642865"/>
                  </a:lnTo>
                  <a:lnTo>
                    <a:pt x="3471082" y="1735541"/>
                  </a:lnTo>
                  <a:lnTo>
                    <a:pt x="3466403" y="1828215"/>
                  </a:lnTo>
                  <a:lnTo>
                    <a:pt x="3311485" y="1857702"/>
                  </a:lnTo>
                  <a:lnTo>
                    <a:pt x="3309376" y="1900242"/>
                  </a:lnTo>
                  <a:lnTo>
                    <a:pt x="3291441" y="2019897"/>
                  </a:lnTo>
                  <a:lnTo>
                    <a:pt x="3434967" y="2088640"/>
                  </a:lnTo>
                  <a:lnTo>
                    <a:pt x="3393056" y="2251638"/>
                  </a:lnTo>
                  <a:lnTo>
                    <a:pt x="3387630" y="2266461"/>
                  </a:lnTo>
                  <a:lnTo>
                    <a:pt x="3231681" y="2255564"/>
                  </a:lnTo>
                  <a:lnTo>
                    <a:pt x="3193222" y="2362561"/>
                  </a:lnTo>
                  <a:lnTo>
                    <a:pt x="3169847" y="2411969"/>
                  </a:lnTo>
                  <a:lnTo>
                    <a:pt x="3286340" y="2511470"/>
                  </a:lnTo>
                  <a:lnTo>
                    <a:pt x="3261612" y="2562803"/>
                  </a:lnTo>
                  <a:lnTo>
                    <a:pt x="3195990" y="2670820"/>
                  </a:lnTo>
                  <a:lnTo>
                    <a:pt x="3055262" y="2622948"/>
                  </a:lnTo>
                  <a:lnTo>
                    <a:pt x="3047362" y="2636189"/>
                  </a:lnTo>
                  <a:cubicBezTo>
                    <a:pt x="3018932" y="2679038"/>
                    <a:pt x="2988531" y="2720419"/>
                    <a:pt x="2956291" y="2760198"/>
                  </a:cubicBezTo>
                  <a:lnTo>
                    <a:pt x="2951106" y="2766007"/>
                  </a:lnTo>
                  <a:lnTo>
                    <a:pt x="3033070" y="2885387"/>
                  </a:lnTo>
                  <a:lnTo>
                    <a:pt x="2962754" y="2962754"/>
                  </a:lnTo>
                  <a:lnTo>
                    <a:pt x="2905661" y="3014644"/>
                  </a:lnTo>
                  <a:lnTo>
                    <a:pt x="2787696" y="2936124"/>
                  </a:lnTo>
                  <a:lnTo>
                    <a:pt x="2741841" y="2978560"/>
                  </a:lnTo>
                  <a:lnTo>
                    <a:pt x="2643342" y="3053560"/>
                  </a:lnTo>
                  <a:lnTo>
                    <a:pt x="2689365" y="3184724"/>
                  </a:lnTo>
                  <a:lnTo>
                    <a:pt x="2562803" y="3261612"/>
                  </a:lnTo>
                  <a:lnTo>
                    <a:pt x="2534738" y="3275131"/>
                  </a:lnTo>
                  <a:lnTo>
                    <a:pt x="2445362" y="3173687"/>
                  </a:lnTo>
                  <a:lnTo>
                    <a:pt x="2351327" y="3219813"/>
                  </a:lnTo>
                  <a:lnTo>
                    <a:pt x="2266764" y="3251328"/>
                  </a:lnTo>
                  <a:lnTo>
                    <a:pt x="2276328" y="3384019"/>
                  </a:lnTo>
                  <a:lnTo>
                    <a:pt x="2251638" y="3393056"/>
                  </a:lnTo>
                  <a:lnTo>
                    <a:pt x="2104997" y="3430761"/>
                  </a:lnTo>
                  <a:lnTo>
                    <a:pt x="2047666" y="3314717"/>
                  </a:lnTo>
                  <a:lnTo>
                    <a:pt x="1897291" y="3338086"/>
                  </a:lnTo>
                  <a:lnTo>
                    <a:pt x="1849143" y="3340561"/>
                  </a:lnTo>
                  <a:lnTo>
                    <a:pt x="1824398" y="3466595"/>
                  </a:lnTo>
                  <a:lnTo>
                    <a:pt x="1735541" y="3471082"/>
                  </a:lnTo>
                  <a:lnTo>
                    <a:pt x="1646682" y="3466595"/>
                  </a:lnTo>
                  <a:lnTo>
                    <a:pt x="1621937" y="3340561"/>
                  </a:lnTo>
                  <a:lnTo>
                    <a:pt x="1573790" y="3338086"/>
                  </a:lnTo>
                  <a:lnTo>
                    <a:pt x="1423415" y="3314717"/>
                  </a:lnTo>
                  <a:lnTo>
                    <a:pt x="1366084" y="3430761"/>
                  </a:lnTo>
                  <a:lnTo>
                    <a:pt x="1219444" y="3393056"/>
                  </a:lnTo>
                  <a:lnTo>
                    <a:pt x="1194752" y="3384018"/>
                  </a:lnTo>
                  <a:lnTo>
                    <a:pt x="1204316" y="3251328"/>
                  </a:lnTo>
                  <a:lnTo>
                    <a:pt x="1119753" y="3219813"/>
                  </a:lnTo>
                  <a:lnTo>
                    <a:pt x="1025718" y="3173687"/>
                  </a:lnTo>
                  <a:lnTo>
                    <a:pt x="936343" y="3275131"/>
                  </a:lnTo>
                  <a:lnTo>
                    <a:pt x="908279" y="3261612"/>
                  </a:lnTo>
                  <a:lnTo>
                    <a:pt x="781717" y="3184723"/>
                  </a:lnTo>
                  <a:lnTo>
                    <a:pt x="827739" y="3053560"/>
                  </a:lnTo>
                  <a:lnTo>
                    <a:pt x="729240" y="2978560"/>
                  </a:lnTo>
                  <a:lnTo>
                    <a:pt x="683385" y="2936124"/>
                  </a:lnTo>
                  <a:lnTo>
                    <a:pt x="565421" y="3014643"/>
                  </a:lnTo>
                  <a:lnTo>
                    <a:pt x="508328" y="2962754"/>
                  </a:lnTo>
                  <a:lnTo>
                    <a:pt x="438012" y="2885386"/>
                  </a:lnTo>
                  <a:lnTo>
                    <a:pt x="519975" y="2766007"/>
                  </a:lnTo>
                  <a:lnTo>
                    <a:pt x="514790" y="2760198"/>
                  </a:lnTo>
                  <a:cubicBezTo>
                    <a:pt x="482550" y="2720419"/>
                    <a:pt x="452148" y="2679038"/>
                    <a:pt x="423719" y="2636189"/>
                  </a:cubicBezTo>
                  <a:lnTo>
                    <a:pt x="415819" y="2622948"/>
                  </a:lnTo>
                  <a:lnTo>
                    <a:pt x="275092" y="2670819"/>
                  </a:lnTo>
                  <a:lnTo>
                    <a:pt x="209471" y="2562803"/>
                  </a:lnTo>
                  <a:lnTo>
                    <a:pt x="184742" y="2511469"/>
                  </a:lnTo>
                  <a:lnTo>
                    <a:pt x="301234" y="2411969"/>
                  </a:lnTo>
                  <a:lnTo>
                    <a:pt x="277859" y="2362561"/>
                  </a:lnTo>
                  <a:lnTo>
                    <a:pt x="239399" y="2255564"/>
                  </a:lnTo>
                  <a:lnTo>
                    <a:pt x="83452" y="2266461"/>
                  </a:lnTo>
                  <a:lnTo>
                    <a:pt x="78027" y="2251638"/>
                  </a:lnTo>
                  <a:lnTo>
                    <a:pt x="36116" y="2088639"/>
                  </a:lnTo>
                  <a:lnTo>
                    <a:pt x="179639" y="2019897"/>
                  </a:lnTo>
                  <a:lnTo>
                    <a:pt x="161705" y="1900242"/>
                  </a:lnTo>
                  <a:lnTo>
                    <a:pt x="159595" y="1857702"/>
                  </a:lnTo>
                  <a:lnTo>
                    <a:pt x="4680" y="1828216"/>
                  </a:lnTo>
                  <a:lnTo>
                    <a:pt x="0" y="1735541"/>
                  </a:lnTo>
                  <a:lnTo>
                    <a:pt x="4680" y="1642864"/>
                  </a:lnTo>
                  <a:lnTo>
                    <a:pt x="159595" y="1613378"/>
                  </a:lnTo>
                  <a:lnTo>
                    <a:pt x="161705" y="1570839"/>
                  </a:lnTo>
                  <a:lnTo>
                    <a:pt x="179639" y="1451183"/>
                  </a:lnTo>
                  <a:lnTo>
                    <a:pt x="36116" y="1382441"/>
                  </a:lnTo>
                  <a:lnTo>
                    <a:pt x="78027" y="1219444"/>
                  </a:lnTo>
                  <a:lnTo>
                    <a:pt x="83453" y="1204620"/>
                  </a:lnTo>
                  <a:lnTo>
                    <a:pt x="239399" y="1215517"/>
                  </a:lnTo>
                  <a:lnTo>
                    <a:pt x="277859" y="1108520"/>
                  </a:lnTo>
                  <a:lnTo>
                    <a:pt x="301234" y="1059112"/>
                  </a:lnTo>
                  <a:lnTo>
                    <a:pt x="184742" y="959612"/>
                  </a:lnTo>
                  <a:lnTo>
                    <a:pt x="209471" y="908279"/>
                  </a:lnTo>
                  <a:lnTo>
                    <a:pt x="275093" y="800261"/>
                  </a:lnTo>
                  <a:lnTo>
                    <a:pt x="415819" y="848132"/>
                  </a:lnTo>
                  <a:lnTo>
                    <a:pt x="423719" y="834892"/>
                  </a:lnTo>
                  <a:cubicBezTo>
                    <a:pt x="452148" y="792042"/>
                    <a:pt x="482550" y="750661"/>
                    <a:pt x="514790" y="710882"/>
                  </a:cubicBezTo>
                  <a:lnTo>
                    <a:pt x="519975" y="705074"/>
                  </a:lnTo>
                  <a:lnTo>
                    <a:pt x="438012" y="585696"/>
                  </a:lnTo>
                  <a:lnTo>
                    <a:pt x="508328" y="508328"/>
                  </a:lnTo>
                  <a:lnTo>
                    <a:pt x="565422" y="456438"/>
                  </a:lnTo>
                  <a:lnTo>
                    <a:pt x="683385" y="534956"/>
                  </a:lnTo>
                  <a:lnTo>
                    <a:pt x="729240" y="492521"/>
                  </a:lnTo>
                  <a:lnTo>
                    <a:pt x="827739" y="417520"/>
                  </a:lnTo>
                  <a:lnTo>
                    <a:pt x="781717" y="286359"/>
                  </a:lnTo>
                  <a:lnTo>
                    <a:pt x="908279" y="209471"/>
                  </a:lnTo>
                  <a:lnTo>
                    <a:pt x="936344" y="195951"/>
                  </a:lnTo>
                  <a:lnTo>
                    <a:pt x="1025718" y="297393"/>
                  </a:lnTo>
                  <a:lnTo>
                    <a:pt x="1119753" y="251268"/>
                  </a:lnTo>
                  <a:lnTo>
                    <a:pt x="1204316" y="219753"/>
                  </a:lnTo>
                  <a:lnTo>
                    <a:pt x="1194752" y="87064"/>
                  </a:lnTo>
                  <a:lnTo>
                    <a:pt x="1219444" y="78027"/>
                  </a:lnTo>
                  <a:lnTo>
                    <a:pt x="1366085" y="40321"/>
                  </a:lnTo>
                  <a:lnTo>
                    <a:pt x="1423415" y="156363"/>
                  </a:lnTo>
                  <a:lnTo>
                    <a:pt x="1573790" y="132995"/>
                  </a:lnTo>
                  <a:lnTo>
                    <a:pt x="1621937" y="130519"/>
                  </a:lnTo>
                  <a:lnTo>
                    <a:pt x="1646682" y="44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EA20C"/>
                </a:gs>
                <a:gs pos="91000">
                  <a:srgbClr val="FFD41D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298031" y="2221143"/>
              <a:ext cx="1261707" cy="12611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58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Donut 46"/>
            <p:cNvSpPr/>
            <p:nvPr/>
          </p:nvSpPr>
          <p:spPr>
            <a:xfrm>
              <a:off x="7258040" y="2181353"/>
              <a:ext cx="1341689" cy="1341689"/>
            </a:xfrm>
            <a:prstGeom prst="donut">
              <a:avLst>
                <a:gd name="adj" fmla="val 3066"/>
              </a:avLst>
            </a:prstGeom>
            <a:gradFill flip="none" rotWithShape="1">
              <a:gsLst>
                <a:gs pos="0">
                  <a:srgbClr val="FFD41D"/>
                </a:gs>
                <a:gs pos="91000">
                  <a:srgbClr val="DEA20C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Donut 47"/>
            <p:cNvSpPr/>
            <p:nvPr/>
          </p:nvSpPr>
          <p:spPr>
            <a:xfrm>
              <a:off x="7298031" y="2221143"/>
              <a:ext cx="1261707" cy="1261205"/>
            </a:xfrm>
            <a:prstGeom prst="donut">
              <a:avLst>
                <a:gd name="adj" fmla="val 3066"/>
              </a:avLst>
            </a:prstGeom>
            <a:gradFill flip="none" rotWithShape="1">
              <a:gsLst>
                <a:gs pos="0">
                  <a:srgbClr val="F4BC30"/>
                </a:gs>
                <a:gs pos="91000">
                  <a:srgbClr val="DEA20C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89388" y="264902"/>
            <a:ext cx="2198106" cy="2198106"/>
            <a:chOff x="2927507" y="3551521"/>
            <a:chExt cx="2665205" cy="2665205"/>
          </a:xfrm>
        </p:grpSpPr>
        <p:sp>
          <p:nvSpPr>
            <p:cNvPr id="50" name="Freeform 49"/>
            <p:cNvSpPr/>
            <p:nvPr/>
          </p:nvSpPr>
          <p:spPr>
            <a:xfrm>
              <a:off x="2927507" y="3551521"/>
              <a:ext cx="2665205" cy="2665205"/>
            </a:xfrm>
            <a:custGeom>
              <a:avLst/>
              <a:gdLst>
                <a:gd name="connsiteX0" fmla="*/ 1735541 w 3471082"/>
                <a:gd name="connsiteY0" fmla="*/ 0 h 3471082"/>
                <a:gd name="connsiteX1" fmla="*/ 1824399 w 3471082"/>
                <a:gd name="connsiteY1" fmla="*/ 4487 h 3471082"/>
                <a:gd name="connsiteX2" fmla="*/ 1849143 w 3471082"/>
                <a:gd name="connsiteY2" fmla="*/ 130519 h 3471082"/>
                <a:gd name="connsiteX3" fmla="*/ 1897291 w 3471082"/>
                <a:gd name="connsiteY3" fmla="*/ 132995 h 3471082"/>
                <a:gd name="connsiteX4" fmla="*/ 2047666 w 3471082"/>
                <a:gd name="connsiteY4" fmla="*/ 156363 h 3471082"/>
                <a:gd name="connsiteX5" fmla="*/ 2104996 w 3471082"/>
                <a:gd name="connsiteY5" fmla="*/ 40321 h 3471082"/>
                <a:gd name="connsiteX6" fmla="*/ 2251638 w 3471082"/>
                <a:gd name="connsiteY6" fmla="*/ 78027 h 3471082"/>
                <a:gd name="connsiteX7" fmla="*/ 2276328 w 3471082"/>
                <a:gd name="connsiteY7" fmla="*/ 87063 h 3471082"/>
                <a:gd name="connsiteX8" fmla="*/ 2266764 w 3471082"/>
                <a:gd name="connsiteY8" fmla="*/ 219753 h 3471082"/>
                <a:gd name="connsiteX9" fmla="*/ 2351327 w 3471082"/>
                <a:gd name="connsiteY9" fmla="*/ 251268 h 3471082"/>
                <a:gd name="connsiteX10" fmla="*/ 2445362 w 3471082"/>
                <a:gd name="connsiteY10" fmla="*/ 297393 h 3471082"/>
                <a:gd name="connsiteX11" fmla="*/ 2534737 w 3471082"/>
                <a:gd name="connsiteY11" fmla="*/ 195950 h 3471082"/>
                <a:gd name="connsiteX12" fmla="*/ 2562803 w 3471082"/>
                <a:gd name="connsiteY12" fmla="*/ 209471 h 3471082"/>
                <a:gd name="connsiteX13" fmla="*/ 2689364 w 3471082"/>
                <a:gd name="connsiteY13" fmla="*/ 286358 h 3471082"/>
                <a:gd name="connsiteX14" fmla="*/ 2643342 w 3471082"/>
                <a:gd name="connsiteY14" fmla="*/ 417520 h 3471082"/>
                <a:gd name="connsiteX15" fmla="*/ 2741841 w 3471082"/>
                <a:gd name="connsiteY15" fmla="*/ 492521 h 3471082"/>
                <a:gd name="connsiteX16" fmla="*/ 2787696 w 3471082"/>
                <a:gd name="connsiteY16" fmla="*/ 534956 h 3471082"/>
                <a:gd name="connsiteX17" fmla="*/ 2905660 w 3471082"/>
                <a:gd name="connsiteY17" fmla="*/ 456438 h 3471082"/>
                <a:gd name="connsiteX18" fmla="*/ 2962754 w 3471082"/>
                <a:gd name="connsiteY18" fmla="*/ 508328 h 3471082"/>
                <a:gd name="connsiteX19" fmla="*/ 3033070 w 3471082"/>
                <a:gd name="connsiteY19" fmla="*/ 585695 h 3471082"/>
                <a:gd name="connsiteX20" fmla="*/ 2951106 w 3471082"/>
                <a:gd name="connsiteY20" fmla="*/ 705074 h 3471082"/>
                <a:gd name="connsiteX21" fmla="*/ 2956291 w 3471082"/>
                <a:gd name="connsiteY21" fmla="*/ 710882 h 3471082"/>
                <a:gd name="connsiteX22" fmla="*/ 3047362 w 3471082"/>
                <a:gd name="connsiteY22" fmla="*/ 834892 h 3471082"/>
                <a:gd name="connsiteX23" fmla="*/ 3055262 w 3471082"/>
                <a:gd name="connsiteY23" fmla="*/ 848132 h 3471082"/>
                <a:gd name="connsiteX24" fmla="*/ 3195989 w 3471082"/>
                <a:gd name="connsiteY24" fmla="*/ 800261 h 3471082"/>
                <a:gd name="connsiteX25" fmla="*/ 3261612 w 3471082"/>
                <a:gd name="connsiteY25" fmla="*/ 908279 h 3471082"/>
                <a:gd name="connsiteX26" fmla="*/ 3286340 w 3471082"/>
                <a:gd name="connsiteY26" fmla="*/ 959611 h 3471082"/>
                <a:gd name="connsiteX27" fmla="*/ 3169847 w 3471082"/>
                <a:gd name="connsiteY27" fmla="*/ 1059112 h 3471082"/>
                <a:gd name="connsiteX28" fmla="*/ 3193222 w 3471082"/>
                <a:gd name="connsiteY28" fmla="*/ 1108520 h 3471082"/>
                <a:gd name="connsiteX29" fmla="*/ 3231681 w 3471082"/>
                <a:gd name="connsiteY29" fmla="*/ 1215517 h 3471082"/>
                <a:gd name="connsiteX30" fmla="*/ 3387630 w 3471082"/>
                <a:gd name="connsiteY30" fmla="*/ 1204620 h 3471082"/>
                <a:gd name="connsiteX31" fmla="*/ 3393056 w 3471082"/>
                <a:gd name="connsiteY31" fmla="*/ 1219444 h 3471082"/>
                <a:gd name="connsiteX32" fmla="*/ 3434966 w 3471082"/>
                <a:gd name="connsiteY32" fmla="*/ 1382440 h 3471082"/>
                <a:gd name="connsiteX33" fmla="*/ 3291441 w 3471082"/>
                <a:gd name="connsiteY33" fmla="*/ 1451183 h 3471082"/>
                <a:gd name="connsiteX34" fmla="*/ 3309376 w 3471082"/>
                <a:gd name="connsiteY34" fmla="*/ 1570839 h 3471082"/>
                <a:gd name="connsiteX35" fmla="*/ 3311485 w 3471082"/>
                <a:gd name="connsiteY35" fmla="*/ 1613378 h 3471082"/>
                <a:gd name="connsiteX36" fmla="*/ 3466403 w 3471082"/>
                <a:gd name="connsiteY36" fmla="*/ 1642865 h 3471082"/>
                <a:gd name="connsiteX37" fmla="*/ 3471082 w 3471082"/>
                <a:gd name="connsiteY37" fmla="*/ 1735541 h 3471082"/>
                <a:gd name="connsiteX38" fmla="*/ 3466403 w 3471082"/>
                <a:gd name="connsiteY38" fmla="*/ 1828215 h 3471082"/>
                <a:gd name="connsiteX39" fmla="*/ 3311485 w 3471082"/>
                <a:gd name="connsiteY39" fmla="*/ 1857702 h 3471082"/>
                <a:gd name="connsiteX40" fmla="*/ 3309376 w 3471082"/>
                <a:gd name="connsiteY40" fmla="*/ 1900242 h 3471082"/>
                <a:gd name="connsiteX41" fmla="*/ 3291441 w 3471082"/>
                <a:gd name="connsiteY41" fmla="*/ 2019897 h 3471082"/>
                <a:gd name="connsiteX42" fmla="*/ 3434967 w 3471082"/>
                <a:gd name="connsiteY42" fmla="*/ 2088640 h 3471082"/>
                <a:gd name="connsiteX43" fmla="*/ 3393056 w 3471082"/>
                <a:gd name="connsiteY43" fmla="*/ 2251638 h 3471082"/>
                <a:gd name="connsiteX44" fmla="*/ 3387630 w 3471082"/>
                <a:gd name="connsiteY44" fmla="*/ 2266461 h 3471082"/>
                <a:gd name="connsiteX45" fmla="*/ 3231681 w 3471082"/>
                <a:gd name="connsiteY45" fmla="*/ 2255564 h 3471082"/>
                <a:gd name="connsiteX46" fmla="*/ 3193222 w 3471082"/>
                <a:gd name="connsiteY46" fmla="*/ 2362561 h 3471082"/>
                <a:gd name="connsiteX47" fmla="*/ 3169847 w 3471082"/>
                <a:gd name="connsiteY47" fmla="*/ 2411969 h 3471082"/>
                <a:gd name="connsiteX48" fmla="*/ 3286340 w 3471082"/>
                <a:gd name="connsiteY48" fmla="*/ 2511470 h 3471082"/>
                <a:gd name="connsiteX49" fmla="*/ 3261612 w 3471082"/>
                <a:gd name="connsiteY49" fmla="*/ 2562803 h 3471082"/>
                <a:gd name="connsiteX50" fmla="*/ 3195990 w 3471082"/>
                <a:gd name="connsiteY50" fmla="*/ 2670820 h 3471082"/>
                <a:gd name="connsiteX51" fmla="*/ 3055262 w 3471082"/>
                <a:gd name="connsiteY51" fmla="*/ 2622948 h 3471082"/>
                <a:gd name="connsiteX52" fmla="*/ 3047362 w 3471082"/>
                <a:gd name="connsiteY52" fmla="*/ 2636189 h 3471082"/>
                <a:gd name="connsiteX53" fmla="*/ 2956291 w 3471082"/>
                <a:gd name="connsiteY53" fmla="*/ 2760198 h 3471082"/>
                <a:gd name="connsiteX54" fmla="*/ 2951106 w 3471082"/>
                <a:gd name="connsiteY54" fmla="*/ 2766007 h 3471082"/>
                <a:gd name="connsiteX55" fmla="*/ 3033070 w 3471082"/>
                <a:gd name="connsiteY55" fmla="*/ 2885387 h 3471082"/>
                <a:gd name="connsiteX56" fmla="*/ 2962754 w 3471082"/>
                <a:gd name="connsiteY56" fmla="*/ 2962754 h 3471082"/>
                <a:gd name="connsiteX57" fmla="*/ 2905661 w 3471082"/>
                <a:gd name="connsiteY57" fmla="*/ 3014644 h 3471082"/>
                <a:gd name="connsiteX58" fmla="*/ 2787696 w 3471082"/>
                <a:gd name="connsiteY58" fmla="*/ 2936124 h 3471082"/>
                <a:gd name="connsiteX59" fmla="*/ 2741841 w 3471082"/>
                <a:gd name="connsiteY59" fmla="*/ 2978560 h 3471082"/>
                <a:gd name="connsiteX60" fmla="*/ 2643342 w 3471082"/>
                <a:gd name="connsiteY60" fmla="*/ 3053560 h 3471082"/>
                <a:gd name="connsiteX61" fmla="*/ 2689365 w 3471082"/>
                <a:gd name="connsiteY61" fmla="*/ 3184724 h 3471082"/>
                <a:gd name="connsiteX62" fmla="*/ 2562803 w 3471082"/>
                <a:gd name="connsiteY62" fmla="*/ 3261612 h 3471082"/>
                <a:gd name="connsiteX63" fmla="*/ 2534738 w 3471082"/>
                <a:gd name="connsiteY63" fmla="*/ 3275131 h 3471082"/>
                <a:gd name="connsiteX64" fmla="*/ 2445362 w 3471082"/>
                <a:gd name="connsiteY64" fmla="*/ 3173687 h 3471082"/>
                <a:gd name="connsiteX65" fmla="*/ 2351327 w 3471082"/>
                <a:gd name="connsiteY65" fmla="*/ 3219813 h 3471082"/>
                <a:gd name="connsiteX66" fmla="*/ 2266764 w 3471082"/>
                <a:gd name="connsiteY66" fmla="*/ 3251328 h 3471082"/>
                <a:gd name="connsiteX67" fmla="*/ 2276328 w 3471082"/>
                <a:gd name="connsiteY67" fmla="*/ 3384019 h 3471082"/>
                <a:gd name="connsiteX68" fmla="*/ 2251638 w 3471082"/>
                <a:gd name="connsiteY68" fmla="*/ 3393056 h 3471082"/>
                <a:gd name="connsiteX69" fmla="*/ 2104997 w 3471082"/>
                <a:gd name="connsiteY69" fmla="*/ 3430761 h 3471082"/>
                <a:gd name="connsiteX70" fmla="*/ 2047666 w 3471082"/>
                <a:gd name="connsiteY70" fmla="*/ 3314717 h 3471082"/>
                <a:gd name="connsiteX71" fmla="*/ 1897291 w 3471082"/>
                <a:gd name="connsiteY71" fmla="*/ 3338086 h 3471082"/>
                <a:gd name="connsiteX72" fmla="*/ 1849143 w 3471082"/>
                <a:gd name="connsiteY72" fmla="*/ 3340561 h 3471082"/>
                <a:gd name="connsiteX73" fmla="*/ 1824398 w 3471082"/>
                <a:gd name="connsiteY73" fmla="*/ 3466595 h 3471082"/>
                <a:gd name="connsiteX74" fmla="*/ 1735541 w 3471082"/>
                <a:gd name="connsiteY74" fmla="*/ 3471082 h 3471082"/>
                <a:gd name="connsiteX75" fmla="*/ 1646682 w 3471082"/>
                <a:gd name="connsiteY75" fmla="*/ 3466595 h 3471082"/>
                <a:gd name="connsiteX76" fmla="*/ 1621937 w 3471082"/>
                <a:gd name="connsiteY76" fmla="*/ 3340561 h 3471082"/>
                <a:gd name="connsiteX77" fmla="*/ 1573790 w 3471082"/>
                <a:gd name="connsiteY77" fmla="*/ 3338086 h 3471082"/>
                <a:gd name="connsiteX78" fmla="*/ 1423415 w 3471082"/>
                <a:gd name="connsiteY78" fmla="*/ 3314717 h 3471082"/>
                <a:gd name="connsiteX79" fmla="*/ 1366084 w 3471082"/>
                <a:gd name="connsiteY79" fmla="*/ 3430761 h 3471082"/>
                <a:gd name="connsiteX80" fmla="*/ 1219444 w 3471082"/>
                <a:gd name="connsiteY80" fmla="*/ 3393056 h 3471082"/>
                <a:gd name="connsiteX81" fmla="*/ 1194752 w 3471082"/>
                <a:gd name="connsiteY81" fmla="*/ 3384018 h 3471082"/>
                <a:gd name="connsiteX82" fmla="*/ 1204316 w 3471082"/>
                <a:gd name="connsiteY82" fmla="*/ 3251328 h 3471082"/>
                <a:gd name="connsiteX83" fmla="*/ 1119753 w 3471082"/>
                <a:gd name="connsiteY83" fmla="*/ 3219813 h 3471082"/>
                <a:gd name="connsiteX84" fmla="*/ 1025718 w 3471082"/>
                <a:gd name="connsiteY84" fmla="*/ 3173687 h 3471082"/>
                <a:gd name="connsiteX85" fmla="*/ 936343 w 3471082"/>
                <a:gd name="connsiteY85" fmla="*/ 3275131 h 3471082"/>
                <a:gd name="connsiteX86" fmla="*/ 908279 w 3471082"/>
                <a:gd name="connsiteY86" fmla="*/ 3261612 h 3471082"/>
                <a:gd name="connsiteX87" fmla="*/ 781717 w 3471082"/>
                <a:gd name="connsiteY87" fmla="*/ 3184723 h 3471082"/>
                <a:gd name="connsiteX88" fmla="*/ 827739 w 3471082"/>
                <a:gd name="connsiteY88" fmla="*/ 3053560 h 3471082"/>
                <a:gd name="connsiteX89" fmla="*/ 729240 w 3471082"/>
                <a:gd name="connsiteY89" fmla="*/ 2978560 h 3471082"/>
                <a:gd name="connsiteX90" fmla="*/ 683385 w 3471082"/>
                <a:gd name="connsiteY90" fmla="*/ 2936124 h 3471082"/>
                <a:gd name="connsiteX91" fmla="*/ 565421 w 3471082"/>
                <a:gd name="connsiteY91" fmla="*/ 3014643 h 3471082"/>
                <a:gd name="connsiteX92" fmla="*/ 508328 w 3471082"/>
                <a:gd name="connsiteY92" fmla="*/ 2962754 h 3471082"/>
                <a:gd name="connsiteX93" fmla="*/ 438012 w 3471082"/>
                <a:gd name="connsiteY93" fmla="*/ 2885386 h 3471082"/>
                <a:gd name="connsiteX94" fmla="*/ 519975 w 3471082"/>
                <a:gd name="connsiteY94" fmla="*/ 2766007 h 3471082"/>
                <a:gd name="connsiteX95" fmla="*/ 514790 w 3471082"/>
                <a:gd name="connsiteY95" fmla="*/ 2760198 h 3471082"/>
                <a:gd name="connsiteX96" fmla="*/ 423719 w 3471082"/>
                <a:gd name="connsiteY96" fmla="*/ 2636189 h 3471082"/>
                <a:gd name="connsiteX97" fmla="*/ 415819 w 3471082"/>
                <a:gd name="connsiteY97" fmla="*/ 2622948 h 3471082"/>
                <a:gd name="connsiteX98" fmla="*/ 275092 w 3471082"/>
                <a:gd name="connsiteY98" fmla="*/ 2670819 h 3471082"/>
                <a:gd name="connsiteX99" fmla="*/ 209471 w 3471082"/>
                <a:gd name="connsiteY99" fmla="*/ 2562803 h 3471082"/>
                <a:gd name="connsiteX100" fmla="*/ 184742 w 3471082"/>
                <a:gd name="connsiteY100" fmla="*/ 2511469 h 3471082"/>
                <a:gd name="connsiteX101" fmla="*/ 301234 w 3471082"/>
                <a:gd name="connsiteY101" fmla="*/ 2411969 h 3471082"/>
                <a:gd name="connsiteX102" fmla="*/ 277859 w 3471082"/>
                <a:gd name="connsiteY102" fmla="*/ 2362561 h 3471082"/>
                <a:gd name="connsiteX103" fmla="*/ 239399 w 3471082"/>
                <a:gd name="connsiteY103" fmla="*/ 2255564 h 3471082"/>
                <a:gd name="connsiteX104" fmla="*/ 83452 w 3471082"/>
                <a:gd name="connsiteY104" fmla="*/ 2266461 h 3471082"/>
                <a:gd name="connsiteX105" fmla="*/ 78027 w 3471082"/>
                <a:gd name="connsiteY105" fmla="*/ 2251638 h 3471082"/>
                <a:gd name="connsiteX106" fmla="*/ 36116 w 3471082"/>
                <a:gd name="connsiteY106" fmla="*/ 2088639 h 3471082"/>
                <a:gd name="connsiteX107" fmla="*/ 179639 w 3471082"/>
                <a:gd name="connsiteY107" fmla="*/ 2019897 h 3471082"/>
                <a:gd name="connsiteX108" fmla="*/ 161705 w 3471082"/>
                <a:gd name="connsiteY108" fmla="*/ 1900242 h 3471082"/>
                <a:gd name="connsiteX109" fmla="*/ 159595 w 3471082"/>
                <a:gd name="connsiteY109" fmla="*/ 1857702 h 3471082"/>
                <a:gd name="connsiteX110" fmla="*/ 4680 w 3471082"/>
                <a:gd name="connsiteY110" fmla="*/ 1828216 h 3471082"/>
                <a:gd name="connsiteX111" fmla="*/ 0 w 3471082"/>
                <a:gd name="connsiteY111" fmla="*/ 1735541 h 3471082"/>
                <a:gd name="connsiteX112" fmla="*/ 4680 w 3471082"/>
                <a:gd name="connsiteY112" fmla="*/ 1642864 h 3471082"/>
                <a:gd name="connsiteX113" fmla="*/ 159595 w 3471082"/>
                <a:gd name="connsiteY113" fmla="*/ 1613378 h 3471082"/>
                <a:gd name="connsiteX114" fmla="*/ 161705 w 3471082"/>
                <a:gd name="connsiteY114" fmla="*/ 1570839 h 3471082"/>
                <a:gd name="connsiteX115" fmla="*/ 179639 w 3471082"/>
                <a:gd name="connsiteY115" fmla="*/ 1451183 h 3471082"/>
                <a:gd name="connsiteX116" fmla="*/ 36116 w 3471082"/>
                <a:gd name="connsiteY116" fmla="*/ 1382441 h 3471082"/>
                <a:gd name="connsiteX117" fmla="*/ 78027 w 3471082"/>
                <a:gd name="connsiteY117" fmla="*/ 1219444 h 3471082"/>
                <a:gd name="connsiteX118" fmla="*/ 83453 w 3471082"/>
                <a:gd name="connsiteY118" fmla="*/ 1204620 h 3471082"/>
                <a:gd name="connsiteX119" fmla="*/ 239399 w 3471082"/>
                <a:gd name="connsiteY119" fmla="*/ 1215517 h 3471082"/>
                <a:gd name="connsiteX120" fmla="*/ 277859 w 3471082"/>
                <a:gd name="connsiteY120" fmla="*/ 1108520 h 3471082"/>
                <a:gd name="connsiteX121" fmla="*/ 301234 w 3471082"/>
                <a:gd name="connsiteY121" fmla="*/ 1059112 h 3471082"/>
                <a:gd name="connsiteX122" fmla="*/ 184742 w 3471082"/>
                <a:gd name="connsiteY122" fmla="*/ 959612 h 3471082"/>
                <a:gd name="connsiteX123" fmla="*/ 209471 w 3471082"/>
                <a:gd name="connsiteY123" fmla="*/ 908279 h 3471082"/>
                <a:gd name="connsiteX124" fmla="*/ 275093 w 3471082"/>
                <a:gd name="connsiteY124" fmla="*/ 800261 h 3471082"/>
                <a:gd name="connsiteX125" fmla="*/ 415819 w 3471082"/>
                <a:gd name="connsiteY125" fmla="*/ 848132 h 3471082"/>
                <a:gd name="connsiteX126" fmla="*/ 423719 w 3471082"/>
                <a:gd name="connsiteY126" fmla="*/ 834892 h 3471082"/>
                <a:gd name="connsiteX127" fmla="*/ 514790 w 3471082"/>
                <a:gd name="connsiteY127" fmla="*/ 710882 h 3471082"/>
                <a:gd name="connsiteX128" fmla="*/ 519975 w 3471082"/>
                <a:gd name="connsiteY128" fmla="*/ 705074 h 3471082"/>
                <a:gd name="connsiteX129" fmla="*/ 438012 w 3471082"/>
                <a:gd name="connsiteY129" fmla="*/ 585696 h 3471082"/>
                <a:gd name="connsiteX130" fmla="*/ 508328 w 3471082"/>
                <a:gd name="connsiteY130" fmla="*/ 508328 h 3471082"/>
                <a:gd name="connsiteX131" fmla="*/ 565422 w 3471082"/>
                <a:gd name="connsiteY131" fmla="*/ 456438 h 3471082"/>
                <a:gd name="connsiteX132" fmla="*/ 683385 w 3471082"/>
                <a:gd name="connsiteY132" fmla="*/ 534956 h 3471082"/>
                <a:gd name="connsiteX133" fmla="*/ 729240 w 3471082"/>
                <a:gd name="connsiteY133" fmla="*/ 492521 h 3471082"/>
                <a:gd name="connsiteX134" fmla="*/ 827739 w 3471082"/>
                <a:gd name="connsiteY134" fmla="*/ 417520 h 3471082"/>
                <a:gd name="connsiteX135" fmla="*/ 781717 w 3471082"/>
                <a:gd name="connsiteY135" fmla="*/ 286359 h 3471082"/>
                <a:gd name="connsiteX136" fmla="*/ 908279 w 3471082"/>
                <a:gd name="connsiteY136" fmla="*/ 209471 h 3471082"/>
                <a:gd name="connsiteX137" fmla="*/ 936344 w 3471082"/>
                <a:gd name="connsiteY137" fmla="*/ 195951 h 3471082"/>
                <a:gd name="connsiteX138" fmla="*/ 1025718 w 3471082"/>
                <a:gd name="connsiteY138" fmla="*/ 297393 h 3471082"/>
                <a:gd name="connsiteX139" fmla="*/ 1119753 w 3471082"/>
                <a:gd name="connsiteY139" fmla="*/ 251268 h 3471082"/>
                <a:gd name="connsiteX140" fmla="*/ 1204316 w 3471082"/>
                <a:gd name="connsiteY140" fmla="*/ 219753 h 3471082"/>
                <a:gd name="connsiteX141" fmla="*/ 1194752 w 3471082"/>
                <a:gd name="connsiteY141" fmla="*/ 87064 h 3471082"/>
                <a:gd name="connsiteX142" fmla="*/ 1219444 w 3471082"/>
                <a:gd name="connsiteY142" fmla="*/ 78027 h 3471082"/>
                <a:gd name="connsiteX143" fmla="*/ 1366085 w 3471082"/>
                <a:gd name="connsiteY143" fmla="*/ 40321 h 3471082"/>
                <a:gd name="connsiteX144" fmla="*/ 1423415 w 3471082"/>
                <a:gd name="connsiteY144" fmla="*/ 156363 h 3471082"/>
                <a:gd name="connsiteX145" fmla="*/ 1573790 w 3471082"/>
                <a:gd name="connsiteY145" fmla="*/ 132995 h 3471082"/>
                <a:gd name="connsiteX146" fmla="*/ 1621937 w 3471082"/>
                <a:gd name="connsiteY146" fmla="*/ 130519 h 3471082"/>
                <a:gd name="connsiteX147" fmla="*/ 1646682 w 3471082"/>
                <a:gd name="connsiteY147" fmla="*/ 4487 h 347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3471082" h="3471082">
                  <a:moveTo>
                    <a:pt x="1735541" y="0"/>
                  </a:moveTo>
                  <a:lnTo>
                    <a:pt x="1824399" y="4487"/>
                  </a:lnTo>
                  <a:lnTo>
                    <a:pt x="1849143" y="130519"/>
                  </a:lnTo>
                  <a:lnTo>
                    <a:pt x="1897291" y="132995"/>
                  </a:lnTo>
                  <a:lnTo>
                    <a:pt x="2047666" y="156363"/>
                  </a:lnTo>
                  <a:lnTo>
                    <a:pt x="2104996" y="40321"/>
                  </a:lnTo>
                  <a:lnTo>
                    <a:pt x="2251638" y="78027"/>
                  </a:lnTo>
                  <a:lnTo>
                    <a:pt x="2276328" y="87063"/>
                  </a:lnTo>
                  <a:lnTo>
                    <a:pt x="2266764" y="219753"/>
                  </a:lnTo>
                  <a:lnTo>
                    <a:pt x="2351327" y="251268"/>
                  </a:lnTo>
                  <a:lnTo>
                    <a:pt x="2445362" y="297393"/>
                  </a:lnTo>
                  <a:lnTo>
                    <a:pt x="2534737" y="195950"/>
                  </a:lnTo>
                  <a:lnTo>
                    <a:pt x="2562803" y="209471"/>
                  </a:lnTo>
                  <a:lnTo>
                    <a:pt x="2689364" y="286358"/>
                  </a:lnTo>
                  <a:lnTo>
                    <a:pt x="2643342" y="417520"/>
                  </a:lnTo>
                  <a:lnTo>
                    <a:pt x="2741841" y="492521"/>
                  </a:lnTo>
                  <a:lnTo>
                    <a:pt x="2787696" y="534956"/>
                  </a:lnTo>
                  <a:lnTo>
                    <a:pt x="2905660" y="456438"/>
                  </a:lnTo>
                  <a:lnTo>
                    <a:pt x="2962754" y="508328"/>
                  </a:lnTo>
                  <a:lnTo>
                    <a:pt x="3033070" y="585695"/>
                  </a:lnTo>
                  <a:lnTo>
                    <a:pt x="2951106" y="705074"/>
                  </a:lnTo>
                  <a:lnTo>
                    <a:pt x="2956291" y="710882"/>
                  </a:lnTo>
                  <a:cubicBezTo>
                    <a:pt x="2988531" y="750661"/>
                    <a:pt x="3018932" y="792042"/>
                    <a:pt x="3047362" y="834892"/>
                  </a:cubicBezTo>
                  <a:lnTo>
                    <a:pt x="3055262" y="848132"/>
                  </a:lnTo>
                  <a:lnTo>
                    <a:pt x="3195989" y="800261"/>
                  </a:lnTo>
                  <a:lnTo>
                    <a:pt x="3261612" y="908279"/>
                  </a:lnTo>
                  <a:lnTo>
                    <a:pt x="3286340" y="959611"/>
                  </a:lnTo>
                  <a:lnTo>
                    <a:pt x="3169847" y="1059112"/>
                  </a:lnTo>
                  <a:lnTo>
                    <a:pt x="3193222" y="1108520"/>
                  </a:lnTo>
                  <a:lnTo>
                    <a:pt x="3231681" y="1215517"/>
                  </a:lnTo>
                  <a:lnTo>
                    <a:pt x="3387630" y="1204620"/>
                  </a:lnTo>
                  <a:lnTo>
                    <a:pt x="3393056" y="1219444"/>
                  </a:lnTo>
                  <a:lnTo>
                    <a:pt x="3434966" y="1382440"/>
                  </a:lnTo>
                  <a:lnTo>
                    <a:pt x="3291441" y="1451183"/>
                  </a:lnTo>
                  <a:lnTo>
                    <a:pt x="3309376" y="1570839"/>
                  </a:lnTo>
                  <a:lnTo>
                    <a:pt x="3311485" y="1613378"/>
                  </a:lnTo>
                  <a:lnTo>
                    <a:pt x="3466403" y="1642865"/>
                  </a:lnTo>
                  <a:lnTo>
                    <a:pt x="3471082" y="1735541"/>
                  </a:lnTo>
                  <a:lnTo>
                    <a:pt x="3466403" y="1828215"/>
                  </a:lnTo>
                  <a:lnTo>
                    <a:pt x="3311485" y="1857702"/>
                  </a:lnTo>
                  <a:lnTo>
                    <a:pt x="3309376" y="1900242"/>
                  </a:lnTo>
                  <a:lnTo>
                    <a:pt x="3291441" y="2019897"/>
                  </a:lnTo>
                  <a:lnTo>
                    <a:pt x="3434967" y="2088640"/>
                  </a:lnTo>
                  <a:lnTo>
                    <a:pt x="3393056" y="2251638"/>
                  </a:lnTo>
                  <a:lnTo>
                    <a:pt x="3387630" y="2266461"/>
                  </a:lnTo>
                  <a:lnTo>
                    <a:pt x="3231681" y="2255564"/>
                  </a:lnTo>
                  <a:lnTo>
                    <a:pt x="3193222" y="2362561"/>
                  </a:lnTo>
                  <a:lnTo>
                    <a:pt x="3169847" y="2411969"/>
                  </a:lnTo>
                  <a:lnTo>
                    <a:pt x="3286340" y="2511470"/>
                  </a:lnTo>
                  <a:lnTo>
                    <a:pt x="3261612" y="2562803"/>
                  </a:lnTo>
                  <a:lnTo>
                    <a:pt x="3195990" y="2670820"/>
                  </a:lnTo>
                  <a:lnTo>
                    <a:pt x="3055262" y="2622948"/>
                  </a:lnTo>
                  <a:lnTo>
                    <a:pt x="3047362" y="2636189"/>
                  </a:lnTo>
                  <a:cubicBezTo>
                    <a:pt x="3018932" y="2679038"/>
                    <a:pt x="2988531" y="2720419"/>
                    <a:pt x="2956291" y="2760198"/>
                  </a:cubicBezTo>
                  <a:lnTo>
                    <a:pt x="2951106" y="2766007"/>
                  </a:lnTo>
                  <a:lnTo>
                    <a:pt x="3033070" y="2885387"/>
                  </a:lnTo>
                  <a:lnTo>
                    <a:pt x="2962754" y="2962754"/>
                  </a:lnTo>
                  <a:lnTo>
                    <a:pt x="2905661" y="3014644"/>
                  </a:lnTo>
                  <a:lnTo>
                    <a:pt x="2787696" y="2936124"/>
                  </a:lnTo>
                  <a:lnTo>
                    <a:pt x="2741841" y="2978560"/>
                  </a:lnTo>
                  <a:lnTo>
                    <a:pt x="2643342" y="3053560"/>
                  </a:lnTo>
                  <a:lnTo>
                    <a:pt x="2689365" y="3184724"/>
                  </a:lnTo>
                  <a:lnTo>
                    <a:pt x="2562803" y="3261612"/>
                  </a:lnTo>
                  <a:lnTo>
                    <a:pt x="2534738" y="3275131"/>
                  </a:lnTo>
                  <a:lnTo>
                    <a:pt x="2445362" y="3173687"/>
                  </a:lnTo>
                  <a:lnTo>
                    <a:pt x="2351327" y="3219813"/>
                  </a:lnTo>
                  <a:lnTo>
                    <a:pt x="2266764" y="3251328"/>
                  </a:lnTo>
                  <a:lnTo>
                    <a:pt x="2276328" y="3384019"/>
                  </a:lnTo>
                  <a:lnTo>
                    <a:pt x="2251638" y="3393056"/>
                  </a:lnTo>
                  <a:lnTo>
                    <a:pt x="2104997" y="3430761"/>
                  </a:lnTo>
                  <a:lnTo>
                    <a:pt x="2047666" y="3314717"/>
                  </a:lnTo>
                  <a:lnTo>
                    <a:pt x="1897291" y="3338086"/>
                  </a:lnTo>
                  <a:lnTo>
                    <a:pt x="1849143" y="3340561"/>
                  </a:lnTo>
                  <a:lnTo>
                    <a:pt x="1824398" y="3466595"/>
                  </a:lnTo>
                  <a:lnTo>
                    <a:pt x="1735541" y="3471082"/>
                  </a:lnTo>
                  <a:lnTo>
                    <a:pt x="1646682" y="3466595"/>
                  </a:lnTo>
                  <a:lnTo>
                    <a:pt x="1621937" y="3340561"/>
                  </a:lnTo>
                  <a:lnTo>
                    <a:pt x="1573790" y="3338086"/>
                  </a:lnTo>
                  <a:lnTo>
                    <a:pt x="1423415" y="3314717"/>
                  </a:lnTo>
                  <a:lnTo>
                    <a:pt x="1366084" y="3430761"/>
                  </a:lnTo>
                  <a:lnTo>
                    <a:pt x="1219444" y="3393056"/>
                  </a:lnTo>
                  <a:lnTo>
                    <a:pt x="1194752" y="3384018"/>
                  </a:lnTo>
                  <a:lnTo>
                    <a:pt x="1204316" y="3251328"/>
                  </a:lnTo>
                  <a:lnTo>
                    <a:pt x="1119753" y="3219813"/>
                  </a:lnTo>
                  <a:lnTo>
                    <a:pt x="1025718" y="3173687"/>
                  </a:lnTo>
                  <a:lnTo>
                    <a:pt x="936343" y="3275131"/>
                  </a:lnTo>
                  <a:lnTo>
                    <a:pt x="908279" y="3261612"/>
                  </a:lnTo>
                  <a:lnTo>
                    <a:pt x="781717" y="3184723"/>
                  </a:lnTo>
                  <a:lnTo>
                    <a:pt x="827739" y="3053560"/>
                  </a:lnTo>
                  <a:lnTo>
                    <a:pt x="729240" y="2978560"/>
                  </a:lnTo>
                  <a:lnTo>
                    <a:pt x="683385" y="2936124"/>
                  </a:lnTo>
                  <a:lnTo>
                    <a:pt x="565421" y="3014643"/>
                  </a:lnTo>
                  <a:lnTo>
                    <a:pt x="508328" y="2962754"/>
                  </a:lnTo>
                  <a:lnTo>
                    <a:pt x="438012" y="2885386"/>
                  </a:lnTo>
                  <a:lnTo>
                    <a:pt x="519975" y="2766007"/>
                  </a:lnTo>
                  <a:lnTo>
                    <a:pt x="514790" y="2760198"/>
                  </a:lnTo>
                  <a:cubicBezTo>
                    <a:pt x="482550" y="2720419"/>
                    <a:pt x="452148" y="2679038"/>
                    <a:pt x="423719" y="2636189"/>
                  </a:cubicBezTo>
                  <a:lnTo>
                    <a:pt x="415819" y="2622948"/>
                  </a:lnTo>
                  <a:lnTo>
                    <a:pt x="275092" y="2670819"/>
                  </a:lnTo>
                  <a:lnTo>
                    <a:pt x="209471" y="2562803"/>
                  </a:lnTo>
                  <a:lnTo>
                    <a:pt x="184742" y="2511469"/>
                  </a:lnTo>
                  <a:lnTo>
                    <a:pt x="301234" y="2411969"/>
                  </a:lnTo>
                  <a:lnTo>
                    <a:pt x="277859" y="2362561"/>
                  </a:lnTo>
                  <a:lnTo>
                    <a:pt x="239399" y="2255564"/>
                  </a:lnTo>
                  <a:lnTo>
                    <a:pt x="83452" y="2266461"/>
                  </a:lnTo>
                  <a:lnTo>
                    <a:pt x="78027" y="2251638"/>
                  </a:lnTo>
                  <a:lnTo>
                    <a:pt x="36116" y="2088639"/>
                  </a:lnTo>
                  <a:lnTo>
                    <a:pt x="179639" y="2019897"/>
                  </a:lnTo>
                  <a:lnTo>
                    <a:pt x="161705" y="1900242"/>
                  </a:lnTo>
                  <a:lnTo>
                    <a:pt x="159595" y="1857702"/>
                  </a:lnTo>
                  <a:lnTo>
                    <a:pt x="4680" y="1828216"/>
                  </a:lnTo>
                  <a:lnTo>
                    <a:pt x="0" y="1735541"/>
                  </a:lnTo>
                  <a:lnTo>
                    <a:pt x="4680" y="1642864"/>
                  </a:lnTo>
                  <a:lnTo>
                    <a:pt x="159595" y="1613378"/>
                  </a:lnTo>
                  <a:lnTo>
                    <a:pt x="161705" y="1570839"/>
                  </a:lnTo>
                  <a:lnTo>
                    <a:pt x="179639" y="1451183"/>
                  </a:lnTo>
                  <a:lnTo>
                    <a:pt x="36116" y="1382441"/>
                  </a:lnTo>
                  <a:lnTo>
                    <a:pt x="78027" y="1219444"/>
                  </a:lnTo>
                  <a:lnTo>
                    <a:pt x="83453" y="1204620"/>
                  </a:lnTo>
                  <a:lnTo>
                    <a:pt x="239399" y="1215517"/>
                  </a:lnTo>
                  <a:lnTo>
                    <a:pt x="277859" y="1108520"/>
                  </a:lnTo>
                  <a:lnTo>
                    <a:pt x="301234" y="1059112"/>
                  </a:lnTo>
                  <a:lnTo>
                    <a:pt x="184742" y="959612"/>
                  </a:lnTo>
                  <a:lnTo>
                    <a:pt x="209471" y="908279"/>
                  </a:lnTo>
                  <a:lnTo>
                    <a:pt x="275093" y="800261"/>
                  </a:lnTo>
                  <a:lnTo>
                    <a:pt x="415819" y="848132"/>
                  </a:lnTo>
                  <a:lnTo>
                    <a:pt x="423719" y="834892"/>
                  </a:lnTo>
                  <a:cubicBezTo>
                    <a:pt x="452148" y="792042"/>
                    <a:pt x="482550" y="750661"/>
                    <a:pt x="514790" y="710882"/>
                  </a:cubicBezTo>
                  <a:lnTo>
                    <a:pt x="519975" y="705074"/>
                  </a:lnTo>
                  <a:lnTo>
                    <a:pt x="438012" y="585696"/>
                  </a:lnTo>
                  <a:lnTo>
                    <a:pt x="508328" y="508328"/>
                  </a:lnTo>
                  <a:lnTo>
                    <a:pt x="565422" y="456438"/>
                  </a:lnTo>
                  <a:lnTo>
                    <a:pt x="683385" y="534956"/>
                  </a:lnTo>
                  <a:lnTo>
                    <a:pt x="729240" y="492521"/>
                  </a:lnTo>
                  <a:lnTo>
                    <a:pt x="827739" y="417520"/>
                  </a:lnTo>
                  <a:lnTo>
                    <a:pt x="781717" y="286359"/>
                  </a:lnTo>
                  <a:lnTo>
                    <a:pt x="908279" y="209471"/>
                  </a:lnTo>
                  <a:lnTo>
                    <a:pt x="936344" y="195951"/>
                  </a:lnTo>
                  <a:lnTo>
                    <a:pt x="1025718" y="297393"/>
                  </a:lnTo>
                  <a:lnTo>
                    <a:pt x="1119753" y="251268"/>
                  </a:lnTo>
                  <a:lnTo>
                    <a:pt x="1204316" y="219753"/>
                  </a:lnTo>
                  <a:lnTo>
                    <a:pt x="1194752" y="87064"/>
                  </a:lnTo>
                  <a:lnTo>
                    <a:pt x="1219444" y="78027"/>
                  </a:lnTo>
                  <a:lnTo>
                    <a:pt x="1366085" y="40321"/>
                  </a:lnTo>
                  <a:lnTo>
                    <a:pt x="1423415" y="156363"/>
                  </a:lnTo>
                  <a:lnTo>
                    <a:pt x="1573790" y="132995"/>
                  </a:lnTo>
                  <a:lnTo>
                    <a:pt x="1621937" y="130519"/>
                  </a:lnTo>
                  <a:lnTo>
                    <a:pt x="1646682" y="44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D86"/>
                </a:gs>
                <a:gs pos="91000">
                  <a:srgbClr val="3E89C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152286" y="3771148"/>
              <a:ext cx="2225952" cy="2225952"/>
              <a:chOff x="4653204" y="1979494"/>
              <a:chExt cx="2899012" cy="2899012"/>
            </a:xfrm>
          </p:grpSpPr>
          <p:sp>
            <p:nvSpPr>
              <p:cNvPr id="52" name="Donut 51"/>
              <p:cNvSpPr/>
              <p:nvPr/>
            </p:nvSpPr>
            <p:spPr>
              <a:xfrm>
                <a:off x="4653204" y="1979494"/>
                <a:ext cx="2899012" cy="2899012"/>
              </a:xfrm>
              <a:prstGeom prst="donut">
                <a:avLst>
                  <a:gd name="adj" fmla="val 3066"/>
                </a:avLst>
              </a:prstGeom>
              <a:gradFill flip="none" rotWithShape="1">
                <a:gsLst>
                  <a:gs pos="0">
                    <a:srgbClr val="004D86"/>
                  </a:gs>
                  <a:gs pos="91000">
                    <a:srgbClr val="3E89CE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739613" y="2065469"/>
                <a:ext cx="2726194" cy="27249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5588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Donut 53"/>
              <p:cNvSpPr/>
              <p:nvPr/>
            </p:nvSpPr>
            <p:spPr>
              <a:xfrm>
                <a:off x="4739613" y="2065469"/>
                <a:ext cx="2726194" cy="2725108"/>
              </a:xfrm>
              <a:prstGeom prst="donut">
                <a:avLst>
                  <a:gd name="adj" fmla="val 3066"/>
                </a:avLst>
              </a:prstGeom>
              <a:gradFill flip="none" rotWithShape="1">
                <a:gsLst>
                  <a:gs pos="0">
                    <a:srgbClr val="004D86"/>
                  </a:gs>
                  <a:gs pos="91000">
                    <a:srgbClr val="3E89C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5896314" y="844403"/>
            <a:ext cx="1339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/>
              <a:t>অপচয় রোধ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8462331" y="2182394"/>
            <a:ext cx="13179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/>
              <a:t>পচন রোধ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5692732" y="3006058"/>
            <a:ext cx="16836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/>
              <a:t>খাদ্য সংরক্ষণের গুরুত্ব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7250051" y="4994049"/>
            <a:ext cx="1384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b="1" dirty="0"/>
              <a:t>ব্যাকটেরিয়া জন্মাতে দেয়না</a:t>
            </a:r>
            <a:endParaRPr lang="en-US" sz="2400" b="1" dirty="0"/>
          </a:p>
        </p:txBody>
      </p:sp>
      <p:grpSp>
        <p:nvGrpSpPr>
          <p:cNvPr id="55" name="Group 54"/>
          <p:cNvGrpSpPr/>
          <p:nvPr/>
        </p:nvGrpSpPr>
        <p:grpSpPr>
          <a:xfrm>
            <a:off x="3677259" y="4368706"/>
            <a:ext cx="2198106" cy="2198106"/>
            <a:chOff x="2927507" y="3551521"/>
            <a:chExt cx="2665205" cy="2665205"/>
          </a:xfrm>
        </p:grpSpPr>
        <p:sp>
          <p:nvSpPr>
            <p:cNvPr id="56" name="Freeform 55"/>
            <p:cNvSpPr/>
            <p:nvPr/>
          </p:nvSpPr>
          <p:spPr>
            <a:xfrm>
              <a:off x="2927507" y="3551521"/>
              <a:ext cx="2665205" cy="2665205"/>
            </a:xfrm>
            <a:custGeom>
              <a:avLst/>
              <a:gdLst>
                <a:gd name="connsiteX0" fmla="*/ 1735541 w 3471082"/>
                <a:gd name="connsiteY0" fmla="*/ 0 h 3471082"/>
                <a:gd name="connsiteX1" fmla="*/ 1824399 w 3471082"/>
                <a:gd name="connsiteY1" fmla="*/ 4487 h 3471082"/>
                <a:gd name="connsiteX2" fmla="*/ 1849143 w 3471082"/>
                <a:gd name="connsiteY2" fmla="*/ 130519 h 3471082"/>
                <a:gd name="connsiteX3" fmla="*/ 1897291 w 3471082"/>
                <a:gd name="connsiteY3" fmla="*/ 132995 h 3471082"/>
                <a:gd name="connsiteX4" fmla="*/ 2047666 w 3471082"/>
                <a:gd name="connsiteY4" fmla="*/ 156363 h 3471082"/>
                <a:gd name="connsiteX5" fmla="*/ 2104996 w 3471082"/>
                <a:gd name="connsiteY5" fmla="*/ 40321 h 3471082"/>
                <a:gd name="connsiteX6" fmla="*/ 2251638 w 3471082"/>
                <a:gd name="connsiteY6" fmla="*/ 78027 h 3471082"/>
                <a:gd name="connsiteX7" fmla="*/ 2276328 w 3471082"/>
                <a:gd name="connsiteY7" fmla="*/ 87063 h 3471082"/>
                <a:gd name="connsiteX8" fmla="*/ 2266764 w 3471082"/>
                <a:gd name="connsiteY8" fmla="*/ 219753 h 3471082"/>
                <a:gd name="connsiteX9" fmla="*/ 2351327 w 3471082"/>
                <a:gd name="connsiteY9" fmla="*/ 251268 h 3471082"/>
                <a:gd name="connsiteX10" fmla="*/ 2445362 w 3471082"/>
                <a:gd name="connsiteY10" fmla="*/ 297393 h 3471082"/>
                <a:gd name="connsiteX11" fmla="*/ 2534737 w 3471082"/>
                <a:gd name="connsiteY11" fmla="*/ 195950 h 3471082"/>
                <a:gd name="connsiteX12" fmla="*/ 2562803 w 3471082"/>
                <a:gd name="connsiteY12" fmla="*/ 209471 h 3471082"/>
                <a:gd name="connsiteX13" fmla="*/ 2689364 w 3471082"/>
                <a:gd name="connsiteY13" fmla="*/ 286358 h 3471082"/>
                <a:gd name="connsiteX14" fmla="*/ 2643342 w 3471082"/>
                <a:gd name="connsiteY14" fmla="*/ 417520 h 3471082"/>
                <a:gd name="connsiteX15" fmla="*/ 2741841 w 3471082"/>
                <a:gd name="connsiteY15" fmla="*/ 492521 h 3471082"/>
                <a:gd name="connsiteX16" fmla="*/ 2787696 w 3471082"/>
                <a:gd name="connsiteY16" fmla="*/ 534956 h 3471082"/>
                <a:gd name="connsiteX17" fmla="*/ 2905660 w 3471082"/>
                <a:gd name="connsiteY17" fmla="*/ 456438 h 3471082"/>
                <a:gd name="connsiteX18" fmla="*/ 2962754 w 3471082"/>
                <a:gd name="connsiteY18" fmla="*/ 508328 h 3471082"/>
                <a:gd name="connsiteX19" fmla="*/ 3033070 w 3471082"/>
                <a:gd name="connsiteY19" fmla="*/ 585695 h 3471082"/>
                <a:gd name="connsiteX20" fmla="*/ 2951106 w 3471082"/>
                <a:gd name="connsiteY20" fmla="*/ 705074 h 3471082"/>
                <a:gd name="connsiteX21" fmla="*/ 2956291 w 3471082"/>
                <a:gd name="connsiteY21" fmla="*/ 710882 h 3471082"/>
                <a:gd name="connsiteX22" fmla="*/ 3047362 w 3471082"/>
                <a:gd name="connsiteY22" fmla="*/ 834892 h 3471082"/>
                <a:gd name="connsiteX23" fmla="*/ 3055262 w 3471082"/>
                <a:gd name="connsiteY23" fmla="*/ 848132 h 3471082"/>
                <a:gd name="connsiteX24" fmla="*/ 3195989 w 3471082"/>
                <a:gd name="connsiteY24" fmla="*/ 800261 h 3471082"/>
                <a:gd name="connsiteX25" fmla="*/ 3261612 w 3471082"/>
                <a:gd name="connsiteY25" fmla="*/ 908279 h 3471082"/>
                <a:gd name="connsiteX26" fmla="*/ 3286340 w 3471082"/>
                <a:gd name="connsiteY26" fmla="*/ 959611 h 3471082"/>
                <a:gd name="connsiteX27" fmla="*/ 3169847 w 3471082"/>
                <a:gd name="connsiteY27" fmla="*/ 1059112 h 3471082"/>
                <a:gd name="connsiteX28" fmla="*/ 3193222 w 3471082"/>
                <a:gd name="connsiteY28" fmla="*/ 1108520 h 3471082"/>
                <a:gd name="connsiteX29" fmla="*/ 3231681 w 3471082"/>
                <a:gd name="connsiteY29" fmla="*/ 1215517 h 3471082"/>
                <a:gd name="connsiteX30" fmla="*/ 3387630 w 3471082"/>
                <a:gd name="connsiteY30" fmla="*/ 1204620 h 3471082"/>
                <a:gd name="connsiteX31" fmla="*/ 3393056 w 3471082"/>
                <a:gd name="connsiteY31" fmla="*/ 1219444 h 3471082"/>
                <a:gd name="connsiteX32" fmla="*/ 3434966 w 3471082"/>
                <a:gd name="connsiteY32" fmla="*/ 1382440 h 3471082"/>
                <a:gd name="connsiteX33" fmla="*/ 3291441 w 3471082"/>
                <a:gd name="connsiteY33" fmla="*/ 1451183 h 3471082"/>
                <a:gd name="connsiteX34" fmla="*/ 3309376 w 3471082"/>
                <a:gd name="connsiteY34" fmla="*/ 1570839 h 3471082"/>
                <a:gd name="connsiteX35" fmla="*/ 3311485 w 3471082"/>
                <a:gd name="connsiteY35" fmla="*/ 1613378 h 3471082"/>
                <a:gd name="connsiteX36" fmla="*/ 3466403 w 3471082"/>
                <a:gd name="connsiteY36" fmla="*/ 1642865 h 3471082"/>
                <a:gd name="connsiteX37" fmla="*/ 3471082 w 3471082"/>
                <a:gd name="connsiteY37" fmla="*/ 1735541 h 3471082"/>
                <a:gd name="connsiteX38" fmla="*/ 3466403 w 3471082"/>
                <a:gd name="connsiteY38" fmla="*/ 1828215 h 3471082"/>
                <a:gd name="connsiteX39" fmla="*/ 3311485 w 3471082"/>
                <a:gd name="connsiteY39" fmla="*/ 1857702 h 3471082"/>
                <a:gd name="connsiteX40" fmla="*/ 3309376 w 3471082"/>
                <a:gd name="connsiteY40" fmla="*/ 1900242 h 3471082"/>
                <a:gd name="connsiteX41" fmla="*/ 3291441 w 3471082"/>
                <a:gd name="connsiteY41" fmla="*/ 2019897 h 3471082"/>
                <a:gd name="connsiteX42" fmla="*/ 3434967 w 3471082"/>
                <a:gd name="connsiteY42" fmla="*/ 2088640 h 3471082"/>
                <a:gd name="connsiteX43" fmla="*/ 3393056 w 3471082"/>
                <a:gd name="connsiteY43" fmla="*/ 2251638 h 3471082"/>
                <a:gd name="connsiteX44" fmla="*/ 3387630 w 3471082"/>
                <a:gd name="connsiteY44" fmla="*/ 2266461 h 3471082"/>
                <a:gd name="connsiteX45" fmla="*/ 3231681 w 3471082"/>
                <a:gd name="connsiteY45" fmla="*/ 2255564 h 3471082"/>
                <a:gd name="connsiteX46" fmla="*/ 3193222 w 3471082"/>
                <a:gd name="connsiteY46" fmla="*/ 2362561 h 3471082"/>
                <a:gd name="connsiteX47" fmla="*/ 3169847 w 3471082"/>
                <a:gd name="connsiteY47" fmla="*/ 2411969 h 3471082"/>
                <a:gd name="connsiteX48" fmla="*/ 3286340 w 3471082"/>
                <a:gd name="connsiteY48" fmla="*/ 2511470 h 3471082"/>
                <a:gd name="connsiteX49" fmla="*/ 3261612 w 3471082"/>
                <a:gd name="connsiteY49" fmla="*/ 2562803 h 3471082"/>
                <a:gd name="connsiteX50" fmla="*/ 3195990 w 3471082"/>
                <a:gd name="connsiteY50" fmla="*/ 2670820 h 3471082"/>
                <a:gd name="connsiteX51" fmla="*/ 3055262 w 3471082"/>
                <a:gd name="connsiteY51" fmla="*/ 2622948 h 3471082"/>
                <a:gd name="connsiteX52" fmla="*/ 3047362 w 3471082"/>
                <a:gd name="connsiteY52" fmla="*/ 2636189 h 3471082"/>
                <a:gd name="connsiteX53" fmla="*/ 2956291 w 3471082"/>
                <a:gd name="connsiteY53" fmla="*/ 2760198 h 3471082"/>
                <a:gd name="connsiteX54" fmla="*/ 2951106 w 3471082"/>
                <a:gd name="connsiteY54" fmla="*/ 2766007 h 3471082"/>
                <a:gd name="connsiteX55" fmla="*/ 3033070 w 3471082"/>
                <a:gd name="connsiteY55" fmla="*/ 2885387 h 3471082"/>
                <a:gd name="connsiteX56" fmla="*/ 2962754 w 3471082"/>
                <a:gd name="connsiteY56" fmla="*/ 2962754 h 3471082"/>
                <a:gd name="connsiteX57" fmla="*/ 2905661 w 3471082"/>
                <a:gd name="connsiteY57" fmla="*/ 3014644 h 3471082"/>
                <a:gd name="connsiteX58" fmla="*/ 2787696 w 3471082"/>
                <a:gd name="connsiteY58" fmla="*/ 2936124 h 3471082"/>
                <a:gd name="connsiteX59" fmla="*/ 2741841 w 3471082"/>
                <a:gd name="connsiteY59" fmla="*/ 2978560 h 3471082"/>
                <a:gd name="connsiteX60" fmla="*/ 2643342 w 3471082"/>
                <a:gd name="connsiteY60" fmla="*/ 3053560 h 3471082"/>
                <a:gd name="connsiteX61" fmla="*/ 2689365 w 3471082"/>
                <a:gd name="connsiteY61" fmla="*/ 3184724 h 3471082"/>
                <a:gd name="connsiteX62" fmla="*/ 2562803 w 3471082"/>
                <a:gd name="connsiteY62" fmla="*/ 3261612 h 3471082"/>
                <a:gd name="connsiteX63" fmla="*/ 2534738 w 3471082"/>
                <a:gd name="connsiteY63" fmla="*/ 3275131 h 3471082"/>
                <a:gd name="connsiteX64" fmla="*/ 2445362 w 3471082"/>
                <a:gd name="connsiteY64" fmla="*/ 3173687 h 3471082"/>
                <a:gd name="connsiteX65" fmla="*/ 2351327 w 3471082"/>
                <a:gd name="connsiteY65" fmla="*/ 3219813 h 3471082"/>
                <a:gd name="connsiteX66" fmla="*/ 2266764 w 3471082"/>
                <a:gd name="connsiteY66" fmla="*/ 3251328 h 3471082"/>
                <a:gd name="connsiteX67" fmla="*/ 2276328 w 3471082"/>
                <a:gd name="connsiteY67" fmla="*/ 3384019 h 3471082"/>
                <a:gd name="connsiteX68" fmla="*/ 2251638 w 3471082"/>
                <a:gd name="connsiteY68" fmla="*/ 3393056 h 3471082"/>
                <a:gd name="connsiteX69" fmla="*/ 2104997 w 3471082"/>
                <a:gd name="connsiteY69" fmla="*/ 3430761 h 3471082"/>
                <a:gd name="connsiteX70" fmla="*/ 2047666 w 3471082"/>
                <a:gd name="connsiteY70" fmla="*/ 3314717 h 3471082"/>
                <a:gd name="connsiteX71" fmla="*/ 1897291 w 3471082"/>
                <a:gd name="connsiteY71" fmla="*/ 3338086 h 3471082"/>
                <a:gd name="connsiteX72" fmla="*/ 1849143 w 3471082"/>
                <a:gd name="connsiteY72" fmla="*/ 3340561 h 3471082"/>
                <a:gd name="connsiteX73" fmla="*/ 1824398 w 3471082"/>
                <a:gd name="connsiteY73" fmla="*/ 3466595 h 3471082"/>
                <a:gd name="connsiteX74" fmla="*/ 1735541 w 3471082"/>
                <a:gd name="connsiteY74" fmla="*/ 3471082 h 3471082"/>
                <a:gd name="connsiteX75" fmla="*/ 1646682 w 3471082"/>
                <a:gd name="connsiteY75" fmla="*/ 3466595 h 3471082"/>
                <a:gd name="connsiteX76" fmla="*/ 1621937 w 3471082"/>
                <a:gd name="connsiteY76" fmla="*/ 3340561 h 3471082"/>
                <a:gd name="connsiteX77" fmla="*/ 1573790 w 3471082"/>
                <a:gd name="connsiteY77" fmla="*/ 3338086 h 3471082"/>
                <a:gd name="connsiteX78" fmla="*/ 1423415 w 3471082"/>
                <a:gd name="connsiteY78" fmla="*/ 3314717 h 3471082"/>
                <a:gd name="connsiteX79" fmla="*/ 1366084 w 3471082"/>
                <a:gd name="connsiteY79" fmla="*/ 3430761 h 3471082"/>
                <a:gd name="connsiteX80" fmla="*/ 1219444 w 3471082"/>
                <a:gd name="connsiteY80" fmla="*/ 3393056 h 3471082"/>
                <a:gd name="connsiteX81" fmla="*/ 1194752 w 3471082"/>
                <a:gd name="connsiteY81" fmla="*/ 3384018 h 3471082"/>
                <a:gd name="connsiteX82" fmla="*/ 1204316 w 3471082"/>
                <a:gd name="connsiteY82" fmla="*/ 3251328 h 3471082"/>
                <a:gd name="connsiteX83" fmla="*/ 1119753 w 3471082"/>
                <a:gd name="connsiteY83" fmla="*/ 3219813 h 3471082"/>
                <a:gd name="connsiteX84" fmla="*/ 1025718 w 3471082"/>
                <a:gd name="connsiteY84" fmla="*/ 3173687 h 3471082"/>
                <a:gd name="connsiteX85" fmla="*/ 936343 w 3471082"/>
                <a:gd name="connsiteY85" fmla="*/ 3275131 h 3471082"/>
                <a:gd name="connsiteX86" fmla="*/ 908279 w 3471082"/>
                <a:gd name="connsiteY86" fmla="*/ 3261612 h 3471082"/>
                <a:gd name="connsiteX87" fmla="*/ 781717 w 3471082"/>
                <a:gd name="connsiteY87" fmla="*/ 3184723 h 3471082"/>
                <a:gd name="connsiteX88" fmla="*/ 827739 w 3471082"/>
                <a:gd name="connsiteY88" fmla="*/ 3053560 h 3471082"/>
                <a:gd name="connsiteX89" fmla="*/ 729240 w 3471082"/>
                <a:gd name="connsiteY89" fmla="*/ 2978560 h 3471082"/>
                <a:gd name="connsiteX90" fmla="*/ 683385 w 3471082"/>
                <a:gd name="connsiteY90" fmla="*/ 2936124 h 3471082"/>
                <a:gd name="connsiteX91" fmla="*/ 565421 w 3471082"/>
                <a:gd name="connsiteY91" fmla="*/ 3014643 h 3471082"/>
                <a:gd name="connsiteX92" fmla="*/ 508328 w 3471082"/>
                <a:gd name="connsiteY92" fmla="*/ 2962754 h 3471082"/>
                <a:gd name="connsiteX93" fmla="*/ 438012 w 3471082"/>
                <a:gd name="connsiteY93" fmla="*/ 2885386 h 3471082"/>
                <a:gd name="connsiteX94" fmla="*/ 519975 w 3471082"/>
                <a:gd name="connsiteY94" fmla="*/ 2766007 h 3471082"/>
                <a:gd name="connsiteX95" fmla="*/ 514790 w 3471082"/>
                <a:gd name="connsiteY95" fmla="*/ 2760198 h 3471082"/>
                <a:gd name="connsiteX96" fmla="*/ 423719 w 3471082"/>
                <a:gd name="connsiteY96" fmla="*/ 2636189 h 3471082"/>
                <a:gd name="connsiteX97" fmla="*/ 415819 w 3471082"/>
                <a:gd name="connsiteY97" fmla="*/ 2622948 h 3471082"/>
                <a:gd name="connsiteX98" fmla="*/ 275092 w 3471082"/>
                <a:gd name="connsiteY98" fmla="*/ 2670819 h 3471082"/>
                <a:gd name="connsiteX99" fmla="*/ 209471 w 3471082"/>
                <a:gd name="connsiteY99" fmla="*/ 2562803 h 3471082"/>
                <a:gd name="connsiteX100" fmla="*/ 184742 w 3471082"/>
                <a:gd name="connsiteY100" fmla="*/ 2511469 h 3471082"/>
                <a:gd name="connsiteX101" fmla="*/ 301234 w 3471082"/>
                <a:gd name="connsiteY101" fmla="*/ 2411969 h 3471082"/>
                <a:gd name="connsiteX102" fmla="*/ 277859 w 3471082"/>
                <a:gd name="connsiteY102" fmla="*/ 2362561 h 3471082"/>
                <a:gd name="connsiteX103" fmla="*/ 239399 w 3471082"/>
                <a:gd name="connsiteY103" fmla="*/ 2255564 h 3471082"/>
                <a:gd name="connsiteX104" fmla="*/ 83452 w 3471082"/>
                <a:gd name="connsiteY104" fmla="*/ 2266461 h 3471082"/>
                <a:gd name="connsiteX105" fmla="*/ 78027 w 3471082"/>
                <a:gd name="connsiteY105" fmla="*/ 2251638 h 3471082"/>
                <a:gd name="connsiteX106" fmla="*/ 36116 w 3471082"/>
                <a:gd name="connsiteY106" fmla="*/ 2088639 h 3471082"/>
                <a:gd name="connsiteX107" fmla="*/ 179639 w 3471082"/>
                <a:gd name="connsiteY107" fmla="*/ 2019897 h 3471082"/>
                <a:gd name="connsiteX108" fmla="*/ 161705 w 3471082"/>
                <a:gd name="connsiteY108" fmla="*/ 1900242 h 3471082"/>
                <a:gd name="connsiteX109" fmla="*/ 159595 w 3471082"/>
                <a:gd name="connsiteY109" fmla="*/ 1857702 h 3471082"/>
                <a:gd name="connsiteX110" fmla="*/ 4680 w 3471082"/>
                <a:gd name="connsiteY110" fmla="*/ 1828216 h 3471082"/>
                <a:gd name="connsiteX111" fmla="*/ 0 w 3471082"/>
                <a:gd name="connsiteY111" fmla="*/ 1735541 h 3471082"/>
                <a:gd name="connsiteX112" fmla="*/ 4680 w 3471082"/>
                <a:gd name="connsiteY112" fmla="*/ 1642864 h 3471082"/>
                <a:gd name="connsiteX113" fmla="*/ 159595 w 3471082"/>
                <a:gd name="connsiteY113" fmla="*/ 1613378 h 3471082"/>
                <a:gd name="connsiteX114" fmla="*/ 161705 w 3471082"/>
                <a:gd name="connsiteY114" fmla="*/ 1570839 h 3471082"/>
                <a:gd name="connsiteX115" fmla="*/ 179639 w 3471082"/>
                <a:gd name="connsiteY115" fmla="*/ 1451183 h 3471082"/>
                <a:gd name="connsiteX116" fmla="*/ 36116 w 3471082"/>
                <a:gd name="connsiteY116" fmla="*/ 1382441 h 3471082"/>
                <a:gd name="connsiteX117" fmla="*/ 78027 w 3471082"/>
                <a:gd name="connsiteY117" fmla="*/ 1219444 h 3471082"/>
                <a:gd name="connsiteX118" fmla="*/ 83453 w 3471082"/>
                <a:gd name="connsiteY118" fmla="*/ 1204620 h 3471082"/>
                <a:gd name="connsiteX119" fmla="*/ 239399 w 3471082"/>
                <a:gd name="connsiteY119" fmla="*/ 1215517 h 3471082"/>
                <a:gd name="connsiteX120" fmla="*/ 277859 w 3471082"/>
                <a:gd name="connsiteY120" fmla="*/ 1108520 h 3471082"/>
                <a:gd name="connsiteX121" fmla="*/ 301234 w 3471082"/>
                <a:gd name="connsiteY121" fmla="*/ 1059112 h 3471082"/>
                <a:gd name="connsiteX122" fmla="*/ 184742 w 3471082"/>
                <a:gd name="connsiteY122" fmla="*/ 959612 h 3471082"/>
                <a:gd name="connsiteX123" fmla="*/ 209471 w 3471082"/>
                <a:gd name="connsiteY123" fmla="*/ 908279 h 3471082"/>
                <a:gd name="connsiteX124" fmla="*/ 275093 w 3471082"/>
                <a:gd name="connsiteY124" fmla="*/ 800261 h 3471082"/>
                <a:gd name="connsiteX125" fmla="*/ 415819 w 3471082"/>
                <a:gd name="connsiteY125" fmla="*/ 848132 h 3471082"/>
                <a:gd name="connsiteX126" fmla="*/ 423719 w 3471082"/>
                <a:gd name="connsiteY126" fmla="*/ 834892 h 3471082"/>
                <a:gd name="connsiteX127" fmla="*/ 514790 w 3471082"/>
                <a:gd name="connsiteY127" fmla="*/ 710882 h 3471082"/>
                <a:gd name="connsiteX128" fmla="*/ 519975 w 3471082"/>
                <a:gd name="connsiteY128" fmla="*/ 705074 h 3471082"/>
                <a:gd name="connsiteX129" fmla="*/ 438012 w 3471082"/>
                <a:gd name="connsiteY129" fmla="*/ 585696 h 3471082"/>
                <a:gd name="connsiteX130" fmla="*/ 508328 w 3471082"/>
                <a:gd name="connsiteY130" fmla="*/ 508328 h 3471082"/>
                <a:gd name="connsiteX131" fmla="*/ 565422 w 3471082"/>
                <a:gd name="connsiteY131" fmla="*/ 456438 h 3471082"/>
                <a:gd name="connsiteX132" fmla="*/ 683385 w 3471082"/>
                <a:gd name="connsiteY132" fmla="*/ 534956 h 3471082"/>
                <a:gd name="connsiteX133" fmla="*/ 729240 w 3471082"/>
                <a:gd name="connsiteY133" fmla="*/ 492521 h 3471082"/>
                <a:gd name="connsiteX134" fmla="*/ 827739 w 3471082"/>
                <a:gd name="connsiteY134" fmla="*/ 417520 h 3471082"/>
                <a:gd name="connsiteX135" fmla="*/ 781717 w 3471082"/>
                <a:gd name="connsiteY135" fmla="*/ 286359 h 3471082"/>
                <a:gd name="connsiteX136" fmla="*/ 908279 w 3471082"/>
                <a:gd name="connsiteY136" fmla="*/ 209471 h 3471082"/>
                <a:gd name="connsiteX137" fmla="*/ 936344 w 3471082"/>
                <a:gd name="connsiteY137" fmla="*/ 195951 h 3471082"/>
                <a:gd name="connsiteX138" fmla="*/ 1025718 w 3471082"/>
                <a:gd name="connsiteY138" fmla="*/ 297393 h 3471082"/>
                <a:gd name="connsiteX139" fmla="*/ 1119753 w 3471082"/>
                <a:gd name="connsiteY139" fmla="*/ 251268 h 3471082"/>
                <a:gd name="connsiteX140" fmla="*/ 1204316 w 3471082"/>
                <a:gd name="connsiteY140" fmla="*/ 219753 h 3471082"/>
                <a:gd name="connsiteX141" fmla="*/ 1194752 w 3471082"/>
                <a:gd name="connsiteY141" fmla="*/ 87064 h 3471082"/>
                <a:gd name="connsiteX142" fmla="*/ 1219444 w 3471082"/>
                <a:gd name="connsiteY142" fmla="*/ 78027 h 3471082"/>
                <a:gd name="connsiteX143" fmla="*/ 1366085 w 3471082"/>
                <a:gd name="connsiteY143" fmla="*/ 40321 h 3471082"/>
                <a:gd name="connsiteX144" fmla="*/ 1423415 w 3471082"/>
                <a:gd name="connsiteY144" fmla="*/ 156363 h 3471082"/>
                <a:gd name="connsiteX145" fmla="*/ 1573790 w 3471082"/>
                <a:gd name="connsiteY145" fmla="*/ 132995 h 3471082"/>
                <a:gd name="connsiteX146" fmla="*/ 1621937 w 3471082"/>
                <a:gd name="connsiteY146" fmla="*/ 130519 h 3471082"/>
                <a:gd name="connsiteX147" fmla="*/ 1646682 w 3471082"/>
                <a:gd name="connsiteY147" fmla="*/ 4487 h 347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3471082" h="3471082">
                  <a:moveTo>
                    <a:pt x="1735541" y="0"/>
                  </a:moveTo>
                  <a:lnTo>
                    <a:pt x="1824399" y="4487"/>
                  </a:lnTo>
                  <a:lnTo>
                    <a:pt x="1849143" y="130519"/>
                  </a:lnTo>
                  <a:lnTo>
                    <a:pt x="1897291" y="132995"/>
                  </a:lnTo>
                  <a:lnTo>
                    <a:pt x="2047666" y="156363"/>
                  </a:lnTo>
                  <a:lnTo>
                    <a:pt x="2104996" y="40321"/>
                  </a:lnTo>
                  <a:lnTo>
                    <a:pt x="2251638" y="78027"/>
                  </a:lnTo>
                  <a:lnTo>
                    <a:pt x="2276328" y="87063"/>
                  </a:lnTo>
                  <a:lnTo>
                    <a:pt x="2266764" y="219753"/>
                  </a:lnTo>
                  <a:lnTo>
                    <a:pt x="2351327" y="251268"/>
                  </a:lnTo>
                  <a:lnTo>
                    <a:pt x="2445362" y="297393"/>
                  </a:lnTo>
                  <a:lnTo>
                    <a:pt x="2534737" y="195950"/>
                  </a:lnTo>
                  <a:lnTo>
                    <a:pt x="2562803" y="209471"/>
                  </a:lnTo>
                  <a:lnTo>
                    <a:pt x="2689364" y="286358"/>
                  </a:lnTo>
                  <a:lnTo>
                    <a:pt x="2643342" y="417520"/>
                  </a:lnTo>
                  <a:lnTo>
                    <a:pt x="2741841" y="492521"/>
                  </a:lnTo>
                  <a:lnTo>
                    <a:pt x="2787696" y="534956"/>
                  </a:lnTo>
                  <a:lnTo>
                    <a:pt x="2905660" y="456438"/>
                  </a:lnTo>
                  <a:lnTo>
                    <a:pt x="2962754" y="508328"/>
                  </a:lnTo>
                  <a:lnTo>
                    <a:pt x="3033070" y="585695"/>
                  </a:lnTo>
                  <a:lnTo>
                    <a:pt x="2951106" y="705074"/>
                  </a:lnTo>
                  <a:lnTo>
                    <a:pt x="2956291" y="710882"/>
                  </a:lnTo>
                  <a:cubicBezTo>
                    <a:pt x="2988531" y="750661"/>
                    <a:pt x="3018932" y="792042"/>
                    <a:pt x="3047362" y="834892"/>
                  </a:cubicBezTo>
                  <a:lnTo>
                    <a:pt x="3055262" y="848132"/>
                  </a:lnTo>
                  <a:lnTo>
                    <a:pt x="3195989" y="800261"/>
                  </a:lnTo>
                  <a:lnTo>
                    <a:pt x="3261612" y="908279"/>
                  </a:lnTo>
                  <a:lnTo>
                    <a:pt x="3286340" y="959611"/>
                  </a:lnTo>
                  <a:lnTo>
                    <a:pt x="3169847" y="1059112"/>
                  </a:lnTo>
                  <a:lnTo>
                    <a:pt x="3193222" y="1108520"/>
                  </a:lnTo>
                  <a:lnTo>
                    <a:pt x="3231681" y="1215517"/>
                  </a:lnTo>
                  <a:lnTo>
                    <a:pt x="3387630" y="1204620"/>
                  </a:lnTo>
                  <a:lnTo>
                    <a:pt x="3393056" y="1219444"/>
                  </a:lnTo>
                  <a:lnTo>
                    <a:pt x="3434966" y="1382440"/>
                  </a:lnTo>
                  <a:lnTo>
                    <a:pt x="3291441" y="1451183"/>
                  </a:lnTo>
                  <a:lnTo>
                    <a:pt x="3309376" y="1570839"/>
                  </a:lnTo>
                  <a:lnTo>
                    <a:pt x="3311485" y="1613378"/>
                  </a:lnTo>
                  <a:lnTo>
                    <a:pt x="3466403" y="1642865"/>
                  </a:lnTo>
                  <a:lnTo>
                    <a:pt x="3471082" y="1735541"/>
                  </a:lnTo>
                  <a:lnTo>
                    <a:pt x="3466403" y="1828215"/>
                  </a:lnTo>
                  <a:lnTo>
                    <a:pt x="3311485" y="1857702"/>
                  </a:lnTo>
                  <a:lnTo>
                    <a:pt x="3309376" y="1900242"/>
                  </a:lnTo>
                  <a:lnTo>
                    <a:pt x="3291441" y="2019897"/>
                  </a:lnTo>
                  <a:lnTo>
                    <a:pt x="3434967" y="2088640"/>
                  </a:lnTo>
                  <a:lnTo>
                    <a:pt x="3393056" y="2251638"/>
                  </a:lnTo>
                  <a:lnTo>
                    <a:pt x="3387630" y="2266461"/>
                  </a:lnTo>
                  <a:lnTo>
                    <a:pt x="3231681" y="2255564"/>
                  </a:lnTo>
                  <a:lnTo>
                    <a:pt x="3193222" y="2362561"/>
                  </a:lnTo>
                  <a:lnTo>
                    <a:pt x="3169847" y="2411969"/>
                  </a:lnTo>
                  <a:lnTo>
                    <a:pt x="3286340" y="2511470"/>
                  </a:lnTo>
                  <a:lnTo>
                    <a:pt x="3261612" y="2562803"/>
                  </a:lnTo>
                  <a:lnTo>
                    <a:pt x="3195990" y="2670820"/>
                  </a:lnTo>
                  <a:lnTo>
                    <a:pt x="3055262" y="2622948"/>
                  </a:lnTo>
                  <a:lnTo>
                    <a:pt x="3047362" y="2636189"/>
                  </a:lnTo>
                  <a:cubicBezTo>
                    <a:pt x="3018932" y="2679038"/>
                    <a:pt x="2988531" y="2720419"/>
                    <a:pt x="2956291" y="2760198"/>
                  </a:cubicBezTo>
                  <a:lnTo>
                    <a:pt x="2951106" y="2766007"/>
                  </a:lnTo>
                  <a:lnTo>
                    <a:pt x="3033070" y="2885387"/>
                  </a:lnTo>
                  <a:lnTo>
                    <a:pt x="2962754" y="2962754"/>
                  </a:lnTo>
                  <a:lnTo>
                    <a:pt x="2905661" y="3014644"/>
                  </a:lnTo>
                  <a:lnTo>
                    <a:pt x="2787696" y="2936124"/>
                  </a:lnTo>
                  <a:lnTo>
                    <a:pt x="2741841" y="2978560"/>
                  </a:lnTo>
                  <a:lnTo>
                    <a:pt x="2643342" y="3053560"/>
                  </a:lnTo>
                  <a:lnTo>
                    <a:pt x="2689365" y="3184724"/>
                  </a:lnTo>
                  <a:lnTo>
                    <a:pt x="2562803" y="3261612"/>
                  </a:lnTo>
                  <a:lnTo>
                    <a:pt x="2534738" y="3275131"/>
                  </a:lnTo>
                  <a:lnTo>
                    <a:pt x="2445362" y="3173687"/>
                  </a:lnTo>
                  <a:lnTo>
                    <a:pt x="2351327" y="3219813"/>
                  </a:lnTo>
                  <a:lnTo>
                    <a:pt x="2266764" y="3251328"/>
                  </a:lnTo>
                  <a:lnTo>
                    <a:pt x="2276328" y="3384019"/>
                  </a:lnTo>
                  <a:lnTo>
                    <a:pt x="2251638" y="3393056"/>
                  </a:lnTo>
                  <a:lnTo>
                    <a:pt x="2104997" y="3430761"/>
                  </a:lnTo>
                  <a:lnTo>
                    <a:pt x="2047666" y="3314717"/>
                  </a:lnTo>
                  <a:lnTo>
                    <a:pt x="1897291" y="3338086"/>
                  </a:lnTo>
                  <a:lnTo>
                    <a:pt x="1849143" y="3340561"/>
                  </a:lnTo>
                  <a:lnTo>
                    <a:pt x="1824398" y="3466595"/>
                  </a:lnTo>
                  <a:lnTo>
                    <a:pt x="1735541" y="3471082"/>
                  </a:lnTo>
                  <a:lnTo>
                    <a:pt x="1646682" y="3466595"/>
                  </a:lnTo>
                  <a:lnTo>
                    <a:pt x="1621937" y="3340561"/>
                  </a:lnTo>
                  <a:lnTo>
                    <a:pt x="1573790" y="3338086"/>
                  </a:lnTo>
                  <a:lnTo>
                    <a:pt x="1423415" y="3314717"/>
                  </a:lnTo>
                  <a:lnTo>
                    <a:pt x="1366084" y="3430761"/>
                  </a:lnTo>
                  <a:lnTo>
                    <a:pt x="1219444" y="3393056"/>
                  </a:lnTo>
                  <a:lnTo>
                    <a:pt x="1194752" y="3384018"/>
                  </a:lnTo>
                  <a:lnTo>
                    <a:pt x="1204316" y="3251328"/>
                  </a:lnTo>
                  <a:lnTo>
                    <a:pt x="1119753" y="3219813"/>
                  </a:lnTo>
                  <a:lnTo>
                    <a:pt x="1025718" y="3173687"/>
                  </a:lnTo>
                  <a:lnTo>
                    <a:pt x="936343" y="3275131"/>
                  </a:lnTo>
                  <a:lnTo>
                    <a:pt x="908279" y="3261612"/>
                  </a:lnTo>
                  <a:lnTo>
                    <a:pt x="781717" y="3184723"/>
                  </a:lnTo>
                  <a:lnTo>
                    <a:pt x="827739" y="3053560"/>
                  </a:lnTo>
                  <a:lnTo>
                    <a:pt x="729240" y="2978560"/>
                  </a:lnTo>
                  <a:lnTo>
                    <a:pt x="683385" y="2936124"/>
                  </a:lnTo>
                  <a:lnTo>
                    <a:pt x="565421" y="3014643"/>
                  </a:lnTo>
                  <a:lnTo>
                    <a:pt x="508328" y="2962754"/>
                  </a:lnTo>
                  <a:lnTo>
                    <a:pt x="438012" y="2885386"/>
                  </a:lnTo>
                  <a:lnTo>
                    <a:pt x="519975" y="2766007"/>
                  </a:lnTo>
                  <a:lnTo>
                    <a:pt x="514790" y="2760198"/>
                  </a:lnTo>
                  <a:cubicBezTo>
                    <a:pt x="482550" y="2720419"/>
                    <a:pt x="452148" y="2679038"/>
                    <a:pt x="423719" y="2636189"/>
                  </a:cubicBezTo>
                  <a:lnTo>
                    <a:pt x="415819" y="2622948"/>
                  </a:lnTo>
                  <a:lnTo>
                    <a:pt x="275092" y="2670819"/>
                  </a:lnTo>
                  <a:lnTo>
                    <a:pt x="209471" y="2562803"/>
                  </a:lnTo>
                  <a:lnTo>
                    <a:pt x="184742" y="2511469"/>
                  </a:lnTo>
                  <a:lnTo>
                    <a:pt x="301234" y="2411969"/>
                  </a:lnTo>
                  <a:lnTo>
                    <a:pt x="277859" y="2362561"/>
                  </a:lnTo>
                  <a:lnTo>
                    <a:pt x="239399" y="2255564"/>
                  </a:lnTo>
                  <a:lnTo>
                    <a:pt x="83452" y="2266461"/>
                  </a:lnTo>
                  <a:lnTo>
                    <a:pt x="78027" y="2251638"/>
                  </a:lnTo>
                  <a:lnTo>
                    <a:pt x="36116" y="2088639"/>
                  </a:lnTo>
                  <a:lnTo>
                    <a:pt x="179639" y="2019897"/>
                  </a:lnTo>
                  <a:lnTo>
                    <a:pt x="161705" y="1900242"/>
                  </a:lnTo>
                  <a:lnTo>
                    <a:pt x="159595" y="1857702"/>
                  </a:lnTo>
                  <a:lnTo>
                    <a:pt x="4680" y="1828216"/>
                  </a:lnTo>
                  <a:lnTo>
                    <a:pt x="0" y="1735541"/>
                  </a:lnTo>
                  <a:lnTo>
                    <a:pt x="4680" y="1642864"/>
                  </a:lnTo>
                  <a:lnTo>
                    <a:pt x="159595" y="1613378"/>
                  </a:lnTo>
                  <a:lnTo>
                    <a:pt x="161705" y="1570839"/>
                  </a:lnTo>
                  <a:lnTo>
                    <a:pt x="179639" y="1451183"/>
                  </a:lnTo>
                  <a:lnTo>
                    <a:pt x="36116" y="1382441"/>
                  </a:lnTo>
                  <a:lnTo>
                    <a:pt x="78027" y="1219444"/>
                  </a:lnTo>
                  <a:lnTo>
                    <a:pt x="83453" y="1204620"/>
                  </a:lnTo>
                  <a:lnTo>
                    <a:pt x="239399" y="1215517"/>
                  </a:lnTo>
                  <a:lnTo>
                    <a:pt x="277859" y="1108520"/>
                  </a:lnTo>
                  <a:lnTo>
                    <a:pt x="301234" y="1059112"/>
                  </a:lnTo>
                  <a:lnTo>
                    <a:pt x="184742" y="959612"/>
                  </a:lnTo>
                  <a:lnTo>
                    <a:pt x="209471" y="908279"/>
                  </a:lnTo>
                  <a:lnTo>
                    <a:pt x="275093" y="800261"/>
                  </a:lnTo>
                  <a:lnTo>
                    <a:pt x="415819" y="848132"/>
                  </a:lnTo>
                  <a:lnTo>
                    <a:pt x="423719" y="834892"/>
                  </a:lnTo>
                  <a:cubicBezTo>
                    <a:pt x="452148" y="792042"/>
                    <a:pt x="482550" y="750661"/>
                    <a:pt x="514790" y="710882"/>
                  </a:cubicBezTo>
                  <a:lnTo>
                    <a:pt x="519975" y="705074"/>
                  </a:lnTo>
                  <a:lnTo>
                    <a:pt x="438012" y="585696"/>
                  </a:lnTo>
                  <a:lnTo>
                    <a:pt x="508328" y="508328"/>
                  </a:lnTo>
                  <a:lnTo>
                    <a:pt x="565422" y="456438"/>
                  </a:lnTo>
                  <a:lnTo>
                    <a:pt x="683385" y="534956"/>
                  </a:lnTo>
                  <a:lnTo>
                    <a:pt x="729240" y="492521"/>
                  </a:lnTo>
                  <a:lnTo>
                    <a:pt x="827739" y="417520"/>
                  </a:lnTo>
                  <a:lnTo>
                    <a:pt x="781717" y="286359"/>
                  </a:lnTo>
                  <a:lnTo>
                    <a:pt x="908279" y="209471"/>
                  </a:lnTo>
                  <a:lnTo>
                    <a:pt x="936344" y="195951"/>
                  </a:lnTo>
                  <a:lnTo>
                    <a:pt x="1025718" y="297393"/>
                  </a:lnTo>
                  <a:lnTo>
                    <a:pt x="1119753" y="251268"/>
                  </a:lnTo>
                  <a:lnTo>
                    <a:pt x="1204316" y="219753"/>
                  </a:lnTo>
                  <a:lnTo>
                    <a:pt x="1194752" y="87064"/>
                  </a:lnTo>
                  <a:lnTo>
                    <a:pt x="1219444" y="78027"/>
                  </a:lnTo>
                  <a:lnTo>
                    <a:pt x="1366085" y="40321"/>
                  </a:lnTo>
                  <a:lnTo>
                    <a:pt x="1423415" y="156363"/>
                  </a:lnTo>
                  <a:lnTo>
                    <a:pt x="1573790" y="132995"/>
                  </a:lnTo>
                  <a:lnTo>
                    <a:pt x="1621937" y="130519"/>
                  </a:lnTo>
                  <a:lnTo>
                    <a:pt x="1646682" y="44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D86"/>
                </a:gs>
                <a:gs pos="91000">
                  <a:srgbClr val="3E89C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152286" y="3771148"/>
              <a:ext cx="2225952" cy="2225952"/>
              <a:chOff x="4653204" y="1979494"/>
              <a:chExt cx="2899012" cy="2899012"/>
            </a:xfrm>
          </p:grpSpPr>
          <p:sp>
            <p:nvSpPr>
              <p:cNvPr id="58" name="Donut 57"/>
              <p:cNvSpPr/>
              <p:nvPr/>
            </p:nvSpPr>
            <p:spPr>
              <a:xfrm>
                <a:off x="4653204" y="1979494"/>
                <a:ext cx="2899012" cy="2899012"/>
              </a:xfrm>
              <a:prstGeom prst="donut">
                <a:avLst>
                  <a:gd name="adj" fmla="val 3066"/>
                </a:avLst>
              </a:prstGeom>
              <a:gradFill flip="none" rotWithShape="1">
                <a:gsLst>
                  <a:gs pos="0">
                    <a:srgbClr val="004D86"/>
                  </a:gs>
                  <a:gs pos="91000">
                    <a:srgbClr val="3E89CE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739613" y="2065469"/>
                <a:ext cx="2726194" cy="27249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5588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Donut 59"/>
              <p:cNvSpPr/>
              <p:nvPr/>
            </p:nvSpPr>
            <p:spPr>
              <a:xfrm>
                <a:off x="4739613" y="2065469"/>
                <a:ext cx="2726194" cy="2725108"/>
              </a:xfrm>
              <a:prstGeom prst="donut">
                <a:avLst>
                  <a:gd name="adj" fmla="val 3066"/>
                </a:avLst>
              </a:prstGeom>
              <a:gradFill flip="none" rotWithShape="1">
                <a:gsLst>
                  <a:gs pos="0">
                    <a:srgbClr val="004D86"/>
                  </a:gs>
                  <a:gs pos="91000">
                    <a:srgbClr val="3E89C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3835923" y="5075983"/>
            <a:ext cx="1830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/>
              <a:t>মৌসুমি ফল সংরক্ষণ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437328" y="2139378"/>
            <a:ext cx="14645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/>
              <a:t>সহজে পরিবহন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27533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0F88B9"/>
            </a:gs>
            <a:gs pos="100000">
              <a:srgbClr val="27EBB8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18520" y="402386"/>
            <a:ext cx="7954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BE1F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b="1" dirty="0">
                <a:solidFill>
                  <a:srgbClr val="BE1F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srgbClr val="BE1F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400" b="1" dirty="0">
                <a:solidFill>
                  <a:srgbClr val="BE1F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solidFill>
                  <a:srgbClr val="BE1F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 পাঠ্যব</a:t>
            </a:r>
            <a:r>
              <a:rPr lang="as-IN" sz="4400" b="1" dirty="0">
                <a:solidFill>
                  <a:srgbClr val="BE1F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>
                <a:solidFill>
                  <a:srgbClr val="BE1F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য়ের </a:t>
            </a:r>
            <a:r>
              <a:rPr lang="bn-IN" sz="4400" b="1" dirty="0" smtClean="0">
                <a:solidFill>
                  <a:srgbClr val="BE1F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b="1" dirty="0">
                <a:solidFill>
                  <a:srgbClr val="BE1F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b="1" dirty="0" smtClean="0">
                <a:solidFill>
                  <a:srgbClr val="BE1F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পৃষ্ঠা </a:t>
            </a:r>
            <a:r>
              <a:rPr lang="en-US" sz="4400" b="1" dirty="0">
                <a:solidFill>
                  <a:srgbClr val="BE1F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 </a:t>
            </a:r>
            <a:r>
              <a:rPr lang="en-US" sz="4400" b="1" dirty="0" smtClean="0">
                <a:solidFill>
                  <a:srgbClr val="BE1F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08933"/>
            <a:ext cx="3508822" cy="501984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72" y="2692611"/>
            <a:ext cx="5176707" cy="363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18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35929" y="717165"/>
            <a:ext cx="701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5400" dirty="0"/>
              <a:t>বছরের সব </a:t>
            </a:r>
            <a:r>
              <a:rPr lang="as-IN" sz="5400" dirty="0" smtClean="0"/>
              <a:t>সম</a:t>
            </a:r>
            <a:r>
              <a:rPr lang="en-US" sz="5400" dirty="0" smtClean="0"/>
              <a:t>য়</a:t>
            </a:r>
            <a:r>
              <a:rPr lang="as-IN" sz="5400" dirty="0" smtClean="0"/>
              <a:t> </a:t>
            </a:r>
            <a:r>
              <a:rPr lang="as-IN" sz="5400" dirty="0"/>
              <a:t>সব ধরনের খাদ্যদ্রব্য </a:t>
            </a:r>
            <a:r>
              <a:rPr lang="as-IN" sz="5400" dirty="0" smtClean="0"/>
              <a:t>পাও</a:t>
            </a:r>
            <a:r>
              <a:rPr lang="en-US" sz="5400" dirty="0" err="1" smtClean="0"/>
              <a:t>য়া</a:t>
            </a:r>
            <a:r>
              <a:rPr lang="as-IN" sz="5400" dirty="0" smtClean="0"/>
              <a:t> যা</a:t>
            </a:r>
            <a:r>
              <a:rPr lang="en-US" sz="5400" dirty="0" smtClean="0"/>
              <a:t>য়</a:t>
            </a:r>
            <a:r>
              <a:rPr lang="as-IN" sz="5400" dirty="0" smtClean="0"/>
              <a:t>না</a:t>
            </a:r>
            <a:r>
              <a:rPr lang="as-IN" sz="5400" dirty="0"/>
              <a:t>। তাই খাদ্যদ্রব্য নানাভাবে সংরক্ষণ করতে </a:t>
            </a:r>
            <a:r>
              <a:rPr lang="as-IN" sz="5400" dirty="0" smtClean="0"/>
              <a:t>হ</a:t>
            </a:r>
            <a:r>
              <a:rPr lang="en-US" sz="5400" dirty="0" smtClean="0"/>
              <a:t>য়</a:t>
            </a:r>
            <a:r>
              <a:rPr lang="as-IN" sz="5400" dirty="0" smtClean="0"/>
              <a:t>।</a:t>
            </a:r>
            <a:endParaRPr lang="as-IN" sz="8000" dirty="0"/>
          </a:p>
        </p:txBody>
      </p:sp>
      <p:sp>
        <p:nvSpPr>
          <p:cNvPr id="6" name="Rectangle 5"/>
          <p:cNvSpPr/>
          <p:nvPr/>
        </p:nvSpPr>
        <p:spPr>
          <a:xfrm>
            <a:off x="990527" y="5319009"/>
            <a:ext cx="104567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5400" dirty="0"/>
              <a:t>প্রশ্ন </a:t>
            </a:r>
            <a:r>
              <a:rPr lang="as-IN" sz="5400" dirty="0" smtClean="0"/>
              <a:t>:</a:t>
            </a:r>
            <a:r>
              <a:rPr lang="en-US" sz="5400" dirty="0" smtClean="0"/>
              <a:t> </a:t>
            </a:r>
            <a:r>
              <a:rPr lang="as-IN" sz="5400" dirty="0" smtClean="0"/>
              <a:t>কীভাবে </a:t>
            </a:r>
            <a:r>
              <a:rPr lang="as-IN" sz="5400" dirty="0"/>
              <a:t>আমরা খাদ্য </a:t>
            </a:r>
            <a:r>
              <a:rPr lang="as-IN" sz="5400" dirty="0" smtClean="0"/>
              <a:t>স</a:t>
            </a:r>
            <a:r>
              <a:rPr lang="en-US" sz="5400" dirty="0" err="1" smtClean="0"/>
              <a:t>ংরক্ষ</a:t>
            </a:r>
            <a:r>
              <a:rPr lang="as-IN" sz="5400" dirty="0" smtClean="0"/>
              <a:t>ণ </a:t>
            </a:r>
            <a:r>
              <a:rPr lang="as-IN" sz="5400" dirty="0"/>
              <a:t>করতে পারি?</a:t>
            </a:r>
            <a:endParaRPr lang="as-IN" sz="8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3400" y="533400"/>
            <a:ext cx="2230017" cy="2230017"/>
            <a:chOff x="7122555" y="2048973"/>
            <a:chExt cx="1606448" cy="16064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Freeform 12"/>
            <p:cNvSpPr/>
            <p:nvPr/>
          </p:nvSpPr>
          <p:spPr>
            <a:xfrm>
              <a:off x="7122555" y="2048973"/>
              <a:ext cx="1606448" cy="1606448"/>
            </a:xfrm>
            <a:custGeom>
              <a:avLst/>
              <a:gdLst>
                <a:gd name="connsiteX0" fmla="*/ 1735541 w 3471082"/>
                <a:gd name="connsiteY0" fmla="*/ 0 h 3471082"/>
                <a:gd name="connsiteX1" fmla="*/ 1824399 w 3471082"/>
                <a:gd name="connsiteY1" fmla="*/ 4487 h 3471082"/>
                <a:gd name="connsiteX2" fmla="*/ 1849143 w 3471082"/>
                <a:gd name="connsiteY2" fmla="*/ 130519 h 3471082"/>
                <a:gd name="connsiteX3" fmla="*/ 1897291 w 3471082"/>
                <a:gd name="connsiteY3" fmla="*/ 132995 h 3471082"/>
                <a:gd name="connsiteX4" fmla="*/ 2047666 w 3471082"/>
                <a:gd name="connsiteY4" fmla="*/ 156363 h 3471082"/>
                <a:gd name="connsiteX5" fmla="*/ 2104996 w 3471082"/>
                <a:gd name="connsiteY5" fmla="*/ 40321 h 3471082"/>
                <a:gd name="connsiteX6" fmla="*/ 2251638 w 3471082"/>
                <a:gd name="connsiteY6" fmla="*/ 78027 h 3471082"/>
                <a:gd name="connsiteX7" fmla="*/ 2276328 w 3471082"/>
                <a:gd name="connsiteY7" fmla="*/ 87063 h 3471082"/>
                <a:gd name="connsiteX8" fmla="*/ 2266764 w 3471082"/>
                <a:gd name="connsiteY8" fmla="*/ 219753 h 3471082"/>
                <a:gd name="connsiteX9" fmla="*/ 2351327 w 3471082"/>
                <a:gd name="connsiteY9" fmla="*/ 251268 h 3471082"/>
                <a:gd name="connsiteX10" fmla="*/ 2445362 w 3471082"/>
                <a:gd name="connsiteY10" fmla="*/ 297393 h 3471082"/>
                <a:gd name="connsiteX11" fmla="*/ 2534737 w 3471082"/>
                <a:gd name="connsiteY11" fmla="*/ 195950 h 3471082"/>
                <a:gd name="connsiteX12" fmla="*/ 2562803 w 3471082"/>
                <a:gd name="connsiteY12" fmla="*/ 209471 h 3471082"/>
                <a:gd name="connsiteX13" fmla="*/ 2689364 w 3471082"/>
                <a:gd name="connsiteY13" fmla="*/ 286358 h 3471082"/>
                <a:gd name="connsiteX14" fmla="*/ 2643342 w 3471082"/>
                <a:gd name="connsiteY14" fmla="*/ 417520 h 3471082"/>
                <a:gd name="connsiteX15" fmla="*/ 2741841 w 3471082"/>
                <a:gd name="connsiteY15" fmla="*/ 492521 h 3471082"/>
                <a:gd name="connsiteX16" fmla="*/ 2787696 w 3471082"/>
                <a:gd name="connsiteY16" fmla="*/ 534956 h 3471082"/>
                <a:gd name="connsiteX17" fmla="*/ 2905660 w 3471082"/>
                <a:gd name="connsiteY17" fmla="*/ 456438 h 3471082"/>
                <a:gd name="connsiteX18" fmla="*/ 2962754 w 3471082"/>
                <a:gd name="connsiteY18" fmla="*/ 508328 h 3471082"/>
                <a:gd name="connsiteX19" fmla="*/ 3033070 w 3471082"/>
                <a:gd name="connsiteY19" fmla="*/ 585695 h 3471082"/>
                <a:gd name="connsiteX20" fmla="*/ 2951106 w 3471082"/>
                <a:gd name="connsiteY20" fmla="*/ 705074 h 3471082"/>
                <a:gd name="connsiteX21" fmla="*/ 2956291 w 3471082"/>
                <a:gd name="connsiteY21" fmla="*/ 710882 h 3471082"/>
                <a:gd name="connsiteX22" fmla="*/ 3047362 w 3471082"/>
                <a:gd name="connsiteY22" fmla="*/ 834892 h 3471082"/>
                <a:gd name="connsiteX23" fmla="*/ 3055262 w 3471082"/>
                <a:gd name="connsiteY23" fmla="*/ 848132 h 3471082"/>
                <a:gd name="connsiteX24" fmla="*/ 3195989 w 3471082"/>
                <a:gd name="connsiteY24" fmla="*/ 800261 h 3471082"/>
                <a:gd name="connsiteX25" fmla="*/ 3261612 w 3471082"/>
                <a:gd name="connsiteY25" fmla="*/ 908279 h 3471082"/>
                <a:gd name="connsiteX26" fmla="*/ 3286340 w 3471082"/>
                <a:gd name="connsiteY26" fmla="*/ 959611 h 3471082"/>
                <a:gd name="connsiteX27" fmla="*/ 3169847 w 3471082"/>
                <a:gd name="connsiteY27" fmla="*/ 1059112 h 3471082"/>
                <a:gd name="connsiteX28" fmla="*/ 3193222 w 3471082"/>
                <a:gd name="connsiteY28" fmla="*/ 1108520 h 3471082"/>
                <a:gd name="connsiteX29" fmla="*/ 3231681 w 3471082"/>
                <a:gd name="connsiteY29" fmla="*/ 1215517 h 3471082"/>
                <a:gd name="connsiteX30" fmla="*/ 3387630 w 3471082"/>
                <a:gd name="connsiteY30" fmla="*/ 1204620 h 3471082"/>
                <a:gd name="connsiteX31" fmla="*/ 3393056 w 3471082"/>
                <a:gd name="connsiteY31" fmla="*/ 1219444 h 3471082"/>
                <a:gd name="connsiteX32" fmla="*/ 3434966 w 3471082"/>
                <a:gd name="connsiteY32" fmla="*/ 1382440 h 3471082"/>
                <a:gd name="connsiteX33" fmla="*/ 3291441 w 3471082"/>
                <a:gd name="connsiteY33" fmla="*/ 1451183 h 3471082"/>
                <a:gd name="connsiteX34" fmla="*/ 3309376 w 3471082"/>
                <a:gd name="connsiteY34" fmla="*/ 1570839 h 3471082"/>
                <a:gd name="connsiteX35" fmla="*/ 3311485 w 3471082"/>
                <a:gd name="connsiteY35" fmla="*/ 1613378 h 3471082"/>
                <a:gd name="connsiteX36" fmla="*/ 3466403 w 3471082"/>
                <a:gd name="connsiteY36" fmla="*/ 1642865 h 3471082"/>
                <a:gd name="connsiteX37" fmla="*/ 3471082 w 3471082"/>
                <a:gd name="connsiteY37" fmla="*/ 1735541 h 3471082"/>
                <a:gd name="connsiteX38" fmla="*/ 3466403 w 3471082"/>
                <a:gd name="connsiteY38" fmla="*/ 1828215 h 3471082"/>
                <a:gd name="connsiteX39" fmla="*/ 3311485 w 3471082"/>
                <a:gd name="connsiteY39" fmla="*/ 1857702 h 3471082"/>
                <a:gd name="connsiteX40" fmla="*/ 3309376 w 3471082"/>
                <a:gd name="connsiteY40" fmla="*/ 1900242 h 3471082"/>
                <a:gd name="connsiteX41" fmla="*/ 3291441 w 3471082"/>
                <a:gd name="connsiteY41" fmla="*/ 2019897 h 3471082"/>
                <a:gd name="connsiteX42" fmla="*/ 3434967 w 3471082"/>
                <a:gd name="connsiteY42" fmla="*/ 2088640 h 3471082"/>
                <a:gd name="connsiteX43" fmla="*/ 3393056 w 3471082"/>
                <a:gd name="connsiteY43" fmla="*/ 2251638 h 3471082"/>
                <a:gd name="connsiteX44" fmla="*/ 3387630 w 3471082"/>
                <a:gd name="connsiteY44" fmla="*/ 2266461 h 3471082"/>
                <a:gd name="connsiteX45" fmla="*/ 3231681 w 3471082"/>
                <a:gd name="connsiteY45" fmla="*/ 2255564 h 3471082"/>
                <a:gd name="connsiteX46" fmla="*/ 3193222 w 3471082"/>
                <a:gd name="connsiteY46" fmla="*/ 2362561 h 3471082"/>
                <a:gd name="connsiteX47" fmla="*/ 3169847 w 3471082"/>
                <a:gd name="connsiteY47" fmla="*/ 2411969 h 3471082"/>
                <a:gd name="connsiteX48" fmla="*/ 3286340 w 3471082"/>
                <a:gd name="connsiteY48" fmla="*/ 2511470 h 3471082"/>
                <a:gd name="connsiteX49" fmla="*/ 3261612 w 3471082"/>
                <a:gd name="connsiteY49" fmla="*/ 2562803 h 3471082"/>
                <a:gd name="connsiteX50" fmla="*/ 3195990 w 3471082"/>
                <a:gd name="connsiteY50" fmla="*/ 2670820 h 3471082"/>
                <a:gd name="connsiteX51" fmla="*/ 3055262 w 3471082"/>
                <a:gd name="connsiteY51" fmla="*/ 2622948 h 3471082"/>
                <a:gd name="connsiteX52" fmla="*/ 3047362 w 3471082"/>
                <a:gd name="connsiteY52" fmla="*/ 2636189 h 3471082"/>
                <a:gd name="connsiteX53" fmla="*/ 2956291 w 3471082"/>
                <a:gd name="connsiteY53" fmla="*/ 2760198 h 3471082"/>
                <a:gd name="connsiteX54" fmla="*/ 2951106 w 3471082"/>
                <a:gd name="connsiteY54" fmla="*/ 2766007 h 3471082"/>
                <a:gd name="connsiteX55" fmla="*/ 3033070 w 3471082"/>
                <a:gd name="connsiteY55" fmla="*/ 2885387 h 3471082"/>
                <a:gd name="connsiteX56" fmla="*/ 2962754 w 3471082"/>
                <a:gd name="connsiteY56" fmla="*/ 2962754 h 3471082"/>
                <a:gd name="connsiteX57" fmla="*/ 2905661 w 3471082"/>
                <a:gd name="connsiteY57" fmla="*/ 3014644 h 3471082"/>
                <a:gd name="connsiteX58" fmla="*/ 2787696 w 3471082"/>
                <a:gd name="connsiteY58" fmla="*/ 2936124 h 3471082"/>
                <a:gd name="connsiteX59" fmla="*/ 2741841 w 3471082"/>
                <a:gd name="connsiteY59" fmla="*/ 2978560 h 3471082"/>
                <a:gd name="connsiteX60" fmla="*/ 2643342 w 3471082"/>
                <a:gd name="connsiteY60" fmla="*/ 3053560 h 3471082"/>
                <a:gd name="connsiteX61" fmla="*/ 2689365 w 3471082"/>
                <a:gd name="connsiteY61" fmla="*/ 3184724 h 3471082"/>
                <a:gd name="connsiteX62" fmla="*/ 2562803 w 3471082"/>
                <a:gd name="connsiteY62" fmla="*/ 3261612 h 3471082"/>
                <a:gd name="connsiteX63" fmla="*/ 2534738 w 3471082"/>
                <a:gd name="connsiteY63" fmla="*/ 3275131 h 3471082"/>
                <a:gd name="connsiteX64" fmla="*/ 2445362 w 3471082"/>
                <a:gd name="connsiteY64" fmla="*/ 3173687 h 3471082"/>
                <a:gd name="connsiteX65" fmla="*/ 2351327 w 3471082"/>
                <a:gd name="connsiteY65" fmla="*/ 3219813 h 3471082"/>
                <a:gd name="connsiteX66" fmla="*/ 2266764 w 3471082"/>
                <a:gd name="connsiteY66" fmla="*/ 3251328 h 3471082"/>
                <a:gd name="connsiteX67" fmla="*/ 2276328 w 3471082"/>
                <a:gd name="connsiteY67" fmla="*/ 3384019 h 3471082"/>
                <a:gd name="connsiteX68" fmla="*/ 2251638 w 3471082"/>
                <a:gd name="connsiteY68" fmla="*/ 3393056 h 3471082"/>
                <a:gd name="connsiteX69" fmla="*/ 2104997 w 3471082"/>
                <a:gd name="connsiteY69" fmla="*/ 3430761 h 3471082"/>
                <a:gd name="connsiteX70" fmla="*/ 2047666 w 3471082"/>
                <a:gd name="connsiteY70" fmla="*/ 3314717 h 3471082"/>
                <a:gd name="connsiteX71" fmla="*/ 1897291 w 3471082"/>
                <a:gd name="connsiteY71" fmla="*/ 3338086 h 3471082"/>
                <a:gd name="connsiteX72" fmla="*/ 1849143 w 3471082"/>
                <a:gd name="connsiteY72" fmla="*/ 3340561 h 3471082"/>
                <a:gd name="connsiteX73" fmla="*/ 1824398 w 3471082"/>
                <a:gd name="connsiteY73" fmla="*/ 3466595 h 3471082"/>
                <a:gd name="connsiteX74" fmla="*/ 1735541 w 3471082"/>
                <a:gd name="connsiteY74" fmla="*/ 3471082 h 3471082"/>
                <a:gd name="connsiteX75" fmla="*/ 1646682 w 3471082"/>
                <a:gd name="connsiteY75" fmla="*/ 3466595 h 3471082"/>
                <a:gd name="connsiteX76" fmla="*/ 1621937 w 3471082"/>
                <a:gd name="connsiteY76" fmla="*/ 3340561 h 3471082"/>
                <a:gd name="connsiteX77" fmla="*/ 1573790 w 3471082"/>
                <a:gd name="connsiteY77" fmla="*/ 3338086 h 3471082"/>
                <a:gd name="connsiteX78" fmla="*/ 1423415 w 3471082"/>
                <a:gd name="connsiteY78" fmla="*/ 3314717 h 3471082"/>
                <a:gd name="connsiteX79" fmla="*/ 1366084 w 3471082"/>
                <a:gd name="connsiteY79" fmla="*/ 3430761 h 3471082"/>
                <a:gd name="connsiteX80" fmla="*/ 1219444 w 3471082"/>
                <a:gd name="connsiteY80" fmla="*/ 3393056 h 3471082"/>
                <a:gd name="connsiteX81" fmla="*/ 1194752 w 3471082"/>
                <a:gd name="connsiteY81" fmla="*/ 3384018 h 3471082"/>
                <a:gd name="connsiteX82" fmla="*/ 1204316 w 3471082"/>
                <a:gd name="connsiteY82" fmla="*/ 3251328 h 3471082"/>
                <a:gd name="connsiteX83" fmla="*/ 1119753 w 3471082"/>
                <a:gd name="connsiteY83" fmla="*/ 3219813 h 3471082"/>
                <a:gd name="connsiteX84" fmla="*/ 1025718 w 3471082"/>
                <a:gd name="connsiteY84" fmla="*/ 3173687 h 3471082"/>
                <a:gd name="connsiteX85" fmla="*/ 936343 w 3471082"/>
                <a:gd name="connsiteY85" fmla="*/ 3275131 h 3471082"/>
                <a:gd name="connsiteX86" fmla="*/ 908279 w 3471082"/>
                <a:gd name="connsiteY86" fmla="*/ 3261612 h 3471082"/>
                <a:gd name="connsiteX87" fmla="*/ 781717 w 3471082"/>
                <a:gd name="connsiteY87" fmla="*/ 3184723 h 3471082"/>
                <a:gd name="connsiteX88" fmla="*/ 827739 w 3471082"/>
                <a:gd name="connsiteY88" fmla="*/ 3053560 h 3471082"/>
                <a:gd name="connsiteX89" fmla="*/ 729240 w 3471082"/>
                <a:gd name="connsiteY89" fmla="*/ 2978560 h 3471082"/>
                <a:gd name="connsiteX90" fmla="*/ 683385 w 3471082"/>
                <a:gd name="connsiteY90" fmla="*/ 2936124 h 3471082"/>
                <a:gd name="connsiteX91" fmla="*/ 565421 w 3471082"/>
                <a:gd name="connsiteY91" fmla="*/ 3014643 h 3471082"/>
                <a:gd name="connsiteX92" fmla="*/ 508328 w 3471082"/>
                <a:gd name="connsiteY92" fmla="*/ 2962754 h 3471082"/>
                <a:gd name="connsiteX93" fmla="*/ 438012 w 3471082"/>
                <a:gd name="connsiteY93" fmla="*/ 2885386 h 3471082"/>
                <a:gd name="connsiteX94" fmla="*/ 519975 w 3471082"/>
                <a:gd name="connsiteY94" fmla="*/ 2766007 h 3471082"/>
                <a:gd name="connsiteX95" fmla="*/ 514790 w 3471082"/>
                <a:gd name="connsiteY95" fmla="*/ 2760198 h 3471082"/>
                <a:gd name="connsiteX96" fmla="*/ 423719 w 3471082"/>
                <a:gd name="connsiteY96" fmla="*/ 2636189 h 3471082"/>
                <a:gd name="connsiteX97" fmla="*/ 415819 w 3471082"/>
                <a:gd name="connsiteY97" fmla="*/ 2622948 h 3471082"/>
                <a:gd name="connsiteX98" fmla="*/ 275092 w 3471082"/>
                <a:gd name="connsiteY98" fmla="*/ 2670819 h 3471082"/>
                <a:gd name="connsiteX99" fmla="*/ 209471 w 3471082"/>
                <a:gd name="connsiteY99" fmla="*/ 2562803 h 3471082"/>
                <a:gd name="connsiteX100" fmla="*/ 184742 w 3471082"/>
                <a:gd name="connsiteY100" fmla="*/ 2511469 h 3471082"/>
                <a:gd name="connsiteX101" fmla="*/ 301234 w 3471082"/>
                <a:gd name="connsiteY101" fmla="*/ 2411969 h 3471082"/>
                <a:gd name="connsiteX102" fmla="*/ 277859 w 3471082"/>
                <a:gd name="connsiteY102" fmla="*/ 2362561 h 3471082"/>
                <a:gd name="connsiteX103" fmla="*/ 239399 w 3471082"/>
                <a:gd name="connsiteY103" fmla="*/ 2255564 h 3471082"/>
                <a:gd name="connsiteX104" fmla="*/ 83452 w 3471082"/>
                <a:gd name="connsiteY104" fmla="*/ 2266461 h 3471082"/>
                <a:gd name="connsiteX105" fmla="*/ 78027 w 3471082"/>
                <a:gd name="connsiteY105" fmla="*/ 2251638 h 3471082"/>
                <a:gd name="connsiteX106" fmla="*/ 36116 w 3471082"/>
                <a:gd name="connsiteY106" fmla="*/ 2088639 h 3471082"/>
                <a:gd name="connsiteX107" fmla="*/ 179639 w 3471082"/>
                <a:gd name="connsiteY107" fmla="*/ 2019897 h 3471082"/>
                <a:gd name="connsiteX108" fmla="*/ 161705 w 3471082"/>
                <a:gd name="connsiteY108" fmla="*/ 1900242 h 3471082"/>
                <a:gd name="connsiteX109" fmla="*/ 159595 w 3471082"/>
                <a:gd name="connsiteY109" fmla="*/ 1857702 h 3471082"/>
                <a:gd name="connsiteX110" fmla="*/ 4680 w 3471082"/>
                <a:gd name="connsiteY110" fmla="*/ 1828216 h 3471082"/>
                <a:gd name="connsiteX111" fmla="*/ 0 w 3471082"/>
                <a:gd name="connsiteY111" fmla="*/ 1735541 h 3471082"/>
                <a:gd name="connsiteX112" fmla="*/ 4680 w 3471082"/>
                <a:gd name="connsiteY112" fmla="*/ 1642864 h 3471082"/>
                <a:gd name="connsiteX113" fmla="*/ 159595 w 3471082"/>
                <a:gd name="connsiteY113" fmla="*/ 1613378 h 3471082"/>
                <a:gd name="connsiteX114" fmla="*/ 161705 w 3471082"/>
                <a:gd name="connsiteY114" fmla="*/ 1570839 h 3471082"/>
                <a:gd name="connsiteX115" fmla="*/ 179639 w 3471082"/>
                <a:gd name="connsiteY115" fmla="*/ 1451183 h 3471082"/>
                <a:gd name="connsiteX116" fmla="*/ 36116 w 3471082"/>
                <a:gd name="connsiteY116" fmla="*/ 1382441 h 3471082"/>
                <a:gd name="connsiteX117" fmla="*/ 78027 w 3471082"/>
                <a:gd name="connsiteY117" fmla="*/ 1219444 h 3471082"/>
                <a:gd name="connsiteX118" fmla="*/ 83453 w 3471082"/>
                <a:gd name="connsiteY118" fmla="*/ 1204620 h 3471082"/>
                <a:gd name="connsiteX119" fmla="*/ 239399 w 3471082"/>
                <a:gd name="connsiteY119" fmla="*/ 1215517 h 3471082"/>
                <a:gd name="connsiteX120" fmla="*/ 277859 w 3471082"/>
                <a:gd name="connsiteY120" fmla="*/ 1108520 h 3471082"/>
                <a:gd name="connsiteX121" fmla="*/ 301234 w 3471082"/>
                <a:gd name="connsiteY121" fmla="*/ 1059112 h 3471082"/>
                <a:gd name="connsiteX122" fmla="*/ 184742 w 3471082"/>
                <a:gd name="connsiteY122" fmla="*/ 959612 h 3471082"/>
                <a:gd name="connsiteX123" fmla="*/ 209471 w 3471082"/>
                <a:gd name="connsiteY123" fmla="*/ 908279 h 3471082"/>
                <a:gd name="connsiteX124" fmla="*/ 275093 w 3471082"/>
                <a:gd name="connsiteY124" fmla="*/ 800261 h 3471082"/>
                <a:gd name="connsiteX125" fmla="*/ 415819 w 3471082"/>
                <a:gd name="connsiteY125" fmla="*/ 848132 h 3471082"/>
                <a:gd name="connsiteX126" fmla="*/ 423719 w 3471082"/>
                <a:gd name="connsiteY126" fmla="*/ 834892 h 3471082"/>
                <a:gd name="connsiteX127" fmla="*/ 514790 w 3471082"/>
                <a:gd name="connsiteY127" fmla="*/ 710882 h 3471082"/>
                <a:gd name="connsiteX128" fmla="*/ 519975 w 3471082"/>
                <a:gd name="connsiteY128" fmla="*/ 705074 h 3471082"/>
                <a:gd name="connsiteX129" fmla="*/ 438012 w 3471082"/>
                <a:gd name="connsiteY129" fmla="*/ 585696 h 3471082"/>
                <a:gd name="connsiteX130" fmla="*/ 508328 w 3471082"/>
                <a:gd name="connsiteY130" fmla="*/ 508328 h 3471082"/>
                <a:gd name="connsiteX131" fmla="*/ 565422 w 3471082"/>
                <a:gd name="connsiteY131" fmla="*/ 456438 h 3471082"/>
                <a:gd name="connsiteX132" fmla="*/ 683385 w 3471082"/>
                <a:gd name="connsiteY132" fmla="*/ 534956 h 3471082"/>
                <a:gd name="connsiteX133" fmla="*/ 729240 w 3471082"/>
                <a:gd name="connsiteY133" fmla="*/ 492521 h 3471082"/>
                <a:gd name="connsiteX134" fmla="*/ 827739 w 3471082"/>
                <a:gd name="connsiteY134" fmla="*/ 417520 h 3471082"/>
                <a:gd name="connsiteX135" fmla="*/ 781717 w 3471082"/>
                <a:gd name="connsiteY135" fmla="*/ 286359 h 3471082"/>
                <a:gd name="connsiteX136" fmla="*/ 908279 w 3471082"/>
                <a:gd name="connsiteY136" fmla="*/ 209471 h 3471082"/>
                <a:gd name="connsiteX137" fmla="*/ 936344 w 3471082"/>
                <a:gd name="connsiteY137" fmla="*/ 195951 h 3471082"/>
                <a:gd name="connsiteX138" fmla="*/ 1025718 w 3471082"/>
                <a:gd name="connsiteY138" fmla="*/ 297393 h 3471082"/>
                <a:gd name="connsiteX139" fmla="*/ 1119753 w 3471082"/>
                <a:gd name="connsiteY139" fmla="*/ 251268 h 3471082"/>
                <a:gd name="connsiteX140" fmla="*/ 1204316 w 3471082"/>
                <a:gd name="connsiteY140" fmla="*/ 219753 h 3471082"/>
                <a:gd name="connsiteX141" fmla="*/ 1194752 w 3471082"/>
                <a:gd name="connsiteY141" fmla="*/ 87064 h 3471082"/>
                <a:gd name="connsiteX142" fmla="*/ 1219444 w 3471082"/>
                <a:gd name="connsiteY142" fmla="*/ 78027 h 3471082"/>
                <a:gd name="connsiteX143" fmla="*/ 1366085 w 3471082"/>
                <a:gd name="connsiteY143" fmla="*/ 40321 h 3471082"/>
                <a:gd name="connsiteX144" fmla="*/ 1423415 w 3471082"/>
                <a:gd name="connsiteY144" fmla="*/ 156363 h 3471082"/>
                <a:gd name="connsiteX145" fmla="*/ 1573790 w 3471082"/>
                <a:gd name="connsiteY145" fmla="*/ 132995 h 3471082"/>
                <a:gd name="connsiteX146" fmla="*/ 1621937 w 3471082"/>
                <a:gd name="connsiteY146" fmla="*/ 130519 h 3471082"/>
                <a:gd name="connsiteX147" fmla="*/ 1646682 w 3471082"/>
                <a:gd name="connsiteY147" fmla="*/ 4487 h 347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3471082" h="3471082">
                  <a:moveTo>
                    <a:pt x="1735541" y="0"/>
                  </a:moveTo>
                  <a:lnTo>
                    <a:pt x="1824399" y="4487"/>
                  </a:lnTo>
                  <a:lnTo>
                    <a:pt x="1849143" y="130519"/>
                  </a:lnTo>
                  <a:lnTo>
                    <a:pt x="1897291" y="132995"/>
                  </a:lnTo>
                  <a:lnTo>
                    <a:pt x="2047666" y="156363"/>
                  </a:lnTo>
                  <a:lnTo>
                    <a:pt x="2104996" y="40321"/>
                  </a:lnTo>
                  <a:lnTo>
                    <a:pt x="2251638" y="78027"/>
                  </a:lnTo>
                  <a:lnTo>
                    <a:pt x="2276328" y="87063"/>
                  </a:lnTo>
                  <a:lnTo>
                    <a:pt x="2266764" y="219753"/>
                  </a:lnTo>
                  <a:lnTo>
                    <a:pt x="2351327" y="251268"/>
                  </a:lnTo>
                  <a:lnTo>
                    <a:pt x="2445362" y="297393"/>
                  </a:lnTo>
                  <a:lnTo>
                    <a:pt x="2534737" y="195950"/>
                  </a:lnTo>
                  <a:lnTo>
                    <a:pt x="2562803" y="209471"/>
                  </a:lnTo>
                  <a:lnTo>
                    <a:pt x="2689364" y="286358"/>
                  </a:lnTo>
                  <a:lnTo>
                    <a:pt x="2643342" y="417520"/>
                  </a:lnTo>
                  <a:lnTo>
                    <a:pt x="2741841" y="492521"/>
                  </a:lnTo>
                  <a:lnTo>
                    <a:pt x="2787696" y="534956"/>
                  </a:lnTo>
                  <a:lnTo>
                    <a:pt x="2905660" y="456438"/>
                  </a:lnTo>
                  <a:lnTo>
                    <a:pt x="2962754" y="508328"/>
                  </a:lnTo>
                  <a:lnTo>
                    <a:pt x="3033070" y="585695"/>
                  </a:lnTo>
                  <a:lnTo>
                    <a:pt x="2951106" y="705074"/>
                  </a:lnTo>
                  <a:lnTo>
                    <a:pt x="2956291" y="710882"/>
                  </a:lnTo>
                  <a:cubicBezTo>
                    <a:pt x="2988531" y="750661"/>
                    <a:pt x="3018932" y="792042"/>
                    <a:pt x="3047362" y="834892"/>
                  </a:cubicBezTo>
                  <a:lnTo>
                    <a:pt x="3055262" y="848132"/>
                  </a:lnTo>
                  <a:lnTo>
                    <a:pt x="3195989" y="800261"/>
                  </a:lnTo>
                  <a:lnTo>
                    <a:pt x="3261612" y="908279"/>
                  </a:lnTo>
                  <a:lnTo>
                    <a:pt x="3286340" y="959611"/>
                  </a:lnTo>
                  <a:lnTo>
                    <a:pt x="3169847" y="1059112"/>
                  </a:lnTo>
                  <a:lnTo>
                    <a:pt x="3193222" y="1108520"/>
                  </a:lnTo>
                  <a:lnTo>
                    <a:pt x="3231681" y="1215517"/>
                  </a:lnTo>
                  <a:lnTo>
                    <a:pt x="3387630" y="1204620"/>
                  </a:lnTo>
                  <a:lnTo>
                    <a:pt x="3393056" y="1219444"/>
                  </a:lnTo>
                  <a:lnTo>
                    <a:pt x="3434966" y="1382440"/>
                  </a:lnTo>
                  <a:lnTo>
                    <a:pt x="3291441" y="1451183"/>
                  </a:lnTo>
                  <a:lnTo>
                    <a:pt x="3309376" y="1570839"/>
                  </a:lnTo>
                  <a:lnTo>
                    <a:pt x="3311485" y="1613378"/>
                  </a:lnTo>
                  <a:lnTo>
                    <a:pt x="3466403" y="1642865"/>
                  </a:lnTo>
                  <a:lnTo>
                    <a:pt x="3471082" y="1735541"/>
                  </a:lnTo>
                  <a:lnTo>
                    <a:pt x="3466403" y="1828215"/>
                  </a:lnTo>
                  <a:lnTo>
                    <a:pt x="3311485" y="1857702"/>
                  </a:lnTo>
                  <a:lnTo>
                    <a:pt x="3309376" y="1900242"/>
                  </a:lnTo>
                  <a:lnTo>
                    <a:pt x="3291441" y="2019897"/>
                  </a:lnTo>
                  <a:lnTo>
                    <a:pt x="3434967" y="2088640"/>
                  </a:lnTo>
                  <a:lnTo>
                    <a:pt x="3393056" y="2251638"/>
                  </a:lnTo>
                  <a:lnTo>
                    <a:pt x="3387630" y="2266461"/>
                  </a:lnTo>
                  <a:lnTo>
                    <a:pt x="3231681" y="2255564"/>
                  </a:lnTo>
                  <a:lnTo>
                    <a:pt x="3193222" y="2362561"/>
                  </a:lnTo>
                  <a:lnTo>
                    <a:pt x="3169847" y="2411969"/>
                  </a:lnTo>
                  <a:lnTo>
                    <a:pt x="3286340" y="2511470"/>
                  </a:lnTo>
                  <a:lnTo>
                    <a:pt x="3261612" y="2562803"/>
                  </a:lnTo>
                  <a:lnTo>
                    <a:pt x="3195990" y="2670820"/>
                  </a:lnTo>
                  <a:lnTo>
                    <a:pt x="3055262" y="2622948"/>
                  </a:lnTo>
                  <a:lnTo>
                    <a:pt x="3047362" y="2636189"/>
                  </a:lnTo>
                  <a:cubicBezTo>
                    <a:pt x="3018932" y="2679038"/>
                    <a:pt x="2988531" y="2720419"/>
                    <a:pt x="2956291" y="2760198"/>
                  </a:cubicBezTo>
                  <a:lnTo>
                    <a:pt x="2951106" y="2766007"/>
                  </a:lnTo>
                  <a:lnTo>
                    <a:pt x="3033070" y="2885387"/>
                  </a:lnTo>
                  <a:lnTo>
                    <a:pt x="2962754" y="2962754"/>
                  </a:lnTo>
                  <a:lnTo>
                    <a:pt x="2905661" y="3014644"/>
                  </a:lnTo>
                  <a:lnTo>
                    <a:pt x="2787696" y="2936124"/>
                  </a:lnTo>
                  <a:lnTo>
                    <a:pt x="2741841" y="2978560"/>
                  </a:lnTo>
                  <a:lnTo>
                    <a:pt x="2643342" y="3053560"/>
                  </a:lnTo>
                  <a:lnTo>
                    <a:pt x="2689365" y="3184724"/>
                  </a:lnTo>
                  <a:lnTo>
                    <a:pt x="2562803" y="3261612"/>
                  </a:lnTo>
                  <a:lnTo>
                    <a:pt x="2534738" y="3275131"/>
                  </a:lnTo>
                  <a:lnTo>
                    <a:pt x="2445362" y="3173687"/>
                  </a:lnTo>
                  <a:lnTo>
                    <a:pt x="2351327" y="3219813"/>
                  </a:lnTo>
                  <a:lnTo>
                    <a:pt x="2266764" y="3251328"/>
                  </a:lnTo>
                  <a:lnTo>
                    <a:pt x="2276328" y="3384019"/>
                  </a:lnTo>
                  <a:lnTo>
                    <a:pt x="2251638" y="3393056"/>
                  </a:lnTo>
                  <a:lnTo>
                    <a:pt x="2104997" y="3430761"/>
                  </a:lnTo>
                  <a:lnTo>
                    <a:pt x="2047666" y="3314717"/>
                  </a:lnTo>
                  <a:lnTo>
                    <a:pt x="1897291" y="3338086"/>
                  </a:lnTo>
                  <a:lnTo>
                    <a:pt x="1849143" y="3340561"/>
                  </a:lnTo>
                  <a:lnTo>
                    <a:pt x="1824398" y="3466595"/>
                  </a:lnTo>
                  <a:lnTo>
                    <a:pt x="1735541" y="3471082"/>
                  </a:lnTo>
                  <a:lnTo>
                    <a:pt x="1646682" y="3466595"/>
                  </a:lnTo>
                  <a:lnTo>
                    <a:pt x="1621937" y="3340561"/>
                  </a:lnTo>
                  <a:lnTo>
                    <a:pt x="1573790" y="3338086"/>
                  </a:lnTo>
                  <a:lnTo>
                    <a:pt x="1423415" y="3314717"/>
                  </a:lnTo>
                  <a:lnTo>
                    <a:pt x="1366084" y="3430761"/>
                  </a:lnTo>
                  <a:lnTo>
                    <a:pt x="1219444" y="3393056"/>
                  </a:lnTo>
                  <a:lnTo>
                    <a:pt x="1194752" y="3384018"/>
                  </a:lnTo>
                  <a:lnTo>
                    <a:pt x="1204316" y="3251328"/>
                  </a:lnTo>
                  <a:lnTo>
                    <a:pt x="1119753" y="3219813"/>
                  </a:lnTo>
                  <a:lnTo>
                    <a:pt x="1025718" y="3173687"/>
                  </a:lnTo>
                  <a:lnTo>
                    <a:pt x="936343" y="3275131"/>
                  </a:lnTo>
                  <a:lnTo>
                    <a:pt x="908279" y="3261612"/>
                  </a:lnTo>
                  <a:lnTo>
                    <a:pt x="781717" y="3184723"/>
                  </a:lnTo>
                  <a:lnTo>
                    <a:pt x="827739" y="3053560"/>
                  </a:lnTo>
                  <a:lnTo>
                    <a:pt x="729240" y="2978560"/>
                  </a:lnTo>
                  <a:lnTo>
                    <a:pt x="683385" y="2936124"/>
                  </a:lnTo>
                  <a:lnTo>
                    <a:pt x="565421" y="3014643"/>
                  </a:lnTo>
                  <a:lnTo>
                    <a:pt x="508328" y="2962754"/>
                  </a:lnTo>
                  <a:lnTo>
                    <a:pt x="438012" y="2885386"/>
                  </a:lnTo>
                  <a:lnTo>
                    <a:pt x="519975" y="2766007"/>
                  </a:lnTo>
                  <a:lnTo>
                    <a:pt x="514790" y="2760198"/>
                  </a:lnTo>
                  <a:cubicBezTo>
                    <a:pt x="482550" y="2720419"/>
                    <a:pt x="452148" y="2679038"/>
                    <a:pt x="423719" y="2636189"/>
                  </a:cubicBezTo>
                  <a:lnTo>
                    <a:pt x="415819" y="2622948"/>
                  </a:lnTo>
                  <a:lnTo>
                    <a:pt x="275092" y="2670819"/>
                  </a:lnTo>
                  <a:lnTo>
                    <a:pt x="209471" y="2562803"/>
                  </a:lnTo>
                  <a:lnTo>
                    <a:pt x="184742" y="2511469"/>
                  </a:lnTo>
                  <a:lnTo>
                    <a:pt x="301234" y="2411969"/>
                  </a:lnTo>
                  <a:lnTo>
                    <a:pt x="277859" y="2362561"/>
                  </a:lnTo>
                  <a:lnTo>
                    <a:pt x="239399" y="2255564"/>
                  </a:lnTo>
                  <a:lnTo>
                    <a:pt x="83452" y="2266461"/>
                  </a:lnTo>
                  <a:lnTo>
                    <a:pt x="78027" y="2251638"/>
                  </a:lnTo>
                  <a:lnTo>
                    <a:pt x="36116" y="2088639"/>
                  </a:lnTo>
                  <a:lnTo>
                    <a:pt x="179639" y="2019897"/>
                  </a:lnTo>
                  <a:lnTo>
                    <a:pt x="161705" y="1900242"/>
                  </a:lnTo>
                  <a:lnTo>
                    <a:pt x="159595" y="1857702"/>
                  </a:lnTo>
                  <a:lnTo>
                    <a:pt x="4680" y="1828216"/>
                  </a:lnTo>
                  <a:lnTo>
                    <a:pt x="0" y="1735541"/>
                  </a:lnTo>
                  <a:lnTo>
                    <a:pt x="4680" y="1642864"/>
                  </a:lnTo>
                  <a:lnTo>
                    <a:pt x="159595" y="1613378"/>
                  </a:lnTo>
                  <a:lnTo>
                    <a:pt x="161705" y="1570839"/>
                  </a:lnTo>
                  <a:lnTo>
                    <a:pt x="179639" y="1451183"/>
                  </a:lnTo>
                  <a:lnTo>
                    <a:pt x="36116" y="1382441"/>
                  </a:lnTo>
                  <a:lnTo>
                    <a:pt x="78027" y="1219444"/>
                  </a:lnTo>
                  <a:lnTo>
                    <a:pt x="83453" y="1204620"/>
                  </a:lnTo>
                  <a:lnTo>
                    <a:pt x="239399" y="1215517"/>
                  </a:lnTo>
                  <a:lnTo>
                    <a:pt x="277859" y="1108520"/>
                  </a:lnTo>
                  <a:lnTo>
                    <a:pt x="301234" y="1059112"/>
                  </a:lnTo>
                  <a:lnTo>
                    <a:pt x="184742" y="959612"/>
                  </a:lnTo>
                  <a:lnTo>
                    <a:pt x="209471" y="908279"/>
                  </a:lnTo>
                  <a:lnTo>
                    <a:pt x="275093" y="800261"/>
                  </a:lnTo>
                  <a:lnTo>
                    <a:pt x="415819" y="848132"/>
                  </a:lnTo>
                  <a:lnTo>
                    <a:pt x="423719" y="834892"/>
                  </a:lnTo>
                  <a:cubicBezTo>
                    <a:pt x="452148" y="792042"/>
                    <a:pt x="482550" y="750661"/>
                    <a:pt x="514790" y="710882"/>
                  </a:cubicBezTo>
                  <a:lnTo>
                    <a:pt x="519975" y="705074"/>
                  </a:lnTo>
                  <a:lnTo>
                    <a:pt x="438012" y="585696"/>
                  </a:lnTo>
                  <a:lnTo>
                    <a:pt x="508328" y="508328"/>
                  </a:lnTo>
                  <a:lnTo>
                    <a:pt x="565422" y="456438"/>
                  </a:lnTo>
                  <a:lnTo>
                    <a:pt x="683385" y="534956"/>
                  </a:lnTo>
                  <a:lnTo>
                    <a:pt x="729240" y="492521"/>
                  </a:lnTo>
                  <a:lnTo>
                    <a:pt x="827739" y="417520"/>
                  </a:lnTo>
                  <a:lnTo>
                    <a:pt x="781717" y="286359"/>
                  </a:lnTo>
                  <a:lnTo>
                    <a:pt x="908279" y="209471"/>
                  </a:lnTo>
                  <a:lnTo>
                    <a:pt x="936344" y="195951"/>
                  </a:lnTo>
                  <a:lnTo>
                    <a:pt x="1025718" y="297393"/>
                  </a:lnTo>
                  <a:lnTo>
                    <a:pt x="1119753" y="251268"/>
                  </a:lnTo>
                  <a:lnTo>
                    <a:pt x="1204316" y="219753"/>
                  </a:lnTo>
                  <a:lnTo>
                    <a:pt x="1194752" y="87064"/>
                  </a:lnTo>
                  <a:lnTo>
                    <a:pt x="1219444" y="78027"/>
                  </a:lnTo>
                  <a:lnTo>
                    <a:pt x="1366085" y="40321"/>
                  </a:lnTo>
                  <a:lnTo>
                    <a:pt x="1423415" y="156363"/>
                  </a:lnTo>
                  <a:lnTo>
                    <a:pt x="1573790" y="132995"/>
                  </a:lnTo>
                  <a:lnTo>
                    <a:pt x="1621937" y="130519"/>
                  </a:lnTo>
                  <a:lnTo>
                    <a:pt x="1646682" y="44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EA20C"/>
                </a:gs>
                <a:gs pos="91000">
                  <a:srgbClr val="FFD41D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298031" y="2221143"/>
              <a:ext cx="1261707" cy="12611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58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nut 14"/>
            <p:cNvSpPr/>
            <p:nvPr/>
          </p:nvSpPr>
          <p:spPr>
            <a:xfrm>
              <a:off x="7258040" y="2181353"/>
              <a:ext cx="1341689" cy="1341689"/>
            </a:xfrm>
            <a:prstGeom prst="donut">
              <a:avLst>
                <a:gd name="adj" fmla="val 3066"/>
              </a:avLst>
            </a:prstGeom>
            <a:gradFill flip="none" rotWithShape="1">
              <a:gsLst>
                <a:gs pos="0">
                  <a:srgbClr val="FFD41D"/>
                </a:gs>
                <a:gs pos="91000">
                  <a:srgbClr val="DEA20C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Donut 15"/>
            <p:cNvSpPr/>
            <p:nvPr/>
          </p:nvSpPr>
          <p:spPr>
            <a:xfrm>
              <a:off x="7298031" y="2221143"/>
              <a:ext cx="1261707" cy="1261205"/>
            </a:xfrm>
            <a:prstGeom prst="donut">
              <a:avLst>
                <a:gd name="adj" fmla="val 3066"/>
              </a:avLst>
            </a:prstGeom>
            <a:gradFill flip="none" rotWithShape="1">
              <a:gsLst>
                <a:gs pos="0">
                  <a:srgbClr val="F4BC30"/>
                </a:gs>
                <a:gs pos="91000">
                  <a:srgbClr val="DEA20C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990527" y="1109106"/>
            <a:ext cx="12417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b="1" dirty="0" smtClean="0"/>
              <a:t>খাদ্য </a:t>
            </a:r>
            <a:r>
              <a:rPr lang="as-IN" sz="3200" b="1" dirty="0"/>
              <a:t>সংরক্ষণ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580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000066"/>
            </a:gs>
            <a:gs pos="100000">
              <a:srgbClr val="00CC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304800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008773"/>
              </p:ext>
            </p:extLst>
          </p:nvPr>
        </p:nvGraphicFramePr>
        <p:xfrm>
          <a:off x="790844" y="2038698"/>
          <a:ext cx="105156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79011098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174860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7168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3600" dirty="0" smtClean="0"/>
                        <a:t>খাদ্য</a:t>
                      </a:r>
                      <a:endParaRPr lang="as-IN" sz="6000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3600" dirty="0" smtClean="0"/>
                        <a:t>কীভাবে সংরক্ষণ করা হ</a:t>
                      </a:r>
                      <a:r>
                        <a:rPr lang="en-US" sz="3600" dirty="0" smtClean="0"/>
                        <a:t>য়</a:t>
                      </a:r>
                      <a:r>
                        <a:rPr lang="as-IN" sz="3600" dirty="0" smtClean="0"/>
                        <a:t> ? </a:t>
                      </a:r>
                      <a:endParaRPr lang="en-US" sz="3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854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s-IN" sz="3600" dirty="0" smtClean="0"/>
                        <a:t>মাংস (গরু, মুরগি, মাছ </a:t>
                      </a:r>
                      <a:endParaRPr lang="en-US" sz="3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802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7168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3600" dirty="0" smtClean="0"/>
                        <a:t>দু</a:t>
                      </a:r>
                      <a:r>
                        <a:rPr lang="en-US" sz="3600" dirty="0" err="1" smtClean="0"/>
                        <a:t>গ্</a:t>
                      </a:r>
                      <a:r>
                        <a:rPr lang="as-IN" sz="3600" dirty="0" smtClean="0"/>
                        <a:t>ধজাত খাদ্য (দুধ, মাখন, দই)</a:t>
                      </a:r>
                      <a:endParaRPr lang="as-IN" sz="6000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825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s-IN" sz="3600" dirty="0" smtClean="0"/>
                        <a:t>শাক সবজি</a:t>
                      </a:r>
                      <a:endParaRPr lang="en-US" sz="3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487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s-IN" sz="3600" dirty="0" smtClean="0"/>
                        <a:t>ফল-মূল</a:t>
                      </a:r>
                      <a:endParaRPr lang="en-US" sz="3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550589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914400" y="1343920"/>
            <a:ext cx="8525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solidFill>
                  <a:schemeClr val="bg1"/>
                </a:solidFill>
              </a:rPr>
              <a:t>১. নিচে </a:t>
            </a:r>
            <a:r>
              <a:rPr lang="as-IN" sz="3600" dirty="0" smtClean="0">
                <a:solidFill>
                  <a:schemeClr val="bg1"/>
                </a:solidFill>
              </a:rPr>
              <a:t>দেখান</a:t>
            </a:r>
            <a:r>
              <a:rPr lang="en-US" sz="3600" dirty="0" smtClean="0">
                <a:solidFill>
                  <a:schemeClr val="bg1"/>
                </a:solidFill>
              </a:rPr>
              <a:t>ো</a:t>
            </a:r>
            <a:r>
              <a:rPr lang="as-IN" sz="3600" dirty="0" smtClean="0">
                <a:solidFill>
                  <a:schemeClr val="bg1"/>
                </a:solidFill>
              </a:rPr>
              <a:t> </a:t>
            </a:r>
            <a:r>
              <a:rPr lang="as-IN" sz="3600" dirty="0">
                <a:solidFill>
                  <a:schemeClr val="bg1"/>
                </a:solidFill>
              </a:rPr>
              <a:t>ছকের </a:t>
            </a:r>
            <a:r>
              <a:rPr lang="as-IN" sz="3600" dirty="0" smtClean="0">
                <a:solidFill>
                  <a:schemeClr val="bg1"/>
                </a:solidFill>
              </a:rPr>
              <a:t>মত</a:t>
            </a:r>
            <a:r>
              <a:rPr lang="en-US" sz="3600" dirty="0" smtClean="0">
                <a:solidFill>
                  <a:schemeClr val="bg1"/>
                </a:solidFill>
              </a:rPr>
              <a:t>ো</a:t>
            </a:r>
            <a:r>
              <a:rPr lang="as-IN" sz="3600" dirty="0" smtClean="0">
                <a:solidFill>
                  <a:schemeClr val="bg1"/>
                </a:solidFill>
              </a:rPr>
              <a:t> খাতা</a:t>
            </a:r>
            <a:r>
              <a:rPr lang="en-US" sz="3600" dirty="0" smtClean="0">
                <a:solidFill>
                  <a:schemeClr val="bg1"/>
                </a:solidFill>
              </a:rPr>
              <a:t>য়</a:t>
            </a:r>
            <a:r>
              <a:rPr lang="as-IN" sz="3600" dirty="0" smtClean="0">
                <a:solidFill>
                  <a:schemeClr val="bg1"/>
                </a:solidFill>
              </a:rPr>
              <a:t> </a:t>
            </a:r>
            <a:r>
              <a:rPr lang="as-IN" sz="3600" dirty="0">
                <a:solidFill>
                  <a:schemeClr val="bg1"/>
                </a:solidFill>
              </a:rPr>
              <a:t>একটি ছক তৈরি করি।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0844" y="5336540"/>
            <a:ext cx="9438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solidFill>
                  <a:schemeClr val="bg1"/>
                </a:solidFill>
              </a:rPr>
              <a:t>২</a:t>
            </a:r>
            <a:r>
              <a:rPr lang="as-IN" sz="3600" dirty="0">
                <a:solidFill>
                  <a:schemeClr val="bg1"/>
                </a:solidFill>
              </a:rPr>
              <a:t>. কীভাবে খাদ্য সংরক্ষণ করা </a:t>
            </a:r>
            <a:r>
              <a:rPr lang="as-IN" sz="3600" dirty="0" smtClean="0">
                <a:solidFill>
                  <a:schemeClr val="bg1"/>
                </a:solidFill>
              </a:rPr>
              <a:t>হ</a:t>
            </a:r>
            <a:r>
              <a:rPr lang="en-US" sz="3600" dirty="0" smtClean="0">
                <a:solidFill>
                  <a:schemeClr val="bg1"/>
                </a:solidFill>
              </a:rPr>
              <a:t>য়</a:t>
            </a:r>
            <a:r>
              <a:rPr lang="as-IN" sz="3600" dirty="0" smtClean="0">
                <a:solidFill>
                  <a:schemeClr val="bg1"/>
                </a:solidFill>
              </a:rPr>
              <a:t> </a:t>
            </a:r>
            <a:r>
              <a:rPr lang="as-IN" sz="3600" dirty="0">
                <a:solidFill>
                  <a:schemeClr val="bg1"/>
                </a:solidFill>
              </a:rPr>
              <a:t>তার একটি তালিকা তৈরি করি।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0844" y="5868868"/>
            <a:ext cx="7184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solidFill>
                  <a:schemeClr val="bg1"/>
                </a:solidFill>
              </a:rPr>
              <a:t>৩. কাজটি </a:t>
            </a:r>
            <a:r>
              <a:rPr lang="as-IN" sz="3600" dirty="0" smtClean="0">
                <a:solidFill>
                  <a:schemeClr val="bg1"/>
                </a:solidFill>
              </a:rPr>
              <a:t>নি</a:t>
            </a:r>
            <a:r>
              <a:rPr lang="en-US" sz="3600" dirty="0" err="1" smtClean="0">
                <a:solidFill>
                  <a:schemeClr val="bg1"/>
                </a:solidFill>
              </a:rPr>
              <a:t>য়ে</a:t>
            </a:r>
            <a:r>
              <a:rPr lang="as-IN" sz="3600" dirty="0" smtClean="0">
                <a:solidFill>
                  <a:schemeClr val="bg1"/>
                </a:solidFill>
              </a:rPr>
              <a:t> </a:t>
            </a:r>
            <a:r>
              <a:rPr lang="as-IN" sz="3600" dirty="0">
                <a:solidFill>
                  <a:schemeClr val="bg1"/>
                </a:solidFill>
              </a:rPr>
              <a:t>সহপাঠীদের সাথে </a:t>
            </a:r>
            <a:r>
              <a:rPr lang="as-IN" sz="3600" dirty="0" smtClean="0">
                <a:solidFill>
                  <a:schemeClr val="bg1"/>
                </a:solidFill>
              </a:rPr>
              <a:t>আল</a:t>
            </a:r>
            <a:r>
              <a:rPr lang="en-US" sz="3600" dirty="0" smtClean="0">
                <a:solidFill>
                  <a:schemeClr val="bg1"/>
                </a:solidFill>
              </a:rPr>
              <a:t>ো</a:t>
            </a:r>
            <a:r>
              <a:rPr lang="as-IN" sz="3600" dirty="0" smtClean="0">
                <a:solidFill>
                  <a:schemeClr val="bg1"/>
                </a:solidFill>
              </a:rPr>
              <a:t>চনা </a:t>
            </a:r>
            <a:r>
              <a:rPr lang="as-IN" sz="3600" dirty="0">
                <a:solidFill>
                  <a:schemeClr val="bg1"/>
                </a:solidFill>
              </a:rPr>
              <a:t>করি।</a:t>
            </a:r>
            <a:endParaRPr lang="as-IN" sz="5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98021" y="635285"/>
            <a:ext cx="27959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>
                <a:solidFill>
                  <a:schemeClr val="bg1"/>
                </a:solidFill>
              </a:rPr>
              <a:t>কী করতে হবে :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7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1309" y="2562100"/>
            <a:ext cx="1112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600" dirty="0" smtClean="0"/>
              <a:t> </a:t>
            </a:r>
            <a:r>
              <a:rPr lang="as-IN" sz="3600" dirty="0"/>
              <a:t>বৈজ্ঞানিক </a:t>
            </a:r>
            <a:r>
              <a:rPr lang="as-IN" sz="3600" dirty="0" smtClean="0"/>
              <a:t>উপা</a:t>
            </a:r>
            <a:r>
              <a:rPr lang="en-US" sz="3600" dirty="0" err="1" smtClean="0"/>
              <a:t>য়ে</a:t>
            </a:r>
            <a:r>
              <a:rPr lang="en-US" sz="3600" dirty="0" smtClean="0"/>
              <a:t>  </a:t>
            </a:r>
            <a:r>
              <a:rPr lang="as-IN" sz="3600" dirty="0" smtClean="0"/>
              <a:t>বিভিন্নভাবে </a:t>
            </a:r>
            <a:r>
              <a:rPr lang="as-IN" sz="3600" dirty="0"/>
              <a:t>খাদ্য সংরক্ষণ করা </a:t>
            </a:r>
            <a:r>
              <a:rPr lang="as-IN" sz="3600" dirty="0" smtClean="0"/>
              <a:t>যা</a:t>
            </a:r>
            <a:r>
              <a:rPr lang="en-US" sz="3600" dirty="0" smtClean="0"/>
              <a:t>য়</a:t>
            </a:r>
            <a:r>
              <a:rPr lang="as-IN" sz="3600" dirty="0" smtClean="0"/>
              <a:t>। </a:t>
            </a:r>
            <a:r>
              <a:rPr lang="as-IN" sz="3600" dirty="0"/>
              <a:t>চাল, ডাল, গম ইত্যাদি </a:t>
            </a:r>
            <a:r>
              <a:rPr lang="as-IN" sz="3600" dirty="0" smtClean="0"/>
              <a:t>র</a:t>
            </a:r>
            <a:r>
              <a:rPr lang="en-US" sz="3600" dirty="0" smtClean="0"/>
              <a:t>ো</a:t>
            </a:r>
            <a:r>
              <a:rPr lang="as-IN" sz="3600" dirty="0" smtClean="0"/>
              <a:t>দে শুকি</a:t>
            </a:r>
            <a:r>
              <a:rPr lang="en-US" sz="3600" dirty="0" err="1" smtClean="0"/>
              <a:t>য়ে</a:t>
            </a:r>
            <a:r>
              <a:rPr lang="as-IN" sz="3600" dirty="0" smtClean="0"/>
              <a:t> </a:t>
            </a:r>
            <a:r>
              <a:rPr lang="as-IN" sz="3600" dirty="0"/>
              <a:t>সংরক্ষণ করা </a:t>
            </a:r>
            <a:r>
              <a:rPr lang="as-IN" sz="3600" dirty="0" smtClean="0"/>
              <a:t>হ</a:t>
            </a:r>
            <a:r>
              <a:rPr lang="en-US" sz="3600" dirty="0" smtClean="0"/>
              <a:t>য়।</a:t>
            </a:r>
            <a:r>
              <a:rPr lang="as-IN" sz="3600" dirty="0" smtClean="0"/>
              <a:t> </a:t>
            </a:r>
            <a:r>
              <a:rPr lang="as-IN" sz="3600" dirty="0"/>
              <a:t>মাছ, মাংস, সবজি, ফল ইত্যাদি ফ্রিজের </a:t>
            </a:r>
            <a:r>
              <a:rPr lang="as-IN" sz="3600" dirty="0" smtClean="0"/>
              <a:t>ঠাণ্ডা</a:t>
            </a:r>
            <a:r>
              <a:rPr lang="en-US" sz="3600" dirty="0" smtClean="0"/>
              <a:t>য় </a:t>
            </a:r>
            <a:r>
              <a:rPr lang="as-IN" sz="3600" dirty="0" smtClean="0"/>
              <a:t>বেশ </a:t>
            </a:r>
            <a:r>
              <a:rPr lang="as-IN" sz="3600" dirty="0"/>
              <a:t>কিছু দিন </a:t>
            </a:r>
            <a:r>
              <a:rPr lang="as-IN" sz="3600" dirty="0" smtClean="0"/>
              <a:t>ভাল</a:t>
            </a:r>
            <a:r>
              <a:rPr lang="en-US" sz="3600" dirty="0" smtClean="0"/>
              <a:t>ো</a:t>
            </a:r>
            <a:r>
              <a:rPr lang="as-IN" sz="3600" dirty="0" smtClean="0"/>
              <a:t> </a:t>
            </a:r>
            <a:r>
              <a:rPr lang="as-IN" sz="3600" dirty="0"/>
              <a:t>থাকে। এ ছাড়া হিমাগারে শাকসবজি, মাছ, মাংস ইত্যাদি সংরক্ষণ করে বছরের বিভিন্ন </a:t>
            </a:r>
            <a:r>
              <a:rPr lang="as-IN" sz="3600" dirty="0" smtClean="0"/>
              <a:t>সম</a:t>
            </a:r>
            <a:r>
              <a:rPr lang="en-US" sz="3600" dirty="0" smtClean="0"/>
              <a:t>য়</a:t>
            </a:r>
            <a:r>
              <a:rPr lang="as-IN" sz="3600" dirty="0" smtClean="0"/>
              <a:t> </a:t>
            </a:r>
            <a:r>
              <a:rPr lang="as-IN" sz="3600" dirty="0"/>
              <a:t>বাজারে সরবরাহ করা </a:t>
            </a:r>
            <a:r>
              <a:rPr lang="as-IN" sz="3600" dirty="0" smtClean="0"/>
              <a:t>হ</a:t>
            </a:r>
            <a:r>
              <a:rPr lang="en-US" sz="3600" dirty="0" smtClean="0"/>
              <a:t>য়</a:t>
            </a:r>
            <a:r>
              <a:rPr lang="as-IN" sz="3600" dirty="0" smtClean="0"/>
              <a:t>। </a:t>
            </a:r>
            <a:r>
              <a:rPr lang="as-IN" sz="3600" dirty="0"/>
              <a:t>ফল থেকে তৈরি জ্যাম, জেলি, আচার ইত্যাদি </a:t>
            </a:r>
            <a:r>
              <a:rPr lang="as-IN" sz="3600" dirty="0" smtClean="0"/>
              <a:t>বায়ুর</a:t>
            </a:r>
            <a:r>
              <a:rPr lang="en-US" sz="3600" dirty="0" smtClean="0"/>
              <a:t>ো</a:t>
            </a:r>
            <a:r>
              <a:rPr lang="as-IN" sz="3600" dirty="0" smtClean="0"/>
              <a:t>ধী </a:t>
            </a:r>
            <a:r>
              <a:rPr lang="as-IN" sz="3600" dirty="0"/>
              <a:t>পাত্রে সংরক্ষণ করা </a:t>
            </a:r>
            <a:r>
              <a:rPr lang="as-IN" sz="3600" dirty="0" smtClean="0"/>
              <a:t>হ</a:t>
            </a:r>
            <a:r>
              <a:rPr lang="en-US" sz="3600" dirty="0" smtClean="0"/>
              <a:t>য়</a:t>
            </a:r>
            <a:r>
              <a:rPr lang="as-IN" sz="3600" dirty="0" smtClean="0"/>
              <a:t>। </a:t>
            </a:r>
            <a:r>
              <a:rPr lang="as-IN" sz="3600" dirty="0"/>
              <a:t>এ ছাড়া লবণ </a:t>
            </a:r>
            <a:r>
              <a:rPr lang="as-IN" sz="3600" dirty="0" smtClean="0"/>
              <a:t>দি</a:t>
            </a:r>
            <a:r>
              <a:rPr lang="en-US" sz="3600" dirty="0" err="1" smtClean="0"/>
              <a:t>য়ে</a:t>
            </a:r>
            <a:r>
              <a:rPr lang="as-IN" sz="3600" dirty="0" smtClean="0"/>
              <a:t> </a:t>
            </a:r>
            <a:r>
              <a:rPr lang="as-IN" sz="3600" dirty="0"/>
              <a:t>বা বরফ </a:t>
            </a:r>
            <a:r>
              <a:rPr lang="as-IN" sz="3600" dirty="0" smtClean="0"/>
              <a:t>দি</a:t>
            </a:r>
            <a:r>
              <a:rPr lang="en-US" sz="3600" dirty="0" err="1" smtClean="0"/>
              <a:t>য়ে</a:t>
            </a:r>
            <a:r>
              <a:rPr lang="as-IN" sz="3600" dirty="0" smtClean="0"/>
              <a:t> </a:t>
            </a:r>
            <a:r>
              <a:rPr lang="as-IN" sz="3600" dirty="0"/>
              <a:t>মাছ সংরক্ষণ করা </a:t>
            </a:r>
            <a:r>
              <a:rPr lang="as-IN" sz="3600" dirty="0" smtClean="0"/>
              <a:t>যা</a:t>
            </a:r>
            <a:r>
              <a:rPr lang="en-US" sz="3600" dirty="0" smtClean="0"/>
              <a:t>য়</a:t>
            </a:r>
            <a:r>
              <a:rPr lang="as-IN" sz="3600" dirty="0" smtClean="0"/>
              <a:t>। </a:t>
            </a:r>
            <a:r>
              <a:rPr lang="as-IN" sz="3600" dirty="0"/>
              <a:t>আবার চিনি, সিরকা বা তেল </a:t>
            </a:r>
            <a:r>
              <a:rPr lang="as-IN" sz="3600" dirty="0" smtClean="0"/>
              <a:t>দি</a:t>
            </a:r>
            <a:r>
              <a:rPr lang="en-US" sz="3600" dirty="0" err="1" smtClean="0"/>
              <a:t>য়ে</a:t>
            </a:r>
            <a:r>
              <a:rPr lang="en-US" sz="3600" dirty="0" smtClean="0"/>
              <a:t> </a:t>
            </a:r>
            <a:r>
              <a:rPr lang="as-IN" sz="3600" dirty="0" smtClean="0"/>
              <a:t>জলপাই</a:t>
            </a:r>
            <a:r>
              <a:rPr lang="as-IN" sz="3600" dirty="0"/>
              <a:t>, বরই, আম ইত্যাদি খাদ্য অনেক দিন সংরক্ষণ করা </a:t>
            </a:r>
            <a:r>
              <a:rPr lang="as-IN" sz="3600" dirty="0" smtClean="0"/>
              <a:t>যা</a:t>
            </a:r>
            <a:r>
              <a:rPr lang="en-US" sz="3600" dirty="0" smtClean="0"/>
              <a:t>য়</a:t>
            </a:r>
            <a:endParaRPr lang="en-US" sz="5400" dirty="0"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3997115" y="623652"/>
            <a:ext cx="2717086" cy="884490"/>
            <a:chOff x="5413659" y="1364860"/>
            <a:chExt cx="3914383" cy="122682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1"/>
              <a:chOff x="3119461" y="2798299"/>
              <a:chExt cx="3914383" cy="1226821"/>
            </a:xfrm>
          </p:grpSpPr>
          <p:sp>
            <p:nvSpPr>
              <p:cNvPr id="16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1" y="3192198"/>
                <a:ext cx="1213344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8964177" y="1642793"/>
              <a:ext cx="266132" cy="89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860052" y="1496318"/>
              <a:ext cx="2878761" cy="981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সারসংক্ষেপ</a:t>
              </a:r>
              <a:endParaRPr lang="en-US" sz="4000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3837589" y="535005"/>
            <a:ext cx="2877388" cy="1026169"/>
            <a:chOff x="1543242" y="699188"/>
            <a:chExt cx="4145323" cy="1589648"/>
          </a:xfrm>
        </p:grpSpPr>
        <p:sp>
          <p:nvSpPr>
            <p:cNvPr id="19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21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491309" y="1874205"/>
            <a:ext cx="3305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>
                <a:solidFill>
                  <a:srgbClr val="F55F8B"/>
                </a:solidFill>
              </a:rPr>
              <a:t>খাদ্য </a:t>
            </a:r>
            <a:r>
              <a:rPr lang="as-IN" sz="3600" b="1" dirty="0" smtClean="0">
                <a:solidFill>
                  <a:srgbClr val="F55F8B"/>
                </a:solidFill>
              </a:rPr>
              <a:t>সংরক্ষণ</a:t>
            </a:r>
            <a:r>
              <a:rPr lang="en-US" sz="3600" b="1" dirty="0" err="1" smtClean="0">
                <a:solidFill>
                  <a:srgbClr val="F55F8B"/>
                </a:solidFill>
              </a:rPr>
              <a:t>ের</a:t>
            </a:r>
            <a:r>
              <a:rPr lang="en-US" sz="3600" b="1" dirty="0" smtClean="0">
                <a:solidFill>
                  <a:srgbClr val="F55F8B"/>
                </a:solidFill>
              </a:rPr>
              <a:t> </a:t>
            </a:r>
            <a:r>
              <a:rPr lang="en-US" sz="3600" b="1" dirty="0" err="1" smtClean="0">
                <a:solidFill>
                  <a:srgbClr val="F55F8B"/>
                </a:solidFill>
              </a:rPr>
              <a:t>উপায়</a:t>
            </a:r>
            <a:endParaRPr lang="en-US" sz="3600" b="1" dirty="0">
              <a:solidFill>
                <a:srgbClr val="F55F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6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4.07407E-6 L 0.18672 0.00209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336" y="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4.07407E-6 L 0.18672 0.00209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336" y="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25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7EBB8"/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90790" y="1981200"/>
            <a:ext cx="10134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 smtClean="0"/>
              <a:t>খাদ্য </a:t>
            </a:r>
            <a:r>
              <a:rPr lang="as-IN" sz="3600" dirty="0"/>
              <a:t>সংরক্ষণ </a:t>
            </a:r>
            <a:r>
              <a:rPr lang="as-IN" sz="3600" dirty="0" smtClean="0"/>
              <a:t>অপচ</a:t>
            </a:r>
            <a:r>
              <a:rPr lang="en-US" sz="3600" dirty="0" smtClean="0"/>
              <a:t>য়</a:t>
            </a:r>
            <a:r>
              <a:rPr lang="as-IN" sz="3600" dirty="0" smtClean="0"/>
              <a:t> র</a:t>
            </a:r>
            <a:r>
              <a:rPr lang="en-US" sz="3600" dirty="0" smtClean="0"/>
              <a:t>ো</a:t>
            </a:r>
            <a:r>
              <a:rPr lang="as-IN" sz="3600" dirty="0" smtClean="0"/>
              <a:t>ধ </a:t>
            </a:r>
            <a:r>
              <a:rPr lang="as-IN" sz="3600" dirty="0"/>
              <a:t>করে ও </a:t>
            </a:r>
            <a:r>
              <a:rPr lang="as-IN" sz="3600" dirty="0" smtClean="0"/>
              <a:t>দ</a:t>
            </a:r>
            <a:r>
              <a:rPr lang="en-US" sz="3600" dirty="0" err="1" smtClean="0"/>
              <a:t>্রু</a:t>
            </a:r>
            <a:r>
              <a:rPr lang="as-IN" sz="3600" dirty="0" smtClean="0"/>
              <a:t>ত </a:t>
            </a:r>
            <a:r>
              <a:rPr lang="as-IN" sz="3600" dirty="0"/>
              <a:t>পচন থেকে খাদ্যকে রক্ষা করে। মাছ, মাংস, সবজি, ফল, দুগ্ধজাত খাদ্য ইত্যাদি খুব সহজেই </a:t>
            </a:r>
            <a:r>
              <a:rPr lang="as-IN" sz="3600" dirty="0" smtClean="0"/>
              <a:t>ব্যাকটেরি</a:t>
            </a:r>
            <a:r>
              <a:rPr lang="en-US" sz="3600" dirty="0" err="1" smtClean="0"/>
              <a:t>য়া</a:t>
            </a:r>
            <a:r>
              <a:rPr lang="as-IN" sz="3600" dirty="0" smtClean="0"/>
              <a:t> </a:t>
            </a:r>
            <a:r>
              <a:rPr lang="as-IN" sz="3600" dirty="0"/>
              <a:t>দ্বারা পচে নষ্ট </a:t>
            </a:r>
            <a:r>
              <a:rPr lang="as-IN" sz="3600" dirty="0" smtClean="0"/>
              <a:t>হ</a:t>
            </a:r>
            <a:r>
              <a:rPr lang="en-US" sz="3600" dirty="0" err="1" smtClean="0"/>
              <a:t>য়ে</a:t>
            </a:r>
            <a:r>
              <a:rPr lang="as-IN" sz="3600" dirty="0" smtClean="0"/>
              <a:t> যা</a:t>
            </a:r>
            <a:r>
              <a:rPr lang="en-US" sz="3600" dirty="0" smtClean="0"/>
              <a:t>য়</a:t>
            </a:r>
            <a:r>
              <a:rPr lang="as-IN" sz="3600" dirty="0" smtClean="0"/>
              <a:t>। </a:t>
            </a:r>
            <a:r>
              <a:rPr lang="as-IN" sz="3600" dirty="0"/>
              <a:t>খাদ্য সংরক্ষণ খাবারে পচন সৃষ্টিকারী </a:t>
            </a:r>
            <a:r>
              <a:rPr lang="as-IN" sz="3600" dirty="0" smtClean="0"/>
              <a:t>ব্যাকটেরি</a:t>
            </a:r>
            <a:r>
              <a:rPr lang="en-US" sz="3600" dirty="0" err="1" smtClean="0"/>
              <a:t>য়া</a:t>
            </a:r>
            <a:r>
              <a:rPr lang="as-IN" sz="3600" dirty="0" smtClean="0"/>
              <a:t> </a:t>
            </a:r>
            <a:r>
              <a:rPr lang="as-IN" sz="3600" dirty="0"/>
              <a:t>জন্মাতে বাধা </a:t>
            </a:r>
            <a:r>
              <a:rPr lang="as-IN" sz="3600" dirty="0" smtClean="0"/>
              <a:t>দে</a:t>
            </a:r>
            <a:r>
              <a:rPr lang="en-US" sz="3600" dirty="0" smtClean="0"/>
              <a:t>য়</a:t>
            </a:r>
            <a:r>
              <a:rPr lang="as-IN" sz="3600" dirty="0" smtClean="0"/>
              <a:t>। </a:t>
            </a:r>
            <a:r>
              <a:rPr lang="as-IN" sz="3600" dirty="0"/>
              <a:t>খাদ্য সংরক্ষণের </a:t>
            </a:r>
            <a:r>
              <a:rPr lang="as-IN" sz="3600" dirty="0" smtClean="0"/>
              <a:t>মাধ্যমে </a:t>
            </a:r>
            <a:r>
              <a:rPr lang="as-IN" sz="3600" dirty="0"/>
              <a:t>বিভিন্ন মৌসুমি খাদ্যদ্রব্য সারা বছর </a:t>
            </a:r>
            <a:r>
              <a:rPr lang="as-IN" sz="3600" dirty="0" smtClean="0"/>
              <a:t>পাও</a:t>
            </a:r>
            <a:r>
              <a:rPr lang="en-US" sz="3600" dirty="0" err="1" smtClean="0"/>
              <a:t>য়া</a:t>
            </a:r>
            <a:r>
              <a:rPr lang="as-IN" sz="3600" dirty="0" smtClean="0"/>
              <a:t> যা</a:t>
            </a:r>
            <a:r>
              <a:rPr lang="en-US" sz="3600" dirty="0" smtClean="0"/>
              <a:t>য়</a:t>
            </a:r>
            <a:r>
              <a:rPr lang="as-IN" sz="3600" dirty="0" smtClean="0"/>
              <a:t>। </a:t>
            </a:r>
            <a:r>
              <a:rPr lang="as-IN" sz="3600" dirty="0"/>
              <a:t>এ ছাড়া খাদ্য সংরক্ষণের মাধ্যমে অনেক দূরবর্তী </a:t>
            </a:r>
            <a:r>
              <a:rPr lang="as-IN" sz="3600" dirty="0" smtClean="0"/>
              <a:t>এলাকা</a:t>
            </a:r>
            <a:r>
              <a:rPr lang="en-US" sz="3600" dirty="0" smtClean="0"/>
              <a:t>য়</a:t>
            </a:r>
            <a:r>
              <a:rPr lang="as-IN" sz="3600" dirty="0" smtClean="0"/>
              <a:t> </a:t>
            </a:r>
            <a:r>
              <a:rPr lang="as-IN" sz="3600" dirty="0"/>
              <a:t>সহজে খাবার সরবরাহ করা </a:t>
            </a:r>
            <a:r>
              <a:rPr lang="as-IN" sz="3600" dirty="0" smtClean="0"/>
              <a:t>যা</a:t>
            </a:r>
            <a:r>
              <a:rPr lang="en-US" sz="3600" dirty="0" smtClean="0"/>
              <a:t>য়</a:t>
            </a:r>
            <a:r>
              <a:rPr lang="as-IN" sz="3600" dirty="0" smtClean="0"/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4055700" y="410928"/>
            <a:ext cx="2717086" cy="954107"/>
            <a:chOff x="5413659" y="1323317"/>
            <a:chExt cx="3914383" cy="13233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1"/>
              <a:chOff x="3119461" y="2798299"/>
              <a:chExt cx="3914383" cy="1226821"/>
            </a:xfrm>
          </p:grpSpPr>
          <p:sp>
            <p:nvSpPr>
              <p:cNvPr id="10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1" y="3192198"/>
                <a:ext cx="1213344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8964177" y="1642793"/>
              <a:ext cx="266132" cy="89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816475" y="1323317"/>
              <a:ext cx="2878761" cy="1323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2800" b="1" dirty="0"/>
                <a:t>খাদ্য স</a:t>
              </a:r>
              <a:r>
                <a:rPr lang="en-US" sz="2800" b="1" dirty="0" err="1"/>
                <a:t>ংর</a:t>
              </a:r>
              <a:r>
                <a:rPr lang="as-IN" sz="2800" b="1" dirty="0"/>
                <a:t>ক্ষণের গুরুত্ব </a:t>
              </a:r>
              <a:endParaRPr lang="en-US" sz="2800" b="1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3975548" y="401532"/>
            <a:ext cx="2877388" cy="1026169"/>
            <a:chOff x="1543242" y="699188"/>
            <a:chExt cx="4145323" cy="15896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5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160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1.85185E-6 L 0.18672 0.00208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336" y="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1.85185E-6 L 0.18672 0.00208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336" y="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7EBB8"/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4129261" y="456479"/>
            <a:ext cx="2717086" cy="884490"/>
            <a:chOff x="5413659" y="1364860"/>
            <a:chExt cx="3914383" cy="12268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1"/>
              <a:chOff x="3119461" y="2798299"/>
              <a:chExt cx="3914383" cy="1226821"/>
            </a:xfrm>
          </p:grpSpPr>
          <p:sp>
            <p:nvSpPr>
              <p:cNvPr id="10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1" y="3192198"/>
                <a:ext cx="1213344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8964177" y="1642793"/>
              <a:ext cx="266132" cy="89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563555" y="1543468"/>
              <a:ext cx="2878761" cy="896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/>
                <a:t>দলীয়</a:t>
              </a:r>
              <a:r>
                <a:rPr lang="en-US" sz="3600" b="1" dirty="0" smtClean="0"/>
                <a:t> কাজ</a:t>
              </a:r>
              <a:r>
                <a:rPr lang="as-IN" sz="3600" b="1" dirty="0" smtClean="0"/>
                <a:t> </a:t>
              </a:r>
              <a:endParaRPr lang="en-US" sz="3600" b="1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3975548" y="401532"/>
            <a:ext cx="2877388" cy="1026169"/>
            <a:chOff x="1543242" y="699188"/>
            <a:chExt cx="4145323" cy="15896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5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538228" y="1448593"/>
            <a:ext cx="11115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39891" y="2819400"/>
            <a:ext cx="9531113" cy="1600200"/>
            <a:chOff x="1239891" y="2819400"/>
            <a:chExt cx="9531113" cy="1600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891" y="2819400"/>
              <a:ext cx="2846204" cy="1600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4800" y="2819400"/>
              <a:ext cx="2846204" cy="16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629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1.48148E-6 L 0.18672 0.00208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336" y="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1.48148E-6 L 0.18672 0.00208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336" y="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0EF4FE46-24F0-4F9E-878D-EA10179068E3}"/>
              </a:ext>
            </a:extLst>
          </p:cNvPr>
          <p:cNvSpPr/>
          <p:nvPr/>
        </p:nvSpPr>
        <p:spPr>
          <a:xfrm>
            <a:off x="1519859" y="1600200"/>
            <a:ext cx="3657600" cy="3657600"/>
          </a:xfrm>
          <a:prstGeom prst="ellipse">
            <a:avLst/>
          </a:prstGeom>
          <a:solidFill>
            <a:srgbClr val="383A46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ircle: Hollow 6">
            <a:extLst>
              <a:ext uri="{FF2B5EF4-FFF2-40B4-BE49-F238E27FC236}">
                <a16:creationId xmlns:a16="http://schemas.microsoft.com/office/drawing/2014/main" id="{499FC8D8-16E8-42AC-8C28-E0F852FDAB2E}"/>
              </a:ext>
            </a:extLst>
          </p:cNvPr>
          <p:cNvSpPr/>
          <p:nvPr/>
        </p:nvSpPr>
        <p:spPr>
          <a:xfrm>
            <a:off x="1717813" y="1828800"/>
            <a:ext cx="3200400" cy="3200400"/>
          </a:xfrm>
          <a:prstGeom prst="donut">
            <a:avLst>
              <a:gd name="adj" fmla="val 10987"/>
            </a:avLst>
          </a:prstGeom>
          <a:solidFill>
            <a:srgbClr val="585A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CEC3FD-3CA2-4999-B32F-FFBFDF46174A}"/>
              </a:ext>
            </a:extLst>
          </p:cNvPr>
          <p:cNvSpPr/>
          <p:nvPr/>
        </p:nvSpPr>
        <p:spPr>
          <a:xfrm>
            <a:off x="5213176" y="1686822"/>
            <a:ext cx="742071" cy="742071"/>
          </a:xfrm>
          <a:prstGeom prst="ellipse">
            <a:avLst/>
          </a:prstGeom>
          <a:solidFill>
            <a:srgbClr val="CC00CC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AEF7AA1-0DEA-4478-89D5-AEE0A537C7B2}"/>
              </a:ext>
            </a:extLst>
          </p:cNvPr>
          <p:cNvSpPr/>
          <p:nvPr/>
        </p:nvSpPr>
        <p:spPr>
          <a:xfrm>
            <a:off x="4236624" y="858296"/>
            <a:ext cx="742071" cy="742071"/>
          </a:xfrm>
          <a:prstGeom prst="ellipse">
            <a:avLst/>
          </a:prstGeom>
          <a:solidFill>
            <a:srgbClr val="FF3300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A43284E-6F04-4D58-B238-CC668A1601BB}"/>
              </a:ext>
            </a:extLst>
          </p:cNvPr>
          <p:cNvSpPr/>
          <p:nvPr/>
        </p:nvSpPr>
        <p:spPr>
          <a:xfrm>
            <a:off x="5563110" y="3057964"/>
            <a:ext cx="742071" cy="742071"/>
          </a:xfrm>
          <a:prstGeom prst="ellipse">
            <a:avLst/>
          </a:prstGeom>
          <a:solidFill>
            <a:srgbClr val="00CC99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26E5049-F6AF-4B1C-B039-54C7F40B7978}"/>
              </a:ext>
            </a:extLst>
          </p:cNvPr>
          <p:cNvSpPr/>
          <p:nvPr/>
        </p:nvSpPr>
        <p:spPr>
          <a:xfrm>
            <a:off x="4236625" y="5115364"/>
            <a:ext cx="742071" cy="742071"/>
          </a:xfrm>
          <a:prstGeom prst="ellipse">
            <a:avLst/>
          </a:prstGeom>
          <a:solidFill>
            <a:srgbClr val="33CC33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77CE203-9F0D-4E5B-B6B9-4B26B4A82063}"/>
              </a:ext>
            </a:extLst>
          </p:cNvPr>
          <p:cNvSpPr/>
          <p:nvPr/>
        </p:nvSpPr>
        <p:spPr>
          <a:xfrm>
            <a:off x="5129994" y="4282696"/>
            <a:ext cx="742071" cy="742071"/>
          </a:xfrm>
          <a:prstGeom prst="ellipse">
            <a:avLst/>
          </a:prstGeom>
          <a:solidFill>
            <a:srgbClr val="0099CC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: Top Corners Rounded 30">
            <a:extLst>
              <a:ext uri="{FF2B5EF4-FFF2-40B4-BE49-F238E27FC236}">
                <a16:creationId xmlns:a16="http://schemas.microsoft.com/office/drawing/2014/main" id="{47613275-7462-4FB5-8B72-38A76921F51A}"/>
              </a:ext>
            </a:extLst>
          </p:cNvPr>
          <p:cNvSpPr/>
          <p:nvPr/>
        </p:nvSpPr>
        <p:spPr>
          <a:xfrm rot="16200000">
            <a:off x="6067278" y="772772"/>
            <a:ext cx="6077247" cy="5410201"/>
          </a:xfrm>
          <a:prstGeom prst="round2SameRect">
            <a:avLst>
              <a:gd name="adj1" fmla="val 4080"/>
              <a:gd name="adj2" fmla="val 0"/>
            </a:avLst>
          </a:prstGeom>
          <a:solidFill>
            <a:srgbClr val="434552"/>
          </a:solidFill>
          <a:ln>
            <a:noFill/>
          </a:ln>
          <a:effectLst>
            <a:outerShdw blurRad="2032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792448-1F1F-4101-8C4C-F2F2CC1AE509}"/>
              </a:ext>
            </a:extLst>
          </p:cNvPr>
          <p:cNvSpPr txBox="1"/>
          <p:nvPr/>
        </p:nvSpPr>
        <p:spPr>
          <a:xfrm>
            <a:off x="6483982" y="337326"/>
            <a:ext cx="5059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আবু হাসান</a:t>
            </a:r>
            <a:endParaRPr lang="en-US" sz="96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C0E855-0EAF-429A-AB66-864371A3DA0B}"/>
              </a:ext>
            </a:extLst>
          </p:cNvPr>
          <p:cNvSpPr txBox="1"/>
          <p:nvPr/>
        </p:nvSpPr>
        <p:spPr>
          <a:xfrm>
            <a:off x="6425467" y="1727322"/>
            <a:ext cx="3756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C00CC"/>
                </a:solidFill>
                <a:latin typeface="Century Gothic" panose="020B0502020202020204" pitchFamily="34" charset="0"/>
              </a:rPr>
              <a:t>সহকারি শিক্ষক</a:t>
            </a:r>
            <a:endParaRPr lang="en-US" sz="4800" b="1" dirty="0">
              <a:solidFill>
                <a:srgbClr val="CC00CC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88E4FF-904B-4192-9814-1D5CEB21E033}"/>
              </a:ext>
            </a:extLst>
          </p:cNvPr>
          <p:cNvSpPr txBox="1"/>
          <p:nvPr/>
        </p:nvSpPr>
        <p:spPr>
          <a:xfrm>
            <a:off x="6425467" y="3163485"/>
            <a:ext cx="550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বিজবাগ সরকারি প্রাথমিক বিদ্যালয়।</a:t>
            </a:r>
            <a:endParaRPr lang="en-US" sz="3600" b="1" dirty="0">
              <a:solidFill>
                <a:srgbClr val="00CC99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045F73B-C64E-4C23-8404-AD2E8ED1CE60}"/>
              </a:ext>
            </a:extLst>
          </p:cNvPr>
          <p:cNvSpPr txBox="1"/>
          <p:nvPr/>
        </p:nvSpPr>
        <p:spPr>
          <a:xfrm>
            <a:off x="6425467" y="4378436"/>
            <a:ext cx="3609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99CC"/>
                </a:solidFill>
                <a:latin typeface="Century Gothic" panose="020B0502020202020204" pitchFamily="34" charset="0"/>
              </a:rPr>
              <a:t>সেনবাগ, নোয়াখালী।</a:t>
            </a:r>
            <a:endParaRPr lang="en-US" sz="3600" b="1" dirty="0">
              <a:solidFill>
                <a:srgbClr val="0099C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43A226-76C8-4BB8-B830-DA9F7BEEC71E}"/>
              </a:ext>
            </a:extLst>
          </p:cNvPr>
          <p:cNvGrpSpPr/>
          <p:nvPr/>
        </p:nvGrpSpPr>
        <p:grpSpPr>
          <a:xfrm>
            <a:off x="6425467" y="5210958"/>
            <a:ext cx="5231665" cy="1186267"/>
            <a:chOff x="7710910" y="689019"/>
            <a:chExt cx="4303464" cy="72728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E74AF66-1BE4-4718-A231-130ADFCC73E2}"/>
                </a:ext>
              </a:extLst>
            </p:cNvPr>
            <p:cNvSpPr txBox="1"/>
            <p:nvPr/>
          </p:nvSpPr>
          <p:spPr>
            <a:xfrm>
              <a:off x="7710910" y="689019"/>
              <a:ext cx="4303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33CC33"/>
                  </a:solidFill>
                  <a:latin typeface="Century Gothic" panose="020B0502020202020204" pitchFamily="34" charset="0"/>
                </a:rPr>
                <a:t>mdabuhasan47@gmail.com</a:t>
              </a:r>
              <a:endParaRPr lang="en-US" sz="2800" b="1" dirty="0">
                <a:solidFill>
                  <a:srgbClr val="33CC3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354DA37-21A2-4976-B2CA-3F8625FFF1AE}"/>
                </a:ext>
              </a:extLst>
            </p:cNvPr>
            <p:cNvSpPr txBox="1"/>
            <p:nvPr/>
          </p:nvSpPr>
          <p:spPr>
            <a:xfrm>
              <a:off x="7710911" y="1020047"/>
              <a:ext cx="4079631" cy="396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01672014710</a:t>
              </a:r>
              <a:endPara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9D1362C-3DEF-465A-B100-5259D816C85B}"/>
              </a:ext>
            </a:extLst>
          </p:cNvPr>
          <p:cNvGrpSpPr/>
          <p:nvPr/>
        </p:nvGrpSpPr>
        <p:grpSpPr>
          <a:xfrm>
            <a:off x="3178277" y="1828800"/>
            <a:ext cx="1739936" cy="3195967"/>
            <a:chOff x="3178277" y="1828800"/>
            <a:chExt cx="1739936" cy="319596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51" name="Freeform: Shape 9">
              <a:extLst>
                <a:ext uri="{FF2B5EF4-FFF2-40B4-BE49-F238E27FC236}">
                  <a16:creationId xmlns:a16="http://schemas.microsoft.com/office/drawing/2014/main" id="{88FE8DEC-4922-4960-9DA3-44567B5AA51A}"/>
                </a:ext>
              </a:extLst>
            </p:cNvPr>
            <p:cNvSpPr/>
            <p:nvPr/>
          </p:nvSpPr>
          <p:spPr>
            <a:xfrm>
              <a:off x="3405809" y="1833233"/>
              <a:ext cx="1512404" cy="3191534"/>
            </a:xfrm>
            <a:custGeom>
              <a:avLst/>
              <a:gdLst>
                <a:gd name="connsiteX0" fmla="*/ 0 w 1512404"/>
                <a:gd name="connsiteY0" fmla="*/ 0 h 3191534"/>
                <a:gd name="connsiteX1" fmla="*/ 75815 w 1512404"/>
                <a:gd name="connsiteY1" fmla="*/ 3829 h 3191534"/>
                <a:gd name="connsiteX2" fmla="*/ 1512404 w 1512404"/>
                <a:gd name="connsiteY2" fmla="*/ 1595767 h 3191534"/>
                <a:gd name="connsiteX3" fmla="*/ 75815 w 1512404"/>
                <a:gd name="connsiteY3" fmla="*/ 3187706 h 3191534"/>
                <a:gd name="connsiteX4" fmla="*/ 0 w 1512404"/>
                <a:gd name="connsiteY4" fmla="*/ 3191534 h 3191534"/>
                <a:gd name="connsiteX5" fmla="*/ 0 w 1512404"/>
                <a:gd name="connsiteY5" fmla="*/ 2839906 h 3191534"/>
                <a:gd name="connsiteX6" fmla="*/ 39863 w 1512404"/>
                <a:gd name="connsiteY6" fmla="*/ 2837893 h 3191534"/>
                <a:gd name="connsiteX7" fmla="*/ 1160776 w 1512404"/>
                <a:gd name="connsiteY7" fmla="*/ 1595767 h 3191534"/>
                <a:gd name="connsiteX8" fmla="*/ 39863 w 1512404"/>
                <a:gd name="connsiteY8" fmla="*/ 353641 h 3191534"/>
                <a:gd name="connsiteX9" fmla="*/ 0 w 1512404"/>
                <a:gd name="connsiteY9" fmla="*/ 351629 h 319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404" h="3191534">
                  <a:moveTo>
                    <a:pt x="0" y="0"/>
                  </a:moveTo>
                  <a:lnTo>
                    <a:pt x="75815" y="3829"/>
                  </a:lnTo>
                  <a:cubicBezTo>
                    <a:pt x="882726" y="85775"/>
                    <a:pt x="1512404" y="767237"/>
                    <a:pt x="1512404" y="1595767"/>
                  </a:cubicBezTo>
                  <a:cubicBezTo>
                    <a:pt x="1512404" y="2424298"/>
                    <a:pt x="882726" y="3105759"/>
                    <a:pt x="75815" y="3187706"/>
                  </a:cubicBezTo>
                  <a:lnTo>
                    <a:pt x="0" y="3191534"/>
                  </a:lnTo>
                  <a:lnTo>
                    <a:pt x="0" y="2839906"/>
                  </a:lnTo>
                  <a:lnTo>
                    <a:pt x="39863" y="2837893"/>
                  </a:lnTo>
                  <a:cubicBezTo>
                    <a:pt x="669463" y="2773954"/>
                    <a:pt x="1160776" y="2242236"/>
                    <a:pt x="1160776" y="1595767"/>
                  </a:cubicBezTo>
                  <a:cubicBezTo>
                    <a:pt x="1160776" y="949298"/>
                    <a:pt x="669463" y="417581"/>
                    <a:pt x="39863" y="353641"/>
                  </a:cubicBezTo>
                  <a:lnTo>
                    <a:pt x="0" y="351629"/>
                  </a:lnTo>
                  <a:close/>
                </a:path>
              </a:pathLst>
            </a:custGeom>
            <a:gradFill>
              <a:gsLst>
                <a:gs pos="0">
                  <a:srgbClr val="FFB343"/>
                </a:gs>
                <a:gs pos="47000">
                  <a:srgbClr val="FE9031"/>
                </a:gs>
                <a:gs pos="97000">
                  <a:srgbClr val="FB4C3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51134C0-857E-48FC-B0C7-FAB0B29218F5}"/>
                </a:ext>
              </a:extLst>
            </p:cNvPr>
            <p:cNvSpPr/>
            <p:nvPr/>
          </p:nvSpPr>
          <p:spPr>
            <a:xfrm>
              <a:off x="3178277" y="4667865"/>
              <a:ext cx="407841" cy="356902"/>
            </a:xfrm>
            <a:prstGeom prst="ellipse">
              <a:avLst/>
            </a:prstGeom>
            <a:solidFill>
              <a:srgbClr val="FB53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82E9A2B-0BB1-418A-8390-C191C805C985}"/>
                </a:ext>
              </a:extLst>
            </p:cNvPr>
            <p:cNvSpPr/>
            <p:nvPr/>
          </p:nvSpPr>
          <p:spPr>
            <a:xfrm>
              <a:off x="3221623" y="1828800"/>
              <a:ext cx="407841" cy="356902"/>
            </a:xfrm>
            <a:prstGeom prst="ellipse">
              <a:avLst/>
            </a:prstGeom>
            <a:solidFill>
              <a:srgbClr val="FFB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1937239-14F7-49EB-87B4-16D101B10698}"/>
              </a:ext>
            </a:extLst>
          </p:cNvPr>
          <p:cNvGrpSpPr/>
          <p:nvPr/>
        </p:nvGrpSpPr>
        <p:grpSpPr>
          <a:xfrm>
            <a:off x="0" y="0"/>
            <a:ext cx="3383136" cy="6858000"/>
            <a:chOff x="0" y="-10849"/>
            <a:chExt cx="3383136" cy="6868849"/>
          </a:xfrm>
        </p:grpSpPr>
        <p:sp>
          <p:nvSpPr>
            <p:cNvPr id="55" name="Freeform: Shape 12">
              <a:extLst>
                <a:ext uri="{FF2B5EF4-FFF2-40B4-BE49-F238E27FC236}">
                  <a16:creationId xmlns:a16="http://schemas.microsoft.com/office/drawing/2014/main" id="{9B6282F0-38B8-4D75-9DC8-A9BDD6C16A78}"/>
                </a:ext>
              </a:extLst>
            </p:cNvPr>
            <p:cNvSpPr/>
            <p:nvPr/>
          </p:nvSpPr>
          <p:spPr>
            <a:xfrm>
              <a:off x="0" y="0"/>
              <a:ext cx="3200400" cy="6858000"/>
            </a:xfrm>
            <a:custGeom>
              <a:avLst/>
              <a:gdLst>
                <a:gd name="connsiteX0" fmla="*/ 0 w 3200400"/>
                <a:gd name="connsiteY0" fmla="*/ 0 h 6858000"/>
                <a:gd name="connsiteX1" fmla="*/ 3200400 w 3200400"/>
                <a:gd name="connsiteY1" fmla="*/ 0 h 6858000"/>
                <a:gd name="connsiteX2" fmla="*/ 3200400 w 3200400"/>
                <a:gd name="connsiteY2" fmla="*/ 1377539 h 6858000"/>
                <a:gd name="connsiteX3" fmla="*/ 3107656 w 3200400"/>
                <a:gd name="connsiteY3" fmla="*/ 1382222 h 6858000"/>
                <a:gd name="connsiteX4" fmla="*/ 1260613 w 3200400"/>
                <a:gd name="connsiteY4" fmla="*/ 3429000 h 6858000"/>
                <a:gd name="connsiteX5" fmla="*/ 3107656 w 3200400"/>
                <a:gd name="connsiteY5" fmla="*/ 5475778 h 6858000"/>
                <a:gd name="connsiteX6" fmla="*/ 3200400 w 3200400"/>
                <a:gd name="connsiteY6" fmla="*/ 5480461 h 6858000"/>
                <a:gd name="connsiteX7" fmla="*/ 3200400 w 3200400"/>
                <a:gd name="connsiteY7" fmla="*/ 6858000 h 6858000"/>
                <a:gd name="connsiteX8" fmla="*/ 0 w 3200400"/>
                <a:gd name="connsiteY8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0400" h="6858000">
                  <a:moveTo>
                    <a:pt x="0" y="0"/>
                  </a:moveTo>
                  <a:lnTo>
                    <a:pt x="3200400" y="0"/>
                  </a:lnTo>
                  <a:lnTo>
                    <a:pt x="3200400" y="1377539"/>
                  </a:lnTo>
                  <a:lnTo>
                    <a:pt x="3107656" y="1382222"/>
                  </a:lnTo>
                  <a:cubicBezTo>
                    <a:pt x="2070199" y="1487582"/>
                    <a:pt x="1260613" y="2363746"/>
                    <a:pt x="1260613" y="3429000"/>
                  </a:cubicBezTo>
                  <a:cubicBezTo>
                    <a:pt x="1260613" y="4494254"/>
                    <a:pt x="2070199" y="5370419"/>
                    <a:pt x="3107656" y="5475778"/>
                  </a:cubicBezTo>
                  <a:lnTo>
                    <a:pt x="3200400" y="5480461"/>
                  </a:lnTo>
                  <a:lnTo>
                    <a:pt x="32004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43455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69">
              <a:extLst>
                <a:ext uri="{FF2B5EF4-FFF2-40B4-BE49-F238E27FC236}">
                  <a16:creationId xmlns:a16="http://schemas.microsoft.com/office/drawing/2014/main" id="{27EE67E2-1D75-48B0-BF8F-F2BDC2DB16D8}"/>
                </a:ext>
              </a:extLst>
            </p:cNvPr>
            <p:cNvSpPr/>
            <p:nvPr/>
          </p:nvSpPr>
          <p:spPr>
            <a:xfrm>
              <a:off x="2846315" y="-10849"/>
              <a:ext cx="536821" cy="1371600"/>
            </a:xfrm>
            <a:prstGeom prst="roundRect">
              <a:avLst>
                <a:gd name="adj" fmla="val 42873"/>
              </a:avLst>
            </a:prstGeom>
            <a:solidFill>
              <a:srgbClr val="434552"/>
            </a:solidFill>
            <a:ln>
              <a:solidFill>
                <a:srgbClr val="434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70">
              <a:extLst>
                <a:ext uri="{FF2B5EF4-FFF2-40B4-BE49-F238E27FC236}">
                  <a16:creationId xmlns:a16="http://schemas.microsoft.com/office/drawing/2014/main" id="{36151C23-E7EA-481B-8F7D-1F65E223D76F}"/>
                </a:ext>
              </a:extLst>
            </p:cNvPr>
            <p:cNvSpPr/>
            <p:nvPr/>
          </p:nvSpPr>
          <p:spPr>
            <a:xfrm>
              <a:off x="2841674" y="5480427"/>
              <a:ext cx="536821" cy="1371600"/>
            </a:xfrm>
            <a:prstGeom prst="roundRect">
              <a:avLst>
                <a:gd name="adj" fmla="val 42873"/>
              </a:avLst>
            </a:prstGeom>
            <a:solidFill>
              <a:srgbClr val="434552"/>
            </a:solidFill>
            <a:ln>
              <a:solidFill>
                <a:srgbClr val="434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26" y="1839816"/>
            <a:ext cx="2658625" cy="388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3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6" grpId="0" animBg="1"/>
      <p:bldP spid="29" grpId="0" animBg="1"/>
      <p:bldP spid="32" grpId="0" animBg="1"/>
      <p:bldP spid="36" grpId="0"/>
      <p:bldP spid="39" grpId="0"/>
      <p:bldP spid="42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774" y="226374"/>
            <a:ext cx="4909508" cy="271353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903935" y="726217"/>
            <a:ext cx="4974901" cy="1189292"/>
            <a:chOff x="640698" y="791908"/>
            <a:chExt cx="4974901" cy="138274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F9EDF0F-C82A-48B3-9399-93E30D6B48F6}"/>
                </a:ext>
              </a:extLst>
            </p:cNvPr>
            <p:cNvGrpSpPr/>
            <p:nvPr/>
          </p:nvGrpSpPr>
          <p:grpSpPr>
            <a:xfrm>
              <a:off x="640698" y="791910"/>
              <a:ext cx="4082494" cy="1382738"/>
              <a:chOff x="1543242" y="699188"/>
              <a:chExt cx="4145323" cy="1589648"/>
            </a:xfrm>
          </p:grpSpPr>
          <p:sp>
            <p:nvSpPr>
              <p:cNvPr id="33" name="Freeform: Shape 25">
                <a:extLst>
                  <a:ext uri="{FF2B5EF4-FFF2-40B4-BE49-F238E27FC236}">
                    <a16:creationId xmlns:a16="http://schemas.microsoft.com/office/drawing/2014/main" id="{28D15D18-648A-42E4-BF22-01898E8B0AC0}"/>
                  </a:ext>
                </a:extLst>
              </p:cNvPr>
              <p:cNvSpPr/>
              <p:nvPr/>
            </p:nvSpPr>
            <p:spPr>
              <a:xfrm rot="16200000">
                <a:off x="4522709" y="1122979"/>
                <a:ext cx="1561514" cy="770199"/>
              </a:xfrm>
              <a:custGeom>
                <a:avLst/>
                <a:gdLst>
                  <a:gd name="connsiteX0" fmla="*/ 1561514 w 1561514"/>
                  <a:gd name="connsiteY0" fmla="*/ 0 h 641295"/>
                  <a:gd name="connsiteX1" fmla="*/ 1561514 w 1561514"/>
                  <a:gd name="connsiteY1" fmla="*/ 641295 h 641295"/>
                  <a:gd name="connsiteX2" fmla="*/ 1090247 w 1561514"/>
                  <a:gd name="connsiteY2" fmla="*/ 641295 h 641295"/>
                  <a:gd name="connsiteX3" fmla="*/ 1083959 w 1561514"/>
                  <a:gd name="connsiteY3" fmla="*/ 578925 h 641295"/>
                  <a:gd name="connsiteX4" fmla="*/ 780757 w 1561514"/>
                  <a:gd name="connsiteY4" fmla="*/ 331808 h 641295"/>
                  <a:gd name="connsiteX5" fmla="*/ 477555 w 1561514"/>
                  <a:gd name="connsiteY5" fmla="*/ 578925 h 641295"/>
                  <a:gd name="connsiteX6" fmla="*/ 471267 w 1561514"/>
                  <a:gd name="connsiteY6" fmla="*/ 641295 h 641295"/>
                  <a:gd name="connsiteX7" fmla="*/ 0 w 1561514"/>
                  <a:gd name="connsiteY7" fmla="*/ 641295 h 641295"/>
                  <a:gd name="connsiteX8" fmla="*/ 0 w 1561514"/>
                  <a:gd name="connsiteY8" fmla="*/ 0 h 64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1514" h="641295">
                    <a:moveTo>
                      <a:pt x="1561514" y="0"/>
                    </a:moveTo>
                    <a:lnTo>
                      <a:pt x="1561514" y="641295"/>
                    </a:lnTo>
                    <a:lnTo>
                      <a:pt x="1090247" y="641295"/>
                    </a:lnTo>
                    <a:lnTo>
                      <a:pt x="1083959" y="578925"/>
                    </a:lnTo>
                    <a:cubicBezTo>
                      <a:pt x="1055100" y="437896"/>
                      <a:pt x="930318" y="331808"/>
                      <a:pt x="780757" y="331808"/>
                    </a:cubicBezTo>
                    <a:cubicBezTo>
                      <a:pt x="631196" y="331808"/>
                      <a:pt x="506413" y="437896"/>
                      <a:pt x="477555" y="578925"/>
                    </a:cubicBezTo>
                    <a:lnTo>
                      <a:pt x="471267" y="641295"/>
                    </a:lnTo>
                    <a:lnTo>
                      <a:pt x="0" y="641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4A22F80-88B5-42CC-B09D-C7930205BCCA}"/>
                  </a:ext>
                </a:extLst>
              </p:cNvPr>
              <p:cNvGrpSpPr/>
              <p:nvPr/>
            </p:nvGrpSpPr>
            <p:grpSpPr>
              <a:xfrm>
                <a:off x="1543242" y="699188"/>
                <a:ext cx="3914382" cy="1561514"/>
                <a:chOff x="777702" y="1039430"/>
                <a:chExt cx="3914382" cy="1561514"/>
              </a:xfrm>
            </p:grpSpPr>
            <p:sp>
              <p:nvSpPr>
                <p:cNvPr id="35" name="Freeform: Shape 9">
                  <a:extLst>
                    <a:ext uri="{FF2B5EF4-FFF2-40B4-BE49-F238E27FC236}">
                      <a16:creationId xmlns:a16="http://schemas.microsoft.com/office/drawing/2014/main" id="{8A9B883D-EF96-429C-A314-F138863FD1A4}"/>
                    </a:ext>
                  </a:extLst>
                </p:cNvPr>
                <p:cNvSpPr/>
                <p:nvPr/>
              </p:nvSpPr>
              <p:spPr>
                <a:xfrm rot="16200000">
                  <a:off x="1954136" y="-137004"/>
                  <a:ext cx="1561514" cy="3914382"/>
                </a:xfrm>
                <a:custGeom>
                  <a:avLst/>
                  <a:gdLst>
                    <a:gd name="connsiteX0" fmla="*/ 1561514 w 1561514"/>
                    <a:gd name="connsiteY0" fmla="*/ 260258 h 3914382"/>
                    <a:gd name="connsiteX1" fmla="*/ 1561514 w 1561514"/>
                    <a:gd name="connsiteY1" fmla="*/ 3914382 h 3914382"/>
                    <a:gd name="connsiteX2" fmla="*/ 1090247 w 1561514"/>
                    <a:gd name="connsiteY2" fmla="*/ 3914382 h 3914382"/>
                    <a:gd name="connsiteX3" fmla="*/ 1083959 w 1561514"/>
                    <a:gd name="connsiteY3" fmla="*/ 3852012 h 3914382"/>
                    <a:gd name="connsiteX4" fmla="*/ 780757 w 1561514"/>
                    <a:gd name="connsiteY4" fmla="*/ 3604895 h 3914382"/>
                    <a:gd name="connsiteX5" fmla="*/ 477555 w 1561514"/>
                    <a:gd name="connsiteY5" fmla="*/ 3852012 h 3914382"/>
                    <a:gd name="connsiteX6" fmla="*/ 471267 w 1561514"/>
                    <a:gd name="connsiteY6" fmla="*/ 3914382 h 3914382"/>
                    <a:gd name="connsiteX7" fmla="*/ 0 w 1561514"/>
                    <a:gd name="connsiteY7" fmla="*/ 3914382 h 3914382"/>
                    <a:gd name="connsiteX8" fmla="*/ 0 w 1561514"/>
                    <a:gd name="connsiteY8" fmla="*/ 260258 h 3914382"/>
                    <a:gd name="connsiteX9" fmla="*/ 260258 w 1561514"/>
                    <a:gd name="connsiteY9" fmla="*/ 0 h 3914382"/>
                    <a:gd name="connsiteX10" fmla="*/ 1301256 w 1561514"/>
                    <a:gd name="connsiteY10" fmla="*/ 0 h 3914382"/>
                    <a:gd name="connsiteX11" fmla="*/ 1561514 w 1561514"/>
                    <a:gd name="connsiteY11" fmla="*/ 260258 h 39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61514" h="3914382">
                      <a:moveTo>
                        <a:pt x="1561514" y="260258"/>
                      </a:moveTo>
                      <a:lnTo>
                        <a:pt x="1561514" y="3914382"/>
                      </a:lnTo>
                      <a:lnTo>
                        <a:pt x="1090247" y="3914382"/>
                      </a:lnTo>
                      <a:lnTo>
                        <a:pt x="1083959" y="3852012"/>
                      </a:lnTo>
                      <a:cubicBezTo>
                        <a:pt x="1055100" y="3710983"/>
                        <a:pt x="930318" y="3604895"/>
                        <a:pt x="780757" y="3604895"/>
                      </a:cubicBezTo>
                      <a:cubicBezTo>
                        <a:pt x="631196" y="3604895"/>
                        <a:pt x="506413" y="3710983"/>
                        <a:pt x="477555" y="3852012"/>
                      </a:cubicBezTo>
                      <a:lnTo>
                        <a:pt x="471267" y="3914382"/>
                      </a:lnTo>
                      <a:lnTo>
                        <a:pt x="0" y="3914382"/>
                      </a:lnTo>
                      <a:lnTo>
                        <a:pt x="0" y="260258"/>
                      </a:lnTo>
                      <a:cubicBezTo>
                        <a:pt x="0" y="116521"/>
                        <a:pt x="116521" y="0"/>
                        <a:pt x="260258" y="0"/>
                      </a:cubicBezTo>
                      <a:lnTo>
                        <a:pt x="1301256" y="0"/>
                      </a:lnTo>
                      <a:cubicBezTo>
                        <a:pt x="1444993" y="0"/>
                        <a:pt x="1561514" y="116521"/>
                        <a:pt x="1561514" y="26025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A6E8"/>
                    </a:gs>
                    <a:gs pos="100000">
                      <a:srgbClr val="0066CC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: Shape 8">
                  <a:extLst>
                    <a:ext uri="{FF2B5EF4-FFF2-40B4-BE49-F238E27FC236}">
                      <a16:creationId xmlns:a16="http://schemas.microsoft.com/office/drawing/2014/main" id="{C328BB9E-BA83-4487-A40C-3640C9EA6DB8}"/>
                    </a:ext>
                  </a:extLst>
                </p:cNvPr>
                <p:cNvSpPr/>
                <p:nvPr/>
              </p:nvSpPr>
              <p:spPr>
                <a:xfrm rot="16200000">
                  <a:off x="2224374" y="-16821"/>
                  <a:ext cx="1261403" cy="3674013"/>
                </a:xfrm>
                <a:custGeom>
                  <a:avLst/>
                  <a:gdLst>
                    <a:gd name="connsiteX0" fmla="*/ 1261403 w 1261403"/>
                    <a:gd name="connsiteY0" fmla="*/ 210238 h 3674013"/>
                    <a:gd name="connsiteX1" fmla="*/ 1261403 w 1261403"/>
                    <a:gd name="connsiteY1" fmla="*/ 3674013 h 3674013"/>
                    <a:gd name="connsiteX2" fmla="*/ 940190 w 1261403"/>
                    <a:gd name="connsiteY2" fmla="*/ 3674013 h 3674013"/>
                    <a:gd name="connsiteX3" fmla="*/ 933902 w 1261403"/>
                    <a:gd name="connsiteY3" fmla="*/ 3611645 h 3674013"/>
                    <a:gd name="connsiteX4" fmla="*/ 630700 w 1261403"/>
                    <a:gd name="connsiteY4" fmla="*/ 3364528 h 3674013"/>
                    <a:gd name="connsiteX5" fmla="*/ 327498 w 1261403"/>
                    <a:gd name="connsiteY5" fmla="*/ 3611645 h 3674013"/>
                    <a:gd name="connsiteX6" fmla="*/ 321211 w 1261403"/>
                    <a:gd name="connsiteY6" fmla="*/ 3674013 h 3674013"/>
                    <a:gd name="connsiteX7" fmla="*/ 0 w 1261403"/>
                    <a:gd name="connsiteY7" fmla="*/ 3674013 h 3674013"/>
                    <a:gd name="connsiteX8" fmla="*/ 0 w 1261403"/>
                    <a:gd name="connsiteY8" fmla="*/ 210238 h 3674013"/>
                    <a:gd name="connsiteX9" fmla="*/ 210238 w 1261403"/>
                    <a:gd name="connsiteY9" fmla="*/ 0 h 3674013"/>
                    <a:gd name="connsiteX10" fmla="*/ 1051165 w 1261403"/>
                    <a:gd name="connsiteY10" fmla="*/ 0 h 3674013"/>
                    <a:gd name="connsiteX11" fmla="*/ 1261403 w 1261403"/>
                    <a:gd name="connsiteY11" fmla="*/ 210238 h 3674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1403" h="3674013">
                      <a:moveTo>
                        <a:pt x="1261403" y="210238"/>
                      </a:moveTo>
                      <a:lnTo>
                        <a:pt x="1261403" y="3674013"/>
                      </a:lnTo>
                      <a:lnTo>
                        <a:pt x="940190" y="3674013"/>
                      </a:lnTo>
                      <a:lnTo>
                        <a:pt x="933902" y="3611645"/>
                      </a:lnTo>
                      <a:cubicBezTo>
                        <a:pt x="905044" y="3470616"/>
                        <a:pt x="780261" y="3364528"/>
                        <a:pt x="630700" y="3364528"/>
                      </a:cubicBezTo>
                      <a:cubicBezTo>
                        <a:pt x="481139" y="3364528"/>
                        <a:pt x="356357" y="3470616"/>
                        <a:pt x="327498" y="3611645"/>
                      </a:cubicBezTo>
                      <a:lnTo>
                        <a:pt x="321211" y="3674013"/>
                      </a:lnTo>
                      <a:lnTo>
                        <a:pt x="0" y="3674013"/>
                      </a:lnTo>
                      <a:lnTo>
                        <a:pt x="0" y="210238"/>
                      </a:lnTo>
                      <a:cubicBezTo>
                        <a:pt x="0" y="94127"/>
                        <a:pt x="94127" y="0"/>
                        <a:pt x="210238" y="0"/>
                      </a:cubicBezTo>
                      <a:lnTo>
                        <a:pt x="1051165" y="0"/>
                      </a:lnTo>
                      <a:cubicBezTo>
                        <a:pt x="1167276" y="0"/>
                        <a:pt x="1261403" y="94127"/>
                        <a:pt x="1261403" y="210238"/>
                      </a:cubicBezTo>
                      <a:close/>
                    </a:path>
                  </a:pathLst>
                </a:cu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Left Bracket 12">
                  <a:extLst>
                    <a:ext uri="{FF2B5EF4-FFF2-40B4-BE49-F238E27FC236}">
                      <a16:creationId xmlns:a16="http://schemas.microsoft.com/office/drawing/2014/main" id="{9A036B36-32C2-451B-BCB8-E0DF87143723}"/>
                    </a:ext>
                  </a:extLst>
                </p:cNvPr>
                <p:cNvSpPr/>
                <p:nvPr/>
              </p:nvSpPr>
              <p:spPr>
                <a:xfrm>
                  <a:off x="903184" y="1092183"/>
                  <a:ext cx="3788898" cy="1434903"/>
                </a:xfrm>
                <a:custGeom>
                  <a:avLst/>
                  <a:gdLst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74013" h="1434903" stroke="0" extrusionOk="0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  <a:lnTo>
                        <a:pt x="3674013" y="1434903"/>
                      </a:lnTo>
                      <a:close/>
                    </a:path>
                    <a:path w="3674013" h="1434903" fill="none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</a:path>
                  </a:pathLst>
                </a:custGeom>
                <a:ln w="9525">
                  <a:solidFill>
                    <a:schemeClr val="bg1">
                      <a:lumMod val="9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 flipH="1">
              <a:off x="1760546" y="791908"/>
              <a:ext cx="3855053" cy="1358266"/>
              <a:chOff x="777702" y="1039430"/>
              <a:chExt cx="3914382" cy="1561514"/>
            </a:xfrm>
          </p:grpSpPr>
          <p:sp>
            <p:nvSpPr>
              <p:cNvPr id="52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2068627" y="886944"/>
            <a:ext cx="2780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01637" y="3200400"/>
            <a:ext cx="51022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IN" sz="5400" b="1" dirty="0"/>
              <a:t>কাঁচা আম কীভাবে সংরক্ষণ করা যায় তার উপায় লিখে আনবে।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94" y="2699828"/>
            <a:ext cx="4162425" cy="304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20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6"/>
            <a:ext cx="12192000" cy="684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8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721184" y="4317948"/>
            <a:ext cx="6032555" cy="1898544"/>
            <a:chOff x="5413659" y="1364860"/>
            <a:chExt cx="3922677" cy="12133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22677" cy="1213343"/>
              <a:chOff x="3119461" y="2798299"/>
              <a:chExt cx="3922677" cy="1213343"/>
            </a:xfrm>
          </p:grpSpPr>
          <p:sp>
            <p:nvSpPr>
              <p:cNvPr id="8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10703" y="3177235"/>
                <a:ext cx="1210370" cy="452501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9119200" y="1549336"/>
              <a:ext cx="118060" cy="76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7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979268" y="1627159"/>
              <a:ext cx="2875278" cy="767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 smtClean="0">
                  <a:solidFill>
                    <a:srgbClr val="00B050"/>
                  </a:solidFill>
                </a:rPr>
                <a:t>আল্লাহ</a:t>
              </a:r>
              <a:r>
                <a:rPr lang="en-US" sz="72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7200" b="1" dirty="0" err="1" smtClean="0">
                  <a:solidFill>
                    <a:srgbClr val="00B050"/>
                  </a:solidFill>
                </a:rPr>
                <a:t>হাফেজ</a:t>
              </a:r>
              <a:endParaRPr lang="en-US" sz="7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228600" y="3945421"/>
            <a:ext cx="6338797" cy="2455379"/>
            <a:chOff x="1543242" y="699188"/>
            <a:chExt cx="4051069" cy="1569211"/>
          </a:xfrm>
        </p:grpSpPr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428455" y="1102542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52400" y="152400"/>
            <a:ext cx="11887200" cy="6477000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9144" y="2049976"/>
            <a:ext cx="6837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 থাকি। নিরাপদে থাকি। 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545" y="4856985"/>
            <a:ext cx="5170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সমাপ্ত  </a:t>
            </a:r>
            <a:endParaRPr lang="en-US" sz="44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958" y="30480"/>
            <a:ext cx="4639383" cy="40389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836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161">
        <p14:window dir="vert"/>
      </p:transition>
    </mc:Choice>
    <mc:Fallback xmlns="">
      <p:transition spd="slow" advTm="4161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23" presetID="42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 p14:bounceEnd="50000">
                                          <p:cBhvr>
                                            <p:cTn id="24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23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>
                                          <p:cBhvr>
                                            <p:cTn id="24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E52F39-6187-453E-8917-DA4C7D2929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4000">
                <a:srgbClr val="A6D3E0"/>
              </a:gs>
              <a:gs pos="100000">
                <a:srgbClr val="48A6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প্রাথমিক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(৫১ –১০০)</a:t>
            </a: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পৃষ্ঠা: ০৪</a:t>
            </a: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5694733-3AFD-4571-80F0-244D1236A520}"/>
              </a:ext>
            </a:extLst>
          </p:cNvPr>
          <p:cNvGrpSpPr/>
          <p:nvPr/>
        </p:nvGrpSpPr>
        <p:grpSpPr>
          <a:xfrm>
            <a:off x="1509512" y="348297"/>
            <a:ext cx="1745939" cy="1093807"/>
            <a:chOff x="1097375" y="1153886"/>
            <a:chExt cx="8016049" cy="502194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F90CB4E-1254-4490-96A0-97922D523F6C}"/>
                </a:ext>
              </a:extLst>
            </p:cNvPr>
            <p:cNvSpPr/>
            <p:nvPr/>
          </p:nvSpPr>
          <p:spPr>
            <a:xfrm>
              <a:off x="1097375" y="1153886"/>
              <a:ext cx="8016049" cy="5021943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26D187C-CEAC-4526-82EA-4EAA75859CF0}"/>
                </a:ext>
              </a:extLst>
            </p:cNvPr>
            <p:cNvSpPr/>
            <p:nvPr/>
          </p:nvSpPr>
          <p:spPr>
            <a:xfrm>
              <a:off x="1454058" y="1386719"/>
              <a:ext cx="7302684" cy="4389362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65100" dist="254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B8707A-9BDA-40E1-BF9A-8FBA454E685C}"/>
              </a:ext>
            </a:extLst>
          </p:cNvPr>
          <p:cNvGrpSpPr/>
          <p:nvPr/>
        </p:nvGrpSpPr>
        <p:grpSpPr>
          <a:xfrm rot="3199893">
            <a:off x="2782190" y="164349"/>
            <a:ext cx="1453281" cy="2906560"/>
            <a:chOff x="3187700" y="1663700"/>
            <a:chExt cx="1765301" cy="35306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FA54F28-DF5B-48FB-8329-3EC4CBA6461F}"/>
                </a:ext>
              </a:extLst>
            </p:cNvPr>
            <p:cNvSpPr/>
            <p:nvPr/>
          </p:nvSpPr>
          <p:spPr>
            <a:xfrm>
              <a:off x="3187700" y="1663700"/>
              <a:ext cx="1765300" cy="3530600"/>
            </a:xfrm>
            <a:custGeom>
              <a:avLst/>
              <a:gdLst>
                <a:gd name="connsiteX0" fmla="*/ 1765300 w 1765300"/>
                <a:gd name="connsiteY0" fmla="*/ 0 h 3530600"/>
                <a:gd name="connsiteX1" fmla="*/ 1765300 w 1765300"/>
                <a:gd name="connsiteY1" fmla="*/ 1168598 h 3530600"/>
                <a:gd name="connsiteX2" fmla="*/ 1745343 w 1765300"/>
                <a:gd name="connsiteY2" fmla="*/ 1166586 h 3530600"/>
                <a:gd name="connsiteX3" fmla="*/ 1146629 w 1765300"/>
                <a:gd name="connsiteY3" fmla="*/ 1765300 h 3530600"/>
                <a:gd name="connsiteX4" fmla="*/ 1745343 w 1765300"/>
                <a:gd name="connsiteY4" fmla="*/ 2364014 h 3530600"/>
                <a:gd name="connsiteX5" fmla="*/ 1765300 w 1765300"/>
                <a:gd name="connsiteY5" fmla="*/ 2362002 h 3530600"/>
                <a:gd name="connsiteX6" fmla="*/ 1765300 w 1765300"/>
                <a:gd name="connsiteY6" fmla="*/ 3530600 h 3530600"/>
                <a:gd name="connsiteX7" fmla="*/ 0 w 1765300"/>
                <a:gd name="connsiteY7" fmla="*/ 1765300 h 3530600"/>
                <a:gd name="connsiteX8" fmla="*/ 1765300 w 1765300"/>
                <a:gd name="connsiteY8" fmla="*/ 0 h 35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5300" h="3530600">
                  <a:moveTo>
                    <a:pt x="1765300" y="0"/>
                  </a:moveTo>
                  <a:lnTo>
                    <a:pt x="1765300" y="1168598"/>
                  </a:lnTo>
                  <a:lnTo>
                    <a:pt x="1745343" y="1166586"/>
                  </a:lnTo>
                  <a:cubicBezTo>
                    <a:pt x="1414682" y="1166586"/>
                    <a:pt x="1146629" y="1434639"/>
                    <a:pt x="1146629" y="1765300"/>
                  </a:cubicBezTo>
                  <a:cubicBezTo>
                    <a:pt x="1146629" y="2095961"/>
                    <a:pt x="1414682" y="2364014"/>
                    <a:pt x="1745343" y="2364014"/>
                  </a:cubicBezTo>
                  <a:lnTo>
                    <a:pt x="1765300" y="2362002"/>
                  </a:lnTo>
                  <a:lnTo>
                    <a:pt x="1765300" y="3530600"/>
                  </a:lnTo>
                  <a:cubicBezTo>
                    <a:pt x="790352" y="3530600"/>
                    <a:pt x="0" y="2740248"/>
                    <a:pt x="0" y="1765300"/>
                  </a:cubicBezTo>
                  <a:cubicBezTo>
                    <a:pt x="0" y="790352"/>
                    <a:pt x="790352" y="0"/>
                    <a:pt x="176530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67E334D-649C-4965-BD24-F784FB862A15}"/>
                </a:ext>
              </a:extLst>
            </p:cNvPr>
            <p:cNvSpPr/>
            <p:nvPr/>
          </p:nvSpPr>
          <p:spPr>
            <a:xfrm>
              <a:off x="3497944" y="1973943"/>
              <a:ext cx="1455057" cy="2910114"/>
            </a:xfrm>
            <a:custGeom>
              <a:avLst/>
              <a:gdLst>
                <a:gd name="connsiteX0" fmla="*/ 1455057 w 1455057"/>
                <a:gd name="connsiteY0" fmla="*/ 0 h 2910114"/>
                <a:gd name="connsiteX1" fmla="*/ 1455057 w 1455057"/>
                <a:gd name="connsiteY1" fmla="*/ 858355 h 2910114"/>
                <a:gd name="connsiteX2" fmla="*/ 1435099 w 1455057"/>
                <a:gd name="connsiteY2" fmla="*/ 856343 h 2910114"/>
                <a:gd name="connsiteX3" fmla="*/ 836385 w 1455057"/>
                <a:gd name="connsiteY3" fmla="*/ 1455057 h 2910114"/>
                <a:gd name="connsiteX4" fmla="*/ 1435099 w 1455057"/>
                <a:gd name="connsiteY4" fmla="*/ 2053771 h 2910114"/>
                <a:gd name="connsiteX5" fmla="*/ 1455057 w 1455057"/>
                <a:gd name="connsiteY5" fmla="*/ 2051759 h 2910114"/>
                <a:gd name="connsiteX6" fmla="*/ 1455057 w 1455057"/>
                <a:gd name="connsiteY6" fmla="*/ 2910114 h 2910114"/>
                <a:gd name="connsiteX7" fmla="*/ 0 w 1455057"/>
                <a:gd name="connsiteY7" fmla="*/ 1455057 h 2910114"/>
                <a:gd name="connsiteX8" fmla="*/ 1455057 w 1455057"/>
                <a:gd name="connsiteY8" fmla="*/ 0 h 291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5057" h="2910114">
                  <a:moveTo>
                    <a:pt x="1455057" y="0"/>
                  </a:moveTo>
                  <a:lnTo>
                    <a:pt x="1455057" y="858355"/>
                  </a:lnTo>
                  <a:lnTo>
                    <a:pt x="1435099" y="856343"/>
                  </a:lnTo>
                  <a:cubicBezTo>
                    <a:pt x="1104438" y="856343"/>
                    <a:pt x="836385" y="1124396"/>
                    <a:pt x="836385" y="1455057"/>
                  </a:cubicBezTo>
                  <a:cubicBezTo>
                    <a:pt x="836385" y="1785718"/>
                    <a:pt x="1104438" y="2053771"/>
                    <a:pt x="1435099" y="2053771"/>
                  </a:cubicBezTo>
                  <a:lnTo>
                    <a:pt x="1455057" y="2051759"/>
                  </a:lnTo>
                  <a:lnTo>
                    <a:pt x="1455057" y="2910114"/>
                  </a:lnTo>
                  <a:cubicBezTo>
                    <a:pt x="651451" y="2910114"/>
                    <a:pt x="0" y="2258663"/>
                    <a:pt x="0" y="1455057"/>
                  </a:cubicBezTo>
                  <a:cubicBezTo>
                    <a:pt x="0" y="651451"/>
                    <a:pt x="651451" y="0"/>
                    <a:pt x="1455057" y="0"/>
                  </a:cubicBez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7E05116-F509-4356-93FC-AE097BF8057A}"/>
                </a:ext>
              </a:extLst>
            </p:cNvPr>
            <p:cNvSpPr/>
            <p:nvPr/>
          </p:nvSpPr>
          <p:spPr>
            <a:xfrm>
              <a:off x="3715658" y="2191657"/>
              <a:ext cx="1237343" cy="2474686"/>
            </a:xfrm>
            <a:custGeom>
              <a:avLst/>
              <a:gdLst>
                <a:gd name="connsiteX0" fmla="*/ 1237343 w 1237343"/>
                <a:gd name="connsiteY0" fmla="*/ 0 h 2474686"/>
                <a:gd name="connsiteX1" fmla="*/ 1237343 w 1237343"/>
                <a:gd name="connsiteY1" fmla="*/ 640641 h 2474686"/>
                <a:gd name="connsiteX2" fmla="*/ 1217385 w 1237343"/>
                <a:gd name="connsiteY2" fmla="*/ 638629 h 2474686"/>
                <a:gd name="connsiteX3" fmla="*/ 618671 w 1237343"/>
                <a:gd name="connsiteY3" fmla="*/ 1237343 h 2474686"/>
                <a:gd name="connsiteX4" fmla="*/ 1217385 w 1237343"/>
                <a:gd name="connsiteY4" fmla="*/ 1836057 h 2474686"/>
                <a:gd name="connsiteX5" fmla="*/ 1237343 w 1237343"/>
                <a:gd name="connsiteY5" fmla="*/ 1834045 h 2474686"/>
                <a:gd name="connsiteX6" fmla="*/ 1237343 w 1237343"/>
                <a:gd name="connsiteY6" fmla="*/ 2474686 h 2474686"/>
                <a:gd name="connsiteX7" fmla="*/ 0 w 1237343"/>
                <a:gd name="connsiteY7" fmla="*/ 1237343 h 2474686"/>
                <a:gd name="connsiteX8" fmla="*/ 1237343 w 1237343"/>
                <a:gd name="connsiteY8" fmla="*/ 0 h 247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7343" h="2474686">
                  <a:moveTo>
                    <a:pt x="1237343" y="0"/>
                  </a:moveTo>
                  <a:lnTo>
                    <a:pt x="1237343" y="640641"/>
                  </a:lnTo>
                  <a:lnTo>
                    <a:pt x="1217385" y="638629"/>
                  </a:lnTo>
                  <a:cubicBezTo>
                    <a:pt x="886724" y="638629"/>
                    <a:pt x="618671" y="906682"/>
                    <a:pt x="618671" y="1237343"/>
                  </a:cubicBezTo>
                  <a:cubicBezTo>
                    <a:pt x="618671" y="1568004"/>
                    <a:pt x="886724" y="1836057"/>
                    <a:pt x="1217385" y="1836057"/>
                  </a:cubicBezTo>
                  <a:lnTo>
                    <a:pt x="1237343" y="1834045"/>
                  </a:lnTo>
                  <a:lnTo>
                    <a:pt x="1237343" y="2474686"/>
                  </a:lnTo>
                  <a:cubicBezTo>
                    <a:pt x="553977" y="2474686"/>
                    <a:pt x="0" y="1920709"/>
                    <a:pt x="0" y="1237343"/>
                  </a:cubicBezTo>
                  <a:cubicBezTo>
                    <a:pt x="0" y="553977"/>
                    <a:pt x="553977" y="0"/>
                    <a:pt x="1237343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4DE70F-4F3D-4DA5-B8CE-4723AEBF08A7}"/>
                </a:ext>
              </a:extLst>
            </p:cNvPr>
            <p:cNvSpPr/>
            <p:nvPr/>
          </p:nvSpPr>
          <p:spPr>
            <a:xfrm>
              <a:off x="3989615" y="2465614"/>
              <a:ext cx="963385" cy="1926772"/>
            </a:xfrm>
            <a:custGeom>
              <a:avLst/>
              <a:gdLst>
                <a:gd name="connsiteX0" fmla="*/ 963385 w 963385"/>
                <a:gd name="connsiteY0" fmla="*/ 0 h 1926772"/>
                <a:gd name="connsiteX1" fmla="*/ 963385 w 963385"/>
                <a:gd name="connsiteY1" fmla="*/ 366684 h 1926772"/>
                <a:gd name="connsiteX2" fmla="*/ 943428 w 963385"/>
                <a:gd name="connsiteY2" fmla="*/ 364672 h 1926772"/>
                <a:gd name="connsiteX3" fmla="*/ 344714 w 963385"/>
                <a:gd name="connsiteY3" fmla="*/ 963386 h 1926772"/>
                <a:gd name="connsiteX4" fmla="*/ 943428 w 963385"/>
                <a:gd name="connsiteY4" fmla="*/ 1562100 h 1926772"/>
                <a:gd name="connsiteX5" fmla="*/ 963385 w 963385"/>
                <a:gd name="connsiteY5" fmla="*/ 1560088 h 1926772"/>
                <a:gd name="connsiteX6" fmla="*/ 963385 w 963385"/>
                <a:gd name="connsiteY6" fmla="*/ 1926772 h 1926772"/>
                <a:gd name="connsiteX7" fmla="*/ 864886 w 963385"/>
                <a:gd name="connsiteY7" fmla="*/ 1921798 h 1926772"/>
                <a:gd name="connsiteX8" fmla="*/ 0 w 963385"/>
                <a:gd name="connsiteY8" fmla="*/ 963386 h 1926772"/>
                <a:gd name="connsiteX9" fmla="*/ 864886 w 963385"/>
                <a:gd name="connsiteY9" fmla="*/ 4974 h 192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3385" h="1926772">
                  <a:moveTo>
                    <a:pt x="963385" y="0"/>
                  </a:moveTo>
                  <a:lnTo>
                    <a:pt x="963385" y="366684"/>
                  </a:lnTo>
                  <a:lnTo>
                    <a:pt x="943428" y="364672"/>
                  </a:lnTo>
                  <a:cubicBezTo>
                    <a:pt x="612767" y="364672"/>
                    <a:pt x="344714" y="632725"/>
                    <a:pt x="344714" y="963386"/>
                  </a:cubicBezTo>
                  <a:cubicBezTo>
                    <a:pt x="344714" y="1294047"/>
                    <a:pt x="612767" y="1562100"/>
                    <a:pt x="943428" y="1562100"/>
                  </a:cubicBezTo>
                  <a:lnTo>
                    <a:pt x="963385" y="1560088"/>
                  </a:lnTo>
                  <a:lnTo>
                    <a:pt x="963385" y="1926772"/>
                  </a:lnTo>
                  <a:lnTo>
                    <a:pt x="864886" y="1921798"/>
                  </a:lnTo>
                  <a:cubicBezTo>
                    <a:pt x="379093" y="1872463"/>
                    <a:pt x="0" y="1462195"/>
                    <a:pt x="0" y="963386"/>
                  </a:cubicBezTo>
                  <a:cubicBezTo>
                    <a:pt x="0" y="464577"/>
                    <a:pt x="379093" y="54309"/>
                    <a:pt x="864886" y="497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8D58102-B788-4195-99A2-F25A2E96C481}"/>
              </a:ext>
            </a:extLst>
          </p:cNvPr>
          <p:cNvSpPr/>
          <p:nvPr/>
        </p:nvSpPr>
        <p:spPr>
          <a:xfrm>
            <a:off x="1818145" y="678241"/>
            <a:ext cx="8555708" cy="5668433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ffectLst>
            <a:outerShdw blurRad="520700" dist="5207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9B0162-98CA-42D7-9B37-EC8A7AD9031B}"/>
              </a:ext>
            </a:extLst>
          </p:cNvPr>
          <p:cNvSpPr/>
          <p:nvPr/>
        </p:nvSpPr>
        <p:spPr>
          <a:xfrm>
            <a:off x="2087976" y="957945"/>
            <a:ext cx="8016049" cy="5021943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3429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FC5488-12AF-45B1-9639-05A9F7137D2E}"/>
              </a:ext>
            </a:extLst>
          </p:cNvPr>
          <p:cNvSpPr/>
          <p:nvPr/>
        </p:nvSpPr>
        <p:spPr>
          <a:xfrm>
            <a:off x="2444658" y="1234319"/>
            <a:ext cx="7302684" cy="4389362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2187D8C-FAA2-4BB7-AE26-DA9B402E4875}"/>
              </a:ext>
            </a:extLst>
          </p:cNvPr>
          <p:cNvSpPr/>
          <p:nvPr/>
        </p:nvSpPr>
        <p:spPr>
          <a:xfrm>
            <a:off x="8595378" y="54211"/>
            <a:ext cx="2735237" cy="1644046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51DD66F-7976-42AB-B8A9-E4732C9FFDC4}"/>
              </a:ext>
            </a:extLst>
          </p:cNvPr>
          <p:cNvSpPr/>
          <p:nvPr/>
        </p:nvSpPr>
        <p:spPr>
          <a:xfrm>
            <a:off x="5874657" y="91693"/>
            <a:ext cx="922496" cy="554477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610BA0-F713-4FBB-932E-6181A63CDFDC}"/>
              </a:ext>
            </a:extLst>
          </p:cNvPr>
          <p:cNvGrpSpPr/>
          <p:nvPr/>
        </p:nvGrpSpPr>
        <p:grpSpPr>
          <a:xfrm>
            <a:off x="1241675" y="2497005"/>
            <a:ext cx="1262644" cy="791029"/>
            <a:chOff x="1097375" y="1153886"/>
            <a:chExt cx="8016049" cy="502194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C8BBB77-64CE-4260-9F3A-E635EA350F50}"/>
                </a:ext>
              </a:extLst>
            </p:cNvPr>
            <p:cNvSpPr/>
            <p:nvPr/>
          </p:nvSpPr>
          <p:spPr>
            <a:xfrm>
              <a:off x="1097375" y="1153886"/>
              <a:ext cx="8016049" cy="5021943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CD8BE4-B035-49E4-AC56-796288941DB4}"/>
                </a:ext>
              </a:extLst>
            </p:cNvPr>
            <p:cNvSpPr/>
            <p:nvPr/>
          </p:nvSpPr>
          <p:spPr>
            <a:xfrm>
              <a:off x="1454058" y="1386719"/>
              <a:ext cx="7302684" cy="4389362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65100" dist="254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247B699-69B2-4329-8783-80938570D4C9}"/>
              </a:ext>
            </a:extLst>
          </p:cNvPr>
          <p:cNvSpPr txBox="1"/>
          <p:nvPr/>
        </p:nvSpPr>
        <p:spPr>
          <a:xfrm>
            <a:off x="8326063" y="530231"/>
            <a:ext cx="3199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ight Triangle 35">
            <a:extLst>
              <a:ext uri="{FF2B5EF4-FFF2-40B4-BE49-F238E27FC236}">
                <a16:creationId xmlns:a16="http://schemas.microsoft.com/office/drawing/2014/main" id="{37BA49BC-D2FB-48CF-922E-F9AB318D2CD8}"/>
              </a:ext>
            </a:extLst>
          </p:cNvPr>
          <p:cNvSpPr/>
          <p:nvPr/>
        </p:nvSpPr>
        <p:spPr>
          <a:xfrm>
            <a:off x="1142999" y="5738715"/>
            <a:ext cx="9906000" cy="1128584"/>
          </a:xfrm>
          <a:custGeom>
            <a:avLst/>
            <a:gdLst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0" h="1540617">
                <a:moveTo>
                  <a:pt x="0" y="1540617"/>
                </a:moveTo>
                <a:lnTo>
                  <a:pt x="0" y="0"/>
                </a:lnTo>
                <a:cubicBezTo>
                  <a:pt x="3316514" y="5539"/>
                  <a:pt x="5921829" y="1375421"/>
                  <a:pt x="9906000" y="1540617"/>
                </a:cubicBezTo>
                <a:lnTo>
                  <a:pt x="0" y="154061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A0727CAB-C863-4CF4-BF8D-C66A0277BC27}"/>
              </a:ext>
            </a:extLst>
          </p:cNvPr>
          <p:cNvSpPr/>
          <p:nvPr/>
        </p:nvSpPr>
        <p:spPr>
          <a:xfrm flipH="1">
            <a:off x="1143000" y="5317384"/>
            <a:ext cx="9906000" cy="1540617"/>
          </a:xfrm>
          <a:custGeom>
            <a:avLst/>
            <a:gdLst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0" h="1540617">
                <a:moveTo>
                  <a:pt x="0" y="1540617"/>
                </a:moveTo>
                <a:lnTo>
                  <a:pt x="0" y="0"/>
                </a:lnTo>
                <a:cubicBezTo>
                  <a:pt x="3316514" y="5539"/>
                  <a:pt x="5921829" y="1375421"/>
                  <a:pt x="9906000" y="1540617"/>
                </a:cubicBezTo>
                <a:lnTo>
                  <a:pt x="0" y="154061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A picture containing clock&#10;&#10;Description automatically generated">
            <a:extLst>
              <a:ext uri="{FF2B5EF4-FFF2-40B4-BE49-F238E27FC236}">
                <a16:creationId xmlns:a16="http://schemas.microsoft.com/office/drawing/2014/main" id="{6C1D9F6F-AFC0-44E3-BE7A-6CC9048F7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1" t="23099" r="9382" b="13042"/>
          <a:stretch/>
        </p:blipFill>
        <p:spPr>
          <a:xfrm>
            <a:off x="8706869" y="3297642"/>
            <a:ext cx="2350779" cy="3522574"/>
          </a:xfrm>
          <a:prstGeom prst="rect">
            <a:avLst/>
          </a:prstGeom>
          <a:effectLst>
            <a:outerShdw blurRad="177800" dist="1270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8E73DA78-234C-4303-B0A6-790CCDA5EC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/>
          <a:stretch/>
        </p:blipFill>
        <p:spPr>
          <a:xfrm>
            <a:off x="5798571" y="5976432"/>
            <a:ext cx="6572196" cy="886218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B3CDEE89-4575-47FA-A3E6-149DED4563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9" t="21371" r="12336" b="12804"/>
          <a:stretch/>
        </p:blipFill>
        <p:spPr>
          <a:xfrm>
            <a:off x="1364451" y="3409001"/>
            <a:ext cx="2249347" cy="3208942"/>
          </a:xfrm>
          <a:prstGeom prst="rect">
            <a:avLst/>
          </a:prstGeom>
          <a:effectLst>
            <a:outerShdw blurRad="215900" dist="1397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BF39C634-FA10-4A1A-8B43-1EB690B333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/>
          <a:stretch/>
        </p:blipFill>
        <p:spPr>
          <a:xfrm>
            <a:off x="-228599" y="5976432"/>
            <a:ext cx="6543764" cy="886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1603" y="1966289"/>
            <a:ext cx="44375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শ্রেণিঃ৫ম</a:t>
            </a:r>
          </a:p>
          <a:p>
            <a:pPr algn="ctr"/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প্রাথমিক বিজ্ঞান</a:t>
            </a:r>
          </a:p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অধ্যায়:6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শিরোনাম: খাদ্য সংরক্ষন।</a:t>
            </a:r>
            <a:endParaRPr lang="en-US" sz="4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42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40000"/>
                <a:lumOff val="60000"/>
              </a:schemeClr>
            </a:gs>
            <a:gs pos="0">
              <a:srgbClr val="BAF4D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342900" y="304800"/>
            <a:ext cx="115062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33400" y="446573"/>
            <a:ext cx="1219200" cy="948268"/>
            <a:chOff x="4495800" y="2514600"/>
            <a:chExt cx="3200400" cy="1828800"/>
          </a:xfrm>
        </p:grpSpPr>
        <p:sp>
          <p:nvSpPr>
            <p:cNvPr id="7" name="Rounded Rectangle 6"/>
            <p:cNvSpPr/>
            <p:nvPr/>
          </p:nvSpPr>
          <p:spPr>
            <a:xfrm>
              <a:off x="4495800" y="2514600"/>
              <a:ext cx="3200400" cy="18288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5400000">
              <a:off x="5739637" y="2724769"/>
              <a:ext cx="1206787" cy="140846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lowchart: Process 11"/>
          <p:cNvSpPr/>
          <p:nvPr/>
        </p:nvSpPr>
        <p:spPr>
          <a:xfrm>
            <a:off x="1752600" y="467084"/>
            <a:ext cx="4685731" cy="907244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1976" y="628318"/>
            <a:ext cx="4182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3Gk5-PSe4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19556" y="1492435"/>
            <a:ext cx="8952888" cy="50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04800"/>
            <a:ext cx="10972800" cy="6248401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47656" y="992733"/>
            <a:ext cx="49950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5088" y="2492655"/>
            <a:ext cx="53152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8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8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994" y="974804"/>
            <a:ext cx="1683193" cy="1750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669" y="3040728"/>
            <a:ext cx="1683193" cy="17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4.16667E-7 -1.48148E-6 L 0.27461 0.00208 C 0.28385 0.00208 0.28958 0.00578 0.29883 0.0081 C 0.3026 0.00926 0.30651 0.00949 0.31028 0.01018 C 0.31575 0.01134 0.32643 0.01435 0.32643 0.01435 C 0.35781 0.05139 0.32721 0.01666 0.43034 0.02037 C 0.43502 0.0206 0.43958 0.02176 0.44414 0.02245 C 0.4513 0.02662 0.45039 0.02338 0.45338 0.03287 C 0.45429 0.03541 0.45495 0.03819 0.45573 0.04097 C 0.45612 0.04375 0.4582 0.04745 0.4569 0.04907 C 0.45169 0.05602 0.45065 0.04467 0.45 0.04097 C 0.45078 0.03958 0.4513 0.0375 0.45221 0.0368 C 0.45442 0.03541 0.4569 0.03472 0.45924 0.03472 C 0.46067 0.03472 0.46562 0.03796 0.46732 0.03889 C 0.46927 0.05301 0.47018 0.05625 0.46732 0.07569 C 0.46692 0.07778 0.46497 0.07708 0.4638 0.07778 C 0.45768 0.07708 0.45143 0.07801 0.44531 0.07569 C 0.44205 0.07453 0.44114 0.06481 0.43958 0.06134 C 0.43867 0.05949 0.43724 0.05879 0.43607 0.0574 C 0.43567 0.05532 0.43567 0.05301 0.43489 0.05115 C 0.43411 0.0493 0.43151 0.04722 0.43151 0.04722 C 0.43437 0.06736 0.4306 0.04629 0.43489 0.05949 C 0.43554 0.06134 0.43528 0.06389 0.43607 0.06551 C 0.43698 0.06736 0.43854 0.06805 0.43958 0.06967 C 0.44036 0.07083 0.44101 0.07245 0.44192 0.07384 C 0.44505 0.07824 0.44518 0.07778 0.44883 0.07986 C 0.45143 0.07916 0.45482 0.08102 0.4569 0.07778 C 0.45859 0.075 0.45703 0.06921 0.45807 0.06551 C 0.45911 0.06157 0.46432 0.06018 0.46614 0.05949 C 0.46732 0.06088 0.46862 0.06157 0.46953 0.06342 C 0.4707 0.06574 0.47096 0.06921 0.47187 0.07176 C 0.47252 0.07338 0.47344 0.07453 0.47422 0.07569 C 0.47461 0.07778 0.47474 0.08009 0.47539 0.08194 C 0.47591 0.08426 0.47812 0.09051 0.4776 0.08819 C 0.47552 0.07708 0.47721 0.08657 0.47539 0.07176 C 0.475 0.06898 0.47487 0.0662 0.47422 0.06342 C 0.4737 0.06134 0.47265 0.05949 0.47187 0.0574 C 0.47148 0.05532 0.47109 0.05324 0.4707 0.05115 C 0.4694 0.04305 0.46705 0.02963 0.47422 0.02453 C 0.48164 0.01921 0.49036 0.02315 0.49844 0.02245 C 0.48398 0.04815 0.49765 0.02199 0.49492 0.11666 C 0.49479 0.12014 0.49427 0.10995 0.49375 0.10648 C 0.49192 0.09467 0.4914 0.0949 0.48919 0.08403 C 0.48841 0.07986 0.48763 0.07569 0.48685 0.07176 C 0.48646 0.0669 0.4862 0.06203 0.48567 0.0574 C 0.48541 0.05324 0.4845 0.0493 0.4845 0.04514 C 0.4845 0.03611 0.48437 0.02708 0.48567 0.01852 C 0.48607 0.01643 0.48802 0.01643 0.48919 0.01643 C 0.50338 0.01504 0.51771 0.01504 0.5319 0.01435 C 0.53073 0.01643 0.52929 0.01805 0.52838 0.02037 C 0.52552 0.02824 0.52851 0.04444 0.52955 0.04907 C 0.53008 0.05115 0.5319 0.05046 0.53307 0.05115 C 0.53151 0.06088 0.53294 0.07407 0.52838 0.07986 C 0.52422 0.08518 0.51823 0.07824 0.51341 0.07569 C 0.5026 0.07037 0.50677 0.07083 0.50182 0.06342 C 0.50039 0.06134 0.49883 0.05949 0.49726 0.0574 C 0.4957 0.05324 0.49427 0.04907 0.49271 0.04514 C 0.49153 0.04236 0.4901 0.03981 0.48919 0.0368 C 0.48854 0.03495 0.48841 0.03287 0.48802 0.03078 C 0.48997 0.0287 0.49153 0.02477 0.49375 0.02453 C 0.51302 0.02338 0.53229 0.02523 0.55143 0.02662 C 0.55273 0.02662 0.54922 0.02847 0.54804 0.0287 C 0.54349 0.02986 0.5388 0.03009 0.53424 0.03078 C 0.52591 0.05254 0.52786 0.0449 0.53307 0.09838 C 0.5332 0.10069 0.53984 0.11088 0.54232 0.11273 C 0.54453 0.11435 0.54922 0.11666 0.54922 0.11666 C 0.55039 0.1162 0.5526 0.1169 0.5526 0.11481 C 0.5526 0.10509 0.54909 0.10231 0.5457 0.09838 C 0.54036 0.08403 0.54336 0.08865 0.53763 0.08194 C 0.53685 0.07847 0.53607 0.07523 0.53528 0.07176 C 0.53489 0.06967 0.53476 0.06736 0.53424 0.06551 C 0.53359 0.06389 0.53268 0.06273 0.5319 0.06134 C 0.53151 0.0574 0.53125 0.05324 0.53073 0.04907 C 0.52916 0.03611 0.52903 0.03588 0.52721 0.02662 C 0.52799 0.02523 0.52851 0.02268 0.52955 0.02245 C 0.58437 0.02014 0.58971 0.0162 0.57226 0.02662 C 0.57109 0.0287 0.57018 0.03125 0.56875 0.03287 C 0.56784 0.03403 0.56601 0.0331 0.56536 0.03472 C 0.56393 0.03842 0.5638 0.04305 0.56302 0.04722 L 0.56185 0.05324 C 0.56328 0.07801 0.56185 0.06713 0.56536 0.08611 C 0.56575 0.08819 0.56549 0.09097 0.56653 0.09213 C 0.56705 0.09305 0.57317 0.10139 0.57461 0.10254 C 0.57682 0.10416 0.58151 0.10648 0.58151 0.10648 C 0.58268 0.10625 0.59192 0.10602 0.59192 0.09838 C 0.59192 0.09606 0.58958 0.09699 0.58841 0.09629 C 0.58151 0.09699 0.57448 0.09583 0.56771 0.09838 C 0.56627 0.09884 0.57096 0.10486 0.57109 0.10254 C 0.57148 0.08935 0.56966 0.07639 0.56875 0.06342 C 0.56862 0.05995 0.56836 0.05648 0.56771 0.05324 C 0.56719 0.05092 0.56614 0.04907 0.56536 0.04722 C 0.56614 0.03958 0.56484 0.03032 0.56771 0.02453 C 0.56992 0.01967 0.57448 0.02106 0.57799 0.02037 C 0.58489 0.01921 0.59192 0.01921 0.59883 0.01852 C 0.60495 0.01921 0.61172 0.01551 0.61732 0.02037 C 0.61979 0.02268 0.61224 0.02523 0.61028 0.0287 C 0.6095 0.03009 0.60885 0.03148 0.60807 0.03287 C 0.60729 0.03403 0.60143 0.04166 0.6 0.04305 C 0.59883 0.04398 0.59752 0.04398 0.59648 0.04514 C 0.59531 0.04606 0.59427 0.04791 0.59297 0.04907 C 0.59153 0.05069 0.58997 0.05185 0.58841 0.05324 C 0.5914 0.06875 0.58763 0.05509 0.60455 0.06134 C 0.60703 0.0625 0.60911 0.06574 0.61146 0.06759 C 0.61263 0.06852 0.6138 0.06898 0.61497 0.06967 C 0.61575 0.07106 0.61719 0.07176 0.61732 0.07384 C 0.61758 0.07916 0.61666 0.08472 0.61614 0.09004 C 0.61562 0.09537 0.61471 0.09953 0.6138 0.1044 C 0.61341 0.08935 0.61328 0.0743 0.61263 0.05949 C 0.6125 0.05717 0.61185 0.05532 0.61146 0.05324 C 0.61107 0.04977 0.61107 0.04629 0.61028 0.04305 C 0.60989 0.04074 0.60885 0.03889 0.60807 0.0368 C 0.60846 0.03217 0.60664 0.02453 0.60924 0.02245 C 0.61172 0.0206 0.61354 0.0287 0.61614 0.03078 C 0.62526 0.03773 0.62135 0.03518 0.6276 0.03889 C 0.62916 0.04097 0.63073 0.04305 0.63229 0.04514 C 0.63711 0.05115 0.63867 0.04907 0.63463 0.06551 C 0.63411 0.06759 0.63229 0.0669 0.63112 0.06759 C 0.63034 0.06898 0.62995 0.07153 0.62877 0.07176 C 0.62604 0.07222 0.62304 0.07222 0.6207 0.06967 C 0.6194 0.06805 0.62383 0.06828 0.62539 0.06759 C 0.62617 0.0662 0.62682 0.06481 0.6276 0.06342 C 0.62877 0.06203 0.63073 0.0618 0.63112 0.05949 C 0.63164 0.05532 0.63073 0.05092 0.62995 0.04722 C 0.62955 0.04537 0.62851 0.04398 0.6276 0.04305 C 0.62552 0.04074 0.61862 0.03935 0.61732 0.03889 C 0.61497 0.03611 0.60833 0.03426 0.61028 0.03078 C 0.61107 0.0294 0.61159 0.02708 0.61263 0.02662 C 0.6164 0.025 0.62031 0.02569 0.62422 0.02453 C 0.65312 0.0169 0.61745 0.02338 0.64844 0.01852 C 0.65651 0.01921 0.66458 0.01921 0.67265 0.02037 C 0.67383 0.0206 0.67669 0.0206 0.67617 0.02245 C 0.67539 0.025 0.67304 0.02384 0.67148 0.02453 C 0.66797 0.0287 0.66758 0.02963 0.66341 0.03287 C 0.66224 0.03356 0.66107 0.03403 0.65989 0.03472 C 0.65651 0.03889 0.65599 0.03981 0.65182 0.04305 C 0.65078 0.04375 0.64948 0.04398 0.64844 0.04514 C 0.64088 0.05185 0.65 0.04791 0.63802 0.05324 C 0.63424 0.05486 0.62643 0.0574 0.62643 0.0574 C 0.63307 0.0581 0.63958 0.05787 0.64609 0.05949 C 0.64857 0.05995 0.65065 0.06227 0.65299 0.06342 C 0.65495 0.06435 0.6569 0.06481 0.65885 0.06551 C 0.66133 0.06852 0.66393 0.07106 0.66575 0.07569 C 0.6664 0.07754 0.66627 0.08009 0.66692 0.08194 C 0.66745 0.08426 0.66836 0.08611 0.66914 0.08819 C 0.66953 0.09768 0.66888 0.10764 0.67031 0.11666 C 0.6707 0.11921 0.67265 0.11319 0.67265 0.11065 C 0.67317 0.08865 0.67317 0.07523 0.67031 0.0574 C 0.67005 0.05532 0.66953 0.05324 0.66914 0.05115 C 0.66875 0.04444 0.66953 0.03703 0.66797 0.03078 C 0.66745 0.02847 0.6664 0.03472 0.66575 0.0368 C 0.66484 0.04004 0.66432 0.04375 0.66341 0.04722 C 0.66237 0.05139 0.66146 0.05555 0.65989 0.05949 C 0.65872 0.0625 0.65677 0.06458 0.65534 0.06759 C 0.65403 0.07014 0.65299 0.07315 0.65182 0.07569 C 0.65221 0.08333 0.65143 0.09143 0.65299 0.09838 C 0.65351 0.10023 0.65625 0.09838 0.65651 0.09629 C 0.65859 0.07778 0.65742 0.07916 0.65182 0.07569 C 0.65 0.07639 0.64635 0.0743 0.64609 0.07778 C 0.6457 0.08264 0.64791 0.08958 0.65078 0.09004 C 0.66302 0.09259 0.67539 0.0875 0.68763 0.08611 C 0.68802 0.08403 0.68854 0.08194 0.6888 0.07986 C 0.68971 0.07106 0.68945 0.0618 0.69114 0.05324 C 0.69153 0.05092 0.69349 0.05069 0.69453 0.04907 C 0.70455 0.03634 0.69453 0.04861 0.7026 0.03889 C 0.7108 0.04074 0.7112 0.03657 0.71419 0.04722 C 0.71471 0.04907 0.71497 0.05115 0.71536 0.05324 C 0.71497 0.05879 0.71198 0.06574 0.71419 0.06967 C 0.71601 0.07291 0.71588 0.06065 0.71771 0.0574 C 0.71914 0.05486 0.72148 0.05486 0.72344 0.05324 C 0.725 0.05208 0.72656 0.05069 0.72799 0.04907 C 0.73047 0.04653 0.73489 0.04097 0.73489 0.04097 C 0.73567 0.03889 0.73646 0.0368 0.73724 0.03472 C 0.73789 0.03333 0.7388 0.0294 0.73958 0.03078 C 0.74049 0.03217 0.73945 0.03565 0.73841 0.0368 C 0.73646 0.03935 0.73346 0.03865 0.73151 0.04097 L 0.72799 0.04514 C 0.72383 0.05625 0.72812 0.04699 0.72109 0.05532 C 0.72018 0.05648 0.71966 0.0581 0.71875 0.05949 C 0.71771 0.06088 0.71653 0.06203 0.71536 0.06342 C 0.71458 0.05949 0.7151 0.0537 0.71302 0.05115 C 0.70482 0.04143 0.70885 0.04421 0.70143 0.04097 C 0.70703 0.03125 0.70403 0.03403 0.70963 0.03078 C 0.71302 0.03217 0.71666 0.03217 0.71992 0.03472 C 0.72226 0.0368 0.72291 0.04606 0.72344 0.04907 C 0.72409 0.05324 0.72344 0.06018 0.72578 0.06134 L 0.72916 0.06342 C 0.73151 0.06203 0.73476 0.06296 0.73607 0.05949 C 0.73685 0.0574 0.73789 0.05555 0.73841 0.05324 C 0.73945 0.0493 0.74179 0.03703 0.74075 0.04097 L 0.73841 0.04907 C 0.7388 0.06898 0.73841 0.08889 0.73958 0.10856 C 0.73997 0.11481 0.74049 0.09629 0.74075 0.09004 C 0.74127 0.06898 0.74127 0.04768 0.74192 0.02662 C 0.74192 0.02315 0.74271 0.0199 0.7431 0.01643 C 0.74349 0.01157 0.7431 0.00648 0.74414 0.00208 C 0.74479 -0.00023 0.74648 -0.0007 0.74765 -0.00209 C 0.75117 -0.0007 0.75664 -0.00371 0.75807 0.00208 C 0.75989 0.00972 0.75521 0.01828 0.75455 0.02662 L 0.75338 0.04097 C 0.75416 0.05879 0.75442 0.07662 0.75573 0.09421 C 0.75703 0.11227 0.75859 0.09977 0.75924 0.09629 C 0.75989 0.08264 0.75989 0.06875 0.76146 0.05532 C 0.76237 0.04791 0.7681 0.04838 0.7707 0.04722 C 0.77304 0.04606 0.77526 0.04398 0.7776 0.04305 C 0.78411 0.04004 0.78073 0.04143 0.78802 0.03889 C 0.78841 0.0368 0.78919 0.03495 0.78919 0.03287 C 0.78919 0.02615 0.78763 0.02338 0.78567 0.01852 C 0.78528 0.03148 0.78633 0.04467 0.78463 0.0574 C 0.78411 0.06041 0.78112 0.05903 0.77995 0.06134 C 0.7789 0.06365 0.77955 0.06713 0.77877 0.06967 C 0.77825 0.07129 0.77721 0.07245 0.77656 0.07384 C 0.77682 0.07847 0.77604 0.08426 0.7776 0.08819 C 0.77916 0.09143 0.78463 0.09213 0.78463 0.09213 C 0.80469 0.08958 0.79765 0.09884 0.80299 0.08194 C 0.80377 0.07986 0.80455 0.07778 0.80534 0.07569 C 0.80469 0.0625 0.80599 0.05324 0.80182 0.04305 C 0.80091 0.04074 0.79961 0.03889 0.79844 0.0368 C 0.79765 0.03403 0.79739 0.03078 0.79609 0.0287 C 0.79531 0.02708 0.79375 0.02778 0.79271 0.02662 C 0.79166 0.02569 0.79127 0.02361 0.79036 0.02245 C 0.78815 0.02014 0.78567 0.01852 0.78346 0.01643 C 0.78099 -0.00047 0.78463 0.01643 0.77656 0.00208 C 0.76302 -0.02176 0.77825 -0.00278 0.76836 -0.01435 C 0.7681 -0.01644 0.76705 -0.01829 0.76732 -0.0206 C 0.76745 -0.02246 0.76849 -0.025 0.76953 -0.02454 C 0.77096 -0.02408 0.77109 -0.0206 0.77187 -0.01852 C 0.77226 -0.0081 0.77239 0.00208 0.77304 0.01227 C 0.7733 0.01666 0.77396 0.0243 0.7776 0.02453 C 0.80651 0.02662 0.83528 0.02592 0.86419 0.02662 L 0.96692 0.02453 C 0.96966 0.0243 0.97122 0.01828 0.97383 0.01643 C 0.97591 0.01481 0.97838 0.01504 0.98073 0.01435 C 0.98424 0.01504 0.98776 0.01528 0.99114 0.01643 C 0.99349 0.01713 0.9957 0.01967 0.99804 0.02037 L 1.00495 0.02245 C 1.0069 0.02315 1.00885 0.02407 1.01067 0.02453 C 1.01341 0.02546 1.01614 0.02592 1.01875 0.02662 C 1.0276 0.02592 1.03659 0.02615 1.04531 0.02453 C 1.04778 0.02407 1.05013 0.02245 1.05221 0.02037 C 1.05325 0.01967 1.05351 0.01666 1.05455 0.01643 C 1.06497 0.01458 1.07539 0.01504 1.08567 0.01435 C 1.09114 0.01296 1.09648 0.0118 1.10195 0.01018 C 1.10351 0.00972 1.10495 0.00787 1.10651 0.0081 C 1.1082 0.00856 1.10963 0.01088 1.11107 0.01227 C 1.12083 0.00648 1.11497 0.00903 1.13541 0.01227 C 1.13737 0.0125 1.13919 0.01365 1.14114 0.01435 C 1.15638 0.01875 1.15143 0.01852 1.1608 0.01852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643 -0.01828 L 0.02643 -0.01805 L 0.12903 -0.02037 C 0.14232 -0.02129 0.15521 -0.02801 0.16836 -0.03055 L 0.17864 -0.03264 C 0.18138 -0.0331 0.18411 -0.03402 0.18672 -0.03472 C 0.1914 -0.03541 0.19596 -0.03588 0.20065 -0.03657 C 0.21276 -0.04375 0.20221 -0.03842 0.2168 -0.04282 C 0.22057 -0.04398 0.22435 -0.04606 0.22825 -0.04699 C 0.24492 -0.05069 0.29505 -0.05092 0.29635 -0.05092 C 0.30143 -0.05231 0.30638 -0.05439 0.31133 -0.05509 C 0.32018 -0.05648 0.32903 -0.05625 0.33789 -0.05717 C 0.34375 -0.05764 0.34948 -0.05856 0.35521 -0.05926 C 0.36575 -0.06389 0.36185 -0.06018 0.36797 -0.06736 C 0.3694 -0.06666 0.37148 -0.06759 0.37252 -0.06527 C 0.37383 -0.06273 0.37291 -0.05833 0.3737 -0.05509 C 0.37474 -0.05069 0.37734 -0.05023 0.37943 -0.04907 C 0.3806 -0.04953 0.38203 -0.04953 0.38294 -0.05092 C 0.38372 -0.05254 0.38346 -0.05532 0.38411 -0.05717 C 0.38463 -0.05879 0.38568 -0.05995 0.38633 -0.06134 C 0.38672 -0.06342 0.38646 -0.06643 0.3875 -0.06736 C 0.38867 -0.06828 0.39088 -0.06759 0.39101 -0.06527 C 0.39166 -0.05648 0.39049 -0.04745 0.38984 -0.03865 C 0.38971 -0.03657 0.38958 -0.03402 0.38867 -0.03264 C 0.38789 -0.03102 0.38633 -0.03125 0.38528 -0.03055 C 0.38411 -0.02847 0.38307 -0.02592 0.38177 -0.0243 C 0.37851 -0.02037 0.37617 -0.02314 0.37252 -0.0243 C 0.37448 -0.03819 0.37278 -0.0375 0.38633 -0.03055 C 0.38802 -0.02963 0.3888 -0.02662 0.38984 -0.0243 C 0.39153 -0.02037 0.39297 -0.0162 0.3944 -0.01203 C 0.39674 -0.00602 0.397 -0.00648 0.39791 0.00023 C 0.39844 0.00371 0.3987 0.00718 0.39909 0.01042 C 0.39987 0.00903 0.4013 0.00834 0.40143 0.00648 C 0.40221 -0.03727 0.40247 -0.03333 0.39909 -0.05717 C 0.39948 -0.06064 0.39831 -0.06643 0.40026 -0.06736 C 0.40547 -0.0699 0.41315 -0.07314 0.4164 -0.06527 C 0.42122 -0.0537 0.41771 -0.03657 0.41875 -0.02222 C 0.41888 -0.01944 0.41953 -0.01689 0.41979 -0.01412 C 0.42031 -0.01064 0.42057 -0.00717 0.42096 -0.00393 C 0.42135 -0.00185 0.42187 0.00023 0.42213 0.00232 C 0.42265 0.0051 0.42291 0.00764 0.42331 0.01042 C 0.42239 -0.00972 0.42005 -0.05208 0.42331 -0.06736 C 0.42461 -0.07314 0.43021 -0.06852 0.43372 -0.06944 C 0.43568 -0.0699 0.4375 -0.07083 0.43945 -0.07152 C 0.43906 -0.06944 0.43828 -0.06759 0.43828 -0.06527 C 0.43828 -0.05648 0.43867 -0.04745 0.43945 -0.03865 C 0.43984 -0.03449 0.44127 -0.03055 0.4418 -0.02639 L 0.44297 -0.0162 L 0.45104 -0.03055 L 0.45325 -0.03472 C 0.45364 -0.03657 0.45416 -0.03865 0.45443 -0.04074 C 0.45495 -0.04352 0.45495 -0.04652 0.4556 -0.04907 C 0.45612 -0.05069 0.45716 -0.05162 0.45794 -0.05301 C 0.45833 -0.03796 0.45846 -0.02291 0.45911 -0.00787 C 0.45937 -0.00092 0.46315 0.0051 0.46601 0.00834 C 0.46719 0.00973 0.46836 0.01088 0.46953 0.0125 C 0.47031 0.01366 0.47096 0.01528 0.47174 0.01667 C 0.4707 0.00926 0.47109 0.00787 0.46836 0.00232 C 0.46653 -0.00139 0.4625 -0.00787 0.4625 -0.00764 C 0.45833 -0.03032 0.4651 0.00348 0.45911 -0.02037 C 0.45664 -0.02986 0.45677 -0.0331 0.4556 -0.04282 C 0.4513 -0.07731 0.45716 -0.02986 0.45325 -0.05717 C 0.45286 -0.06064 0.4526 -0.06412 0.45221 -0.06736 C 0.45182 -0.06944 0.44974 -0.07338 0.45104 -0.07361 C 0.45495 -0.0743 0.45872 -0.0706 0.4625 -0.06944 C 0.46979 -0.06736 0.48268 -0.0662 0.48906 -0.06527 C 0.48828 -0.06389 0.48776 -0.06227 0.48672 -0.06134 C 0.48568 -0.06018 0.48411 -0.06064 0.48333 -0.05926 C 0.48138 -0.05578 0.47864 -0.04699 0.47864 -0.04676 C 0.47903 -0.03588 0.47851 -0.02477 0.47982 -0.01412 C 0.48047 -0.00926 0.4845 -0.00185 0.4845 -0.00162 C 0.48359 0.01181 0.48502 0.01436 0.48099 0.02269 C 0.47956 0.0257 0.47851 0.02986 0.47643 0.03102 C 0.47305 0.03287 0.46953 0.03102 0.46601 0.03102 L 0.52018 -0.06944 C 0.5237 -0.06875 0.52721 -0.06875 0.5306 -0.06736 C 0.53229 -0.06666 0.53372 -0.06458 0.53528 -0.06342 C 0.53633 -0.0625 0.5375 -0.06203 0.53867 -0.06134 C 0.53854 -0.05926 0.53789 -0.03379 0.53646 -0.02639 C 0.53594 -0.02407 0.53489 -0.02222 0.53411 -0.02037 C 0.53346 -0.01875 0.53281 -0.01689 0.53177 -0.0162 C 0.52956 -0.01481 0.52721 -0.01481 0.52487 -0.01412 C 0.52643 -0.01828 0.5289 -0.02152 0.52943 -0.02639 C 0.52982 -0.02986 0.52943 -0.03402 0.5306 -0.03657 C 0.53164 -0.03889 0.53372 -0.03796 0.53528 -0.03865 C 0.53828 -0.03796 0.5414 -0.03773 0.54453 -0.03657 C 0.5457 -0.03634 0.54713 -0.03634 0.54791 -0.03472 C 0.54896 -0.0324 0.5487 -0.02916 0.54909 -0.02639 C 0.54987 -0.01967 0.55013 -0.0125 0.55143 -0.00602 C 0.55182 -0.00393 0.55377 0.00023 0.5526 0.00023 C 0.55117 0.00023 0.55104 -0.00393 0.55026 -0.00602 C 0.54987 -0.01134 0.54948 -0.01689 0.54909 -0.02222 C 0.5487 -0.02916 0.54857 -0.03611 0.54791 -0.04282 C 0.54778 -0.0449 0.54713 -0.04699 0.54674 -0.04907 C 0.54635 -0.05162 0.54596 -0.05439 0.54557 -0.05717 C 0.54635 -0.06134 0.54622 -0.06643 0.54791 -0.06944 C 0.54883 -0.07106 0.55026 -0.06805 0.55143 -0.06736 C 0.56015 -0.06296 0.55182 -0.06828 0.56172 -0.06134 C 0.56914 -0.06203 0.57643 -0.0618 0.58372 -0.06342 C 0.58489 -0.06365 0.58138 -0.06481 0.58021 -0.06527 C 0.57877 -0.0662 0.57721 -0.06666 0.57565 -0.06736 C 0.56901 -0.06504 0.5638 -0.06666 0.57096 -0.0449 C 0.57161 -0.04328 0.58073 -0.03958 0.58255 -0.03865 C 0.58372 -0.03819 0.58489 -0.03727 0.58607 -0.03657 C 0.58711 -0.03727 0.58854 -0.03727 0.58945 -0.03865 C 0.59232 -0.04282 0.59271 -0.04953 0.59062 -0.05509 C 0.58997 -0.05694 0.58841 -0.05671 0.58711 -0.05717 C 0.58372 -0.0581 0.58021 -0.05856 0.57682 -0.05926 C 0.57409 -0.05856 0.57018 -0.06111 0.56875 -0.05717 C 0.5664 -0.05092 0.56849 -0.04189 0.56758 -0.03472 C 0.56732 -0.03217 0.56601 -0.03055 0.56523 -0.02847 C 0.5664 -0.02777 0.56758 -0.02685 0.56875 -0.02639 C 0.57057 -0.02546 0.57265 -0.02569 0.57448 -0.0243 C 0.57578 -0.02361 0.57669 -0.02129 0.57799 -0.02037 C 0.57903 -0.01921 0.58021 -0.01898 0.58138 -0.01828 C 0.58216 -0.0162 0.58268 -0.01365 0.58372 -0.01203 C 0.58581 -0.00879 0.58828 -0.00671 0.59062 -0.00393 C 0.5918 -0.00254 0.5931 -0.00162 0.59414 0.00023 C 0.59961 0.01019 0.59284 -0.00254 0.5987 0.01042 C 0.59935 0.01204 0.60026 0.0132 0.60104 0.01459 C 0.60143 0.01736 0.60143 0.02037 0.60221 0.02269 C 0.6026 0.02454 0.60403 0.025 0.60443 0.02686 C 0.6056 0.03218 0.60456 0.03936 0.60677 0.04329 C 0.60755 0.04468 0.61002 0.04838 0.60911 0.04746 C 0.60586 0.04352 0.60299 0.03912 0.59987 0.03519 C 0.5987 0.03172 0.59739 0.02848 0.59635 0.02477 C 0.59583 0.02292 0.59596 0.02037 0.59518 0.01875 C 0.59401 0.01551 0.59193 0.01343 0.59062 0.01042 C 0.57864 -0.01689 0.59219 0.01227 0.58607 -0.00602 C 0.58541 -0.00764 0.5845 -0.00856 0.58372 -0.00995 C 0.58255 -0.01389 0.58008 -0.02407 0.57799 -0.02639 C 0.5763 -0.02824 0.57409 -0.02777 0.57213 -0.02847 C 0.57135 -0.02986 0.56966 -0.03055 0.56992 -0.03264 C 0.5707 -0.0412 0.57448 -0.04143 0.57799 -0.04282 L 0.58828 -0.04699 C 0.59674 -0.05671 0.58997 -0.05046 0.60911 -0.05301 L 0.63568 -0.05717 C 0.63528 -0.05439 0.63541 -0.05139 0.6345 -0.04907 C 0.63372 -0.04699 0.63216 -0.04606 0.63099 -0.0449 C 0.62956 -0.04328 0.62799 -0.04189 0.62643 -0.04074 C 0.62448 -0.03958 0.61758 -0.03727 0.61601 -0.03657 C 0.61445 -0.03518 0.61302 -0.03379 0.61146 -0.03264 C 0.60638 -0.0287 0.59622 -0.02916 0.61146 -0.00602 C 0.61484 -0.00046 0.62057 -0.00463 0.62526 -0.00393 C 0.62604 -0.00185 0.62669 0.00047 0.6276 0.00232 C 0.62864 0.0044 0.63008 0.00602 0.63099 0.00834 C 0.63203 0.01088 0.63255 0.01389 0.63333 0.01667 C 0.64166 -0.00555 0.63359 0.01852 0.6345 -0.0449 C 0.63489 -0.07453 0.63203 -0.07083 0.64023 -0.07569 C 0.64909 -0.075 0.65885 -0.08055 0.6668 -0.07361 C 0.67018 -0.0706 0.66653 -0.05972 0.66562 -0.05301 C 0.66536 -0.05069 0.66393 -0.04907 0.66328 -0.04699 C 0.66172 -0.0412 0.66302 -0.03796 0.65872 -0.03472 C 0.65586 -0.03217 0.64948 -0.03055 0.64948 -0.03032 C 0.64831 -0.03194 0.64596 -0.03217 0.64596 -0.03472 C 0.64596 -0.03703 0.64818 -0.03819 0.64948 -0.03865 C 0.65364 -0.04027 0.65794 -0.04004 0.66211 -0.04074 C 0.66432 -0.04213 0.66797 -0.04629 0.66797 -0.03657 C 0.66797 -0.02777 0.66666 -0.01875 0.66562 -0.00995 C 0.66497 -0.00439 0.66302 0.00186 0.66107 0.00648 C 0.66028 0.00787 0.6595 0.00903 0.65872 0.01042 C 0.65638 0.00973 0.65377 0.01042 0.65182 0.00834 C 0.65078 0.00741 0.65013 0.0044 0.65065 0.00232 C 0.65156 -0.00162 0.65716 -0.00324 0.65872 -0.00393 C 0.66367 -0.00324 0.66901 -0.00463 0.6737 -0.00185 C 0.6763 -0.00023 0.67943 0.00834 0.67943 0.00857 C 0.67903 0.00162 0.6789 -0.00532 0.67838 -0.01203 C 0.67786 -0.01759 0.67604 -0.02847 0.67604 -0.02824 C 0.67552 -0.04305 0.67799 -0.06227 0.67252 -0.07569 C 0.67161 -0.07801 0.67031 -0.07963 0.66914 -0.08171 C 0.6668 -0.07963 0.66315 -0.07986 0.66211 -0.07569 C 0.66081 -0.06921 0.66185 -0.06134 0.66328 -0.05509 C 0.66458 -0.04977 0.6737 -0.04282 0.67604 -0.04074 C 0.67682 -0.03935 0.67734 -0.0375 0.67838 -0.03657 C 0.68008 -0.03518 0.68242 -0.03657 0.68411 -0.03472 C 0.68515 -0.03333 0.68489 -0.03055 0.68528 -0.02847 C 0.68489 -0.0243 0.68515 -0.0199 0.68411 -0.0162 C 0.68281 -0.01203 0.67565 -0.00555 0.67838 -0.00602 C 0.6845 -0.00671 0.69062 -0.00694 0.69674 -0.00787 C 0.7026 -0.00879 0.70729 -0.01041 0.71289 -0.01203 C 0.7125 -0.01412 0.71107 -0.02361 0.7095 -0.0243 C 0.70846 -0.02477 0.70807 -0.02129 0.70716 -0.02037 C 0.70612 -0.01921 0.70482 -0.01898 0.70377 -0.01828 C 0.70221 -0.01898 0.70052 -0.01898 0.69909 -0.02037 C 0.69362 -0.02569 0.69479 -0.03264 0.69791 -0.04282 C 0.69857 -0.04467 0.70026 -0.04398 0.70143 -0.0449 C 0.7026 -0.04606 0.70351 -0.04838 0.70482 -0.04907 C 0.71211 -0.05185 0.72682 -0.05509 0.72682 -0.05486 C 0.72799 -0.05648 0.7289 -0.05926 0.73021 -0.05926 C 0.73138 -0.05926 0.73203 -0.05671 0.73255 -0.05509 C 0.7332 -0.05324 0.7332 -0.05092 0.73372 -0.04907 C 0.73437 -0.04606 0.73528 -0.04352 0.73607 -0.04074 C 0.73724 -0.03264 0.73854 -0.02453 0.73945 -0.0162 C 0.7418 0.00301 0.73867 -0.00717 0.74297 0.0044 C 0.74414 0.00371 0.74596 0.0044 0.74635 0.00232 C 0.74713 -0.00139 0.74362 -0.01527 0.74297 -0.01828 C 0.74271 -0.02338 0.7431 -0.04213 0.74062 -0.05092 C 0.73997 -0.05324 0.73906 -0.05509 0.73828 -0.05717 C 0.73932 -0.06273 0.7388 -0.06527 0.74297 -0.06527 C 0.77799 -0.06666 0.81289 -0.06666 0.84791 -0.06736 C 0.9375 -0.07639 0.84062 -0.06759 0.99791 -0.07569 C 1.14023 -0.08287 1.03802 -0.08171 1.13867 -0.08171 " pathEditMode="relative" rAng="0" ptsTypes="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1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1BDBC00-902C-43B2-9211-D5D373D311D6}"/>
              </a:ext>
            </a:extLst>
          </p:cNvPr>
          <p:cNvSpPr/>
          <p:nvPr/>
        </p:nvSpPr>
        <p:spPr>
          <a:xfrm rot="439804">
            <a:off x="5074348" y="1136726"/>
            <a:ext cx="3545017" cy="934816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1731675" y="853859"/>
            <a:ext cx="3452552" cy="1123905"/>
            <a:chOff x="5413659" y="1364860"/>
            <a:chExt cx="3914383" cy="12268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1"/>
              <a:chOff x="3119461" y="2798299"/>
              <a:chExt cx="3914383" cy="1226821"/>
            </a:xfrm>
          </p:grpSpPr>
          <p:sp>
            <p:nvSpPr>
              <p:cNvPr id="77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1" y="3192198"/>
                <a:ext cx="1213344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8912737" y="1642793"/>
              <a:ext cx="3690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860052" y="1496318"/>
              <a:ext cx="2878761" cy="1007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5400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1552944" y="768379"/>
            <a:ext cx="3656245" cy="1303935"/>
            <a:chOff x="1543242" y="699188"/>
            <a:chExt cx="4145323" cy="15896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0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82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52944" y="4564459"/>
            <a:ext cx="97621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৮</a:t>
            </a:r>
            <a:r>
              <a:rPr lang="bn-IN" sz="4400" dirty="0" smtClean="0"/>
              <a:t>.২.২ </a:t>
            </a:r>
            <a:r>
              <a:rPr lang="bn-IN" sz="4400" dirty="0"/>
              <a:t>খাদ্য সংরক্ষণের গুরুত্ব বর্ণনা করতে পারবে।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552944" y="2668052"/>
            <a:ext cx="93436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৮</a:t>
            </a:r>
            <a:r>
              <a:rPr lang="bn-IN" sz="4400" dirty="0"/>
              <a:t>.২.১ বরফ দিয়ে, রিফ্রিজারেটরে, হিমাগারে বিভিন্ন প্রকার খাদ্যবস্তু রাখার </a:t>
            </a:r>
            <a:r>
              <a:rPr lang="bn-IN" sz="4400" dirty="0" smtClean="0"/>
              <a:t>সুবিধা </a:t>
            </a:r>
            <a:r>
              <a:rPr lang="bn-IN" sz="4400" dirty="0"/>
              <a:t>বলতে পারবে।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795997" y="2659981"/>
            <a:ext cx="609600" cy="55369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95997" y="4627909"/>
            <a:ext cx="609600" cy="55369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5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1.48148E-6 L 0.24584 -0.0002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2" grpId="0"/>
          <p:bldP spid="3" grpId="0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81481E-6 L 0.24583 -0.0002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2" grpId="0"/>
          <p:bldP spid="3" grpId="0"/>
          <p:bldP spid="19" grpId="0" animBg="1"/>
          <p:bldP spid="2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40000"/>
                <a:lumOff val="60000"/>
              </a:schemeClr>
            </a:gs>
            <a:gs pos="0">
              <a:srgbClr val="BAF4D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410548" y="1940312"/>
            <a:ext cx="7785721" cy="1148577"/>
            <a:chOff x="2438400" y="452179"/>
            <a:chExt cx="7785721" cy="1148577"/>
          </a:xfrm>
        </p:grpSpPr>
        <p:sp>
          <p:nvSpPr>
            <p:cNvPr id="5" name="Rounded Rectangle 4"/>
            <p:cNvSpPr/>
            <p:nvPr/>
          </p:nvSpPr>
          <p:spPr>
            <a:xfrm>
              <a:off x="2438400" y="452179"/>
              <a:ext cx="7752896" cy="114857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74569" y="585093"/>
              <a:ext cx="74495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6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খাদ্য</a:t>
              </a:r>
              <a:r>
                <a:rPr kumimoji="0" lang="en-US" sz="6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সংরক্ষণ বলতে কী বুঝ</a:t>
              </a:r>
              <a:r>
                <a:rPr kumimoji="0" lang="bn-IN" sz="6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?</a:t>
              </a:r>
              <a:endPara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81241" y="3672467"/>
            <a:ext cx="7785721" cy="1148577"/>
            <a:chOff x="1109443" y="2920663"/>
            <a:chExt cx="10413725" cy="1148577"/>
          </a:xfrm>
        </p:grpSpPr>
        <p:sp>
          <p:nvSpPr>
            <p:cNvPr id="9" name="Rounded Rectangle 8"/>
            <p:cNvSpPr/>
            <p:nvPr/>
          </p:nvSpPr>
          <p:spPr>
            <a:xfrm>
              <a:off x="1109443" y="2920663"/>
              <a:ext cx="10413725" cy="114857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27131" y="3033286"/>
              <a:ext cx="99783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খাদ্য সংরক্ষণ করা কেন প্রয়োজন</a:t>
              </a:r>
              <a:r>
                <a:rPr lang="bn-IN" sz="5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678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00">
              <a:srgbClr val="62F0C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6983560" y="469201"/>
            <a:ext cx="54594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/>
              <a:t>চিত্রের শস্যগুলোকে কীভাবে সংরক্ষণ করা যায়?</a:t>
            </a:r>
            <a:endParaRPr lang="en-US" sz="4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22" y="3810000"/>
            <a:ext cx="3713091" cy="2483219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22" y="469201"/>
            <a:ext cx="3467569" cy="2819400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19" y="1639299"/>
            <a:ext cx="3941864" cy="39418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8897945" y="5334000"/>
            <a:ext cx="26356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/>
              <a:t>রোদে শুকিয়ে।</a:t>
            </a:r>
            <a:endParaRPr lang="en-US" sz="4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10" y="2328467"/>
            <a:ext cx="3014119" cy="30141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9400">
            <a:off x="-3589797" y="-46861"/>
            <a:ext cx="2575368" cy="193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1.32005 -0.0057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3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98021 -0.01065 " pathEditMode="relative" rAng="0" ptsTypes="AA">
                                      <p:cBhvr>
                                        <p:cTn id="8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10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40000"/>
                <a:lumOff val="60000"/>
              </a:schemeClr>
            </a:gs>
            <a:gs pos="0">
              <a:srgbClr val="BAF4D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90800" y="372511"/>
            <a:ext cx="7616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/>
              <a:t>নিচের খাদ্যগুলোকে কীভাবে সংরক্ষণ করা যায়?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8" r="15983"/>
          <a:stretch/>
        </p:blipFill>
        <p:spPr>
          <a:xfrm>
            <a:off x="6987958" y="1165086"/>
            <a:ext cx="4114968" cy="44453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10" y="1177605"/>
            <a:ext cx="5106785" cy="21288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" r="6246"/>
          <a:stretch/>
        </p:blipFill>
        <p:spPr>
          <a:xfrm>
            <a:off x="1054010" y="3403651"/>
            <a:ext cx="5106785" cy="29873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054010" y="1114677"/>
            <a:ext cx="910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sym typeface="Wingdings" pitchFamily="2" charset="2"/>
              </a:rPr>
              <a:t>মাছ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4953000" y="3471362"/>
            <a:ext cx="1021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sym typeface="Wingdings" pitchFamily="2" charset="2"/>
              </a:rPr>
              <a:t>মাংস</a:t>
            </a:r>
            <a:endParaRPr lang="en-US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7167266" y="5640187"/>
            <a:ext cx="3712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sym typeface="Wingdings" pitchFamily="2" charset="2"/>
              </a:rPr>
              <a:t>ফ্রিজে সংরক্ষণ করা যায়।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73717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5973</TotalTime>
  <Words>582</Words>
  <Application>Microsoft Office PowerPoint</Application>
  <PresentationFormat>Widescreen</PresentationFormat>
  <Paragraphs>84</Paragraphs>
  <Slides>22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NikoshBAN</vt:lpstr>
      <vt:lpstr>Vrinda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Fahmida</cp:lastModifiedBy>
  <cp:revision>533</cp:revision>
  <dcterms:created xsi:type="dcterms:W3CDTF">2006-08-16T00:00:00Z</dcterms:created>
  <dcterms:modified xsi:type="dcterms:W3CDTF">2021-10-02T14:38:39Z</dcterms:modified>
</cp:coreProperties>
</file>