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63" r:id="rId5"/>
    <p:sldId id="261" r:id="rId6"/>
    <p:sldId id="260" r:id="rId7"/>
    <p:sldId id="259" r:id="rId8"/>
    <p:sldId id="262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D3104-A3DA-4EB5-BC36-00520A17A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44EF0-E567-432F-B40C-5AC53EC87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A60AB-2B8D-4A29-B169-A0BA77A4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E39F-B92A-42FC-960E-AA0F502E300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94C2E-5D9B-444D-B5F0-60C797720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7E21C-94A1-421C-B79F-55F56A841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2442-74F5-4C76-A00A-DBBCCBD4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9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7FF19-867B-493E-B37F-7B664AC73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DAE59-B01C-461C-A75B-289AF4DA5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A6EE6-F8D2-4A68-8AF5-83FDEBE77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E39F-B92A-42FC-960E-AA0F502E300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FD093-C6D2-4702-B53C-ED44F289B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F8AEB-5286-4E1E-B991-7AA597DCC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2442-74F5-4C76-A00A-DBBCCBD4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0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3A9A4A-EB0D-44AE-8525-3C127860CB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53D1D0-A731-4E53-9DC9-34C2A028B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D3951-D9A3-485C-B653-9981D7E23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E39F-B92A-42FC-960E-AA0F502E300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2606D-02BB-40B2-80A8-9CAC5697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0DE67-CD46-4F8B-935F-8117F7468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2442-74F5-4C76-A00A-DBBCCBD4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3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6EFC8-0397-428F-99D4-38C8E5FB8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0514C-E290-403B-89B5-A14CF5BEC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B9B37-A610-4F47-AEFE-8106C3637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E39F-B92A-42FC-960E-AA0F502E300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37B2E-9351-4D7B-B8A2-7E18B5AF4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28E2C-0197-4855-A6DA-0259B60B9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2442-74F5-4C76-A00A-DBBCCBD4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09CF5-81A4-454A-B09D-D1B8A6BD3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10069-0174-4330-8AF9-8A376F0D4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7415D-25BA-4195-9812-E5578C61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E39F-B92A-42FC-960E-AA0F502E300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587EA-E76B-4CF8-A93B-679BF15FE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C0837-1324-4BC4-AFAC-7D214B207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2442-74F5-4C76-A00A-DBBCCBD4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7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38C36-6267-4C02-A36F-0BCB23A57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BD3EF-3877-4BE7-8664-F03B5579C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D9D75-D5C8-4919-BA9D-15F6726AD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622E6-992A-49F9-A021-5F2D09738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E39F-B92A-42FC-960E-AA0F502E300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8B99F-D43C-44B4-A61A-71BE8DFD3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9C56A-1CA7-4345-880E-5F1EEA904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2442-74F5-4C76-A00A-DBBCCBD4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3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1DA18-51D2-40A7-AFFB-69E6EE287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E0EAC-BB39-431C-9354-E968DEFC3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3E11B3-EBD1-4165-8220-ED1236912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0FAE1F-7735-4ED2-9C93-FD885D02A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2FD867-42A2-4F03-B986-A9135414E0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B05A14-CA5D-453D-859A-11E3A4ABF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E39F-B92A-42FC-960E-AA0F502E300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1830EE-A898-458D-AE1C-4B85A1014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968965-B302-4680-9F55-8844ABE26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2442-74F5-4C76-A00A-DBBCCBD4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4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E0FE7-F0E4-496D-A03D-BF2AD2396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D6817C-2CDF-4F5E-B744-B586B73A3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E39F-B92A-42FC-960E-AA0F502E300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9BAE7-B700-41E5-992A-729F0431F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ED3DA7-8C5B-45A3-AA4C-7E013F080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2442-74F5-4C76-A00A-DBBCCBD4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3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198EFB-1BDA-45A6-BFBC-B1F25424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E39F-B92A-42FC-960E-AA0F502E300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A365FE-E917-4AE6-9D58-FE22D6D0F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94870-D5EC-41B5-862E-F3AF5F8A4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2442-74F5-4C76-A00A-DBBCCBD4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1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95B30-9644-4768-9A79-41A61E817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BA63-48C0-472F-BB11-730FCA126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2B8EEE-77D9-4390-AC5D-392653DE2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13F95-2054-43F3-8B58-0E4D776D5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E39F-B92A-42FC-960E-AA0F502E300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B27B8-FDA8-4254-8B07-827DD705C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1BE77-F8FC-41B1-A256-216053D2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2442-74F5-4C76-A00A-DBBCCBD4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1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78064-E92D-4CEE-80DB-4191D86A1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F98486-7C1C-4612-B463-3B31FA566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706BC6-8E75-43B2-8192-65254F0FF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11983-1D6F-4E66-8CDF-3944B7904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E39F-B92A-42FC-960E-AA0F502E300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46A82-60F9-4B65-B216-963E39047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526E5-2901-4235-A4F5-0E2063F1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2442-74F5-4C76-A00A-DBBCCBD4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5DC582-682B-401B-9D72-DDC5F7BC8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C70D2-B1BE-4629-A2E8-7E2D5D683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479C7-D84B-47E8-958E-B988112D7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E39F-B92A-42FC-960E-AA0F502E300B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D2872-467A-43A6-8A71-7BFE73DF7F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70949-098A-41CD-A379-9E02B5A901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42442-74F5-4C76-A00A-DBBCCBD41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5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B3A9-EC6D-4D5D-B843-49FB918AE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74783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166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166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166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166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166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166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166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20118D-39CA-4F1A-B333-417B666E5B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4D5F41-8A64-40A5-824A-B59DA5B53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2870200"/>
            <a:ext cx="9143999" cy="311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482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1F264-6126-44EE-A9E9-F8AF99E8A3A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D975-CD0C-4848-A4D1-B9F9058C2B9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প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থিবীর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ধ্যে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েষ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ন?</a:t>
            </a:r>
          </a:p>
          <a:p>
            <a:pPr marL="0" indent="0">
              <a:buNone/>
            </a:pP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৩। স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ষ্টিকর্তাকে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অভিহিত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251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2EDE8-5EDB-4F6D-B529-485A89BF267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8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8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8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8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7F716-B99F-4302-92E0-09EE112D4F1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ষ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স্রষ্টার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ষ্টির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অন্যকিছু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থাটি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6331520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22B1B-824C-46D0-8FBC-5BAEC2B48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219049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en-US" sz="16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9EE5EFB-0B2C-48E4-9A09-B23D6A2E01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2676939"/>
            <a:ext cx="10515600" cy="3922644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1311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EF7CB-A083-494E-9F1E-8BBBBBCFC29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3B6E2-8426-4425-8A12-345A49BC099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শর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  <a:p>
            <a:pPr marL="0" indent="0" algn="ctr">
              <a:buNone/>
            </a:pP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আন্দিউড়া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উম্মেতুন্নেছা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আন্দিউড়া,মাধবপুর,হবিগ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4FB392-9956-4F8D-B286-78DDA6BB0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37" y="1825625"/>
            <a:ext cx="1967153" cy="19113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48207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DE2F9-28BA-41F5-AE0D-05EBC3B9111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ঠ প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4405E-4707-4D5A-95AD-3043D60A474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ষ্ঠ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হিন্দু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র্ম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্ষা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</a:p>
        </p:txBody>
      </p:sp>
    </p:spTree>
    <p:extLst>
      <p:ext uri="{BB962C8B-B14F-4D97-AF65-F5344CB8AC3E}">
        <p14:creationId xmlns:p14="http://schemas.microsoft.com/office/powerpoint/2010/main" val="383759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91654-39FB-4FC0-826C-DDB4F03AC24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solidFill>
              <a:schemeClr val="accent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B5BAB-D37B-4F45-9D64-6C3636CBE49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  <a:ln w="3492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েষে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ার্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া-----</a:t>
            </a:r>
          </a:p>
          <a:p>
            <a:pPr marL="0" indent="0"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স্রষ্টা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স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ষ্টির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বিশ্বব্রহ্মাণ্ড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হিন্দুধর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ৃষ্টিকর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5188308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367F-80D5-48B0-81A3-1F3956DD6D1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0C02B2A-2F7A-4624-BB5A-8990DB5DB7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17" y="1961321"/>
            <a:ext cx="4926496" cy="4267199"/>
          </a:xfrm>
          <a:solidFill>
            <a:schemeClr val="accent1">
              <a:lumMod val="40000"/>
              <a:lumOff val="60000"/>
            </a:schemeClr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7577384-52D1-4935-A32B-4904B703AE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930" y="1961322"/>
            <a:ext cx="5681869" cy="426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85276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DAE1-7BBD-4967-8593-85A6CDC21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041" y="365125"/>
            <a:ext cx="10618511" cy="1325563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8A78041-2BE4-40E0-B56C-299A139AED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41" y="1949069"/>
            <a:ext cx="2857500" cy="214312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469E3CE-42D3-4A52-8E02-D57954523D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070" y="1949069"/>
            <a:ext cx="3472484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5B1C166-A922-4A03-BC60-8CE009026B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518" y="1949069"/>
            <a:ext cx="3682034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EE10C4E-D7BB-43F5-9CC9-68D4F9D0A4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41" y="4413457"/>
            <a:ext cx="2857500" cy="23451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252F51-28E1-4421-8581-3FDC6263F2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070" y="4413457"/>
            <a:ext cx="3472484" cy="234515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F087B93-FD65-4A9A-AB1B-CF8BE02D72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519" y="4413458"/>
            <a:ext cx="3682033" cy="234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03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72BA2-1C3F-4EAD-90CC-798E4B99B42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াঠ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3D5C8-D5C6-492D-81CF-43A977AEF43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স্র</a:t>
            </a:r>
            <a:r>
              <a:rPr lang="as-IN" sz="9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9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96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9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ৃষ্টির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96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9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ণা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12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00556-453F-4C16-BCF1-906963D95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8544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উপ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্থাপন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FA9D7-3999-4939-8C3C-F73EEF039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964"/>
            <a:ext cx="10515600" cy="5180909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ৃথিবী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এ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ছে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পশু-পাখি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পত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াছ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নদ-নদী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পাহাড়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-প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্বত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মরু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প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থিবীর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রয়ে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ীল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আকাশে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বিরাজ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নক্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ধূমকেতু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ছায়াপথ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থিব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ীবের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শ্রেষ্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িছু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ন-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হজেই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কাঠমিস্ত্রি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টেবিল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ন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ৌ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ৈরির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বলেছি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ৃষ্টির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মূ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ষ্টা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ৃষ্টিকর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ৃষ্টি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তেমনিভাবে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পাহাড়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নদী-সমুদ্র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য,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র,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হ,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ধূমকেতু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ছায়া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থ,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প্সহু-পাখি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কীট-পতঙ্গ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কর্তার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ৃষ্টি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সারক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কুলের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স্রষ্টা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ষ্টা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সবকিছু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ৃষ্টি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ুষ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স্রষ্টার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ষ্টির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ৈরি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ন-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ষ্টা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চেয়ার,টেবিল,নৌকা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েছে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ষ্টার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ষ্টির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ন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র্ভরশীল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স্রষ্টা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্ছা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ুধর্ম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ষ্টা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ষ্টিকর্তাকে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ঈশ্বর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অভিহিত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শ্বরের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ব্রহ্ম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ভগবান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পরমাত্মা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627162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5F6FE-F6E2-4B79-A5F2-462B323688B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8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8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8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E79E4-C8E9-4805-8176-400054618A7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স্রষ্টার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বাসস্থানের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চারপাশের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সৃষ্টির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7156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779</Words>
  <Application>Microsoft Office PowerPoint</Application>
  <PresentationFormat>Widescreen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Office Theme</vt:lpstr>
      <vt:lpstr>স্বাগতম</vt:lpstr>
      <vt:lpstr>শিক্ষক পরিচিতি</vt:lpstr>
      <vt:lpstr>পাঠ পরিচিতি</vt:lpstr>
      <vt:lpstr>শিখনফল</vt:lpstr>
      <vt:lpstr>এসো আমরা ছবি গুলো দেখি</vt:lpstr>
      <vt:lpstr>এসো আমরা ছবিগুলো দেখি</vt:lpstr>
      <vt:lpstr>আজকের পাঠ</vt:lpstr>
      <vt:lpstr>পাঠ উপস্থাপন</vt:lpstr>
      <vt:lpstr>একক কাজ</vt:lpstr>
      <vt:lpstr>মূল্যায়ন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NAYAN</dc:creator>
  <cp:lastModifiedBy>NAYAN</cp:lastModifiedBy>
  <cp:revision>34</cp:revision>
  <dcterms:created xsi:type="dcterms:W3CDTF">2021-09-26T15:28:57Z</dcterms:created>
  <dcterms:modified xsi:type="dcterms:W3CDTF">2021-10-02T10:21:17Z</dcterms:modified>
</cp:coreProperties>
</file>