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8" r:id="rId2"/>
    <p:sldId id="261" r:id="rId3"/>
    <p:sldId id="262" r:id="rId4"/>
    <p:sldId id="270" r:id="rId5"/>
    <p:sldId id="444" r:id="rId6"/>
    <p:sldId id="414" r:id="rId7"/>
    <p:sldId id="443" r:id="rId8"/>
    <p:sldId id="445" r:id="rId9"/>
    <p:sldId id="448" r:id="rId10"/>
    <p:sldId id="447" r:id="rId11"/>
    <p:sldId id="446" r:id="rId12"/>
    <p:sldId id="455" r:id="rId13"/>
    <p:sldId id="437" r:id="rId14"/>
    <p:sldId id="449" r:id="rId15"/>
    <p:sldId id="450" r:id="rId16"/>
    <p:sldId id="451" r:id="rId17"/>
    <p:sldId id="452" r:id="rId18"/>
    <p:sldId id="453" r:id="rId19"/>
    <p:sldId id="454" r:id="rId20"/>
    <p:sldId id="442" r:id="rId21"/>
    <p:sldId id="441" r:id="rId22"/>
    <p:sldId id="456" r:id="rId23"/>
    <p:sldId id="432" r:id="rId24"/>
    <p:sldId id="3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449" autoAdjust="0"/>
  </p:normalViewPr>
  <p:slideViewPr>
    <p:cSldViewPr>
      <p:cViewPr varScale="1">
        <p:scale>
          <a:sx n="67" d="100"/>
          <a:sy n="67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C033-1149-4E7F-8B96-822A0E47568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B376-D579-4EFA-9E28-964C0F8FA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9B376-D579-4EFA-9E28-964C0F8FA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58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91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gif"/><Relationship Id="rId7" Type="http://schemas.openxmlformats.org/officeDocument/2006/relationships/image" Target="../media/image15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E89F2-BB0C-4AFB-83AC-ED8401D24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920BA-DD81-43F7-98D6-DE4E4A51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152400"/>
            <a:ext cx="8853926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2ED2A-9351-4994-8D6D-7B126FD3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0124">
            <a:off x="-34154" y="44479"/>
            <a:ext cx="282090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C1CAB-AB11-479D-9783-2F67B7BBD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17" y="2097768"/>
            <a:ext cx="1489050" cy="46078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698B7C0-71E5-47B2-950B-1927BEDF7A6D}"/>
              </a:ext>
            </a:extLst>
          </p:cNvPr>
          <p:cNvGrpSpPr/>
          <p:nvPr/>
        </p:nvGrpSpPr>
        <p:grpSpPr>
          <a:xfrm>
            <a:off x="-76200" y="6096000"/>
            <a:ext cx="9075090" cy="721731"/>
            <a:chOff x="-228600" y="5481935"/>
            <a:chExt cx="9349740" cy="14641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6BBF6D-C9B7-4FA7-819A-926ED60F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6CA0-B828-423F-8C78-3C4D46F7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3B8947-A076-4DC3-9385-645E4C0AF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A82B2F-2C07-4AA6-86ED-1EE40043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2D568E-86CA-440B-8D6B-3FEC9D798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AC21B7-061F-4DA4-8D47-19B3D3F47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9564DC-59B1-4955-9368-6E8AEA99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028B3B-01CB-4E93-A27A-5DAB0E3B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  <p:pic>
        <p:nvPicPr>
          <p:cNvPr id="1026" name="Picture 2" descr="محلات welcome‎ | Facebook">
            <a:extLst>
              <a:ext uri="{FF2B5EF4-FFF2-40B4-BE49-F238E27FC236}">
                <a16:creationId xmlns:a16="http://schemas.microsoft.com/office/drawing/2014/main" id="{55B5A293-D288-49AC-B414-70CFCD5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6" y="1876425"/>
            <a:ext cx="5583913" cy="25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-820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2B492-E18E-447F-9938-552463DC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78486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B5B4DC-8FAC-4584-97A9-8561366E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7812908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-820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50148-D30C-4403-89F3-CB14FCD8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94" y="402028"/>
            <a:ext cx="8389526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90808-F513-418C-8752-0FDE47FEA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19" y="2446532"/>
            <a:ext cx="8380001" cy="114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84044-2A29-4C21-AA98-25FDF0DD3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121" y="3773950"/>
            <a:ext cx="5138072" cy="974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3C342-B822-42E3-B2F5-35BCE50A9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968529"/>
            <a:ext cx="6858000" cy="13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59B71-9180-42BA-9786-45E6025B2945}"/>
              </a:ext>
            </a:extLst>
          </p:cNvPr>
          <p:cNvSpPr txBox="1"/>
          <p:nvPr/>
        </p:nvSpPr>
        <p:spPr>
          <a:xfrm>
            <a:off x="167898" y="5638800"/>
            <a:ext cx="909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তুমি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মুদ্রা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ভাবে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১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করবে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11A2F3-15DB-430C-8041-3EA112374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4" y="947736"/>
            <a:ext cx="1383006" cy="1383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38169-FC6F-4E8C-9268-A5526E75E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947736"/>
            <a:ext cx="1383006" cy="1383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D9F2B-7838-4AEF-A87E-9B23917119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47" y="1024007"/>
            <a:ext cx="1383006" cy="1349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431599-DA6D-420D-844E-9145EFE2EC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9" y="2828926"/>
            <a:ext cx="1362092" cy="12889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AAE2-CC9D-46A3-A70F-D3651953C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962024"/>
            <a:ext cx="1383006" cy="1383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A0197C-B529-4A24-AFB6-BEEECFECB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962024"/>
            <a:ext cx="1383006" cy="1383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4A8C3-EA16-4E3D-AB35-AEAD09C13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962024"/>
            <a:ext cx="1383006" cy="13830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641078-91F2-4714-B463-BD580577B1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10" y="1024007"/>
            <a:ext cx="1383006" cy="13493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B83340-5D9B-49AE-AFD5-3031542CFF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48" y="1052582"/>
            <a:ext cx="1383006" cy="1349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679997-4680-445E-ADC9-1ADFC65C21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35" y="1038294"/>
            <a:ext cx="1383006" cy="13493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DC6EBD-3E02-47EE-9A1F-EEC3CEABC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85" y="1038294"/>
            <a:ext cx="1383006" cy="13493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178C5F-06C7-41AD-82B2-14EABC252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9" y="2828926"/>
            <a:ext cx="1362092" cy="1288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4F8D3F-57B8-4FDF-A71F-5F993A535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4" y="2843213"/>
            <a:ext cx="1362092" cy="1288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C6EC10-9BDF-489C-BF39-D5E007D07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89" y="2857500"/>
            <a:ext cx="1362092" cy="12889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DF50B0-0D51-4C8F-8E9D-9312D4B11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" y="933449"/>
            <a:ext cx="1383006" cy="13830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42B83C-5C3A-406D-A8D1-6CE1BB195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" y="962024"/>
            <a:ext cx="1383006" cy="13830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736571-6B95-4BC0-AD2A-512805A968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20" y="2904322"/>
            <a:ext cx="1338549" cy="13446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8D22A7-3EF4-45AC-A05F-EA986FAEB7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70" y="2904322"/>
            <a:ext cx="1338549" cy="13446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20F85E-0920-4E02-B49B-B1AEE7AA6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08" y="2904322"/>
            <a:ext cx="1338549" cy="13446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1A6AC2-B08A-4435-821E-B3E2B7F3E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58" y="2918609"/>
            <a:ext cx="1338549" cy="13446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3D4D91-FBF8-49D1-8B88-3B0799DC9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83" y="2947184"/>
            <a:ext cx="1338549" cy="13446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BDBED5-6AA6-4298-83DB-FE26802155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95" y="4349878"/>
            <a:ext cx="2817803" cy="12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3124200" y="15751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শিফান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03A2E-0F2C-483A-9D70-4F044617A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38525"/>
            <a:ext cx="2933699" cy="2947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FCC0D-7E50-4DDF-8B86-08989D6C8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3438525"/>
            <a:ext cx="2933699" cy="2947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2971800" y="4114800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23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3124200" y="1254294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রিশান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7FCC0D-7E50-4DDF-8B86-08989D6C8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3438525"/>
            <a:ext cx="2933699" cy="2947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2971800" y="4114800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A419E5-A0A7-4F88-A2E0-07E4FD5FA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555219"/>
            <a:ext cx="1866899" cy="1766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6F74F-B7C2-43B8-9C99-996CF0543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4557989"/>
            <a:ext cx="1866899" cy="17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2438402" y="1143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নোয়াফ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2971800" y="4114800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A419E5-A0A7-4F88-A2E0-07E4FD5FA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" y="2960031"/>
            <a:ext cx="1866899" cy="1766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6F74F-B7C2-43B8-9C99-996CF0543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7" y="4962801"/>
            <a:ext cx="1866899" cy="1766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F64570-4D6D-45BA-A34B-2BA86883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969556"/>
            <a:ext cx="1866899" cy="1766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839026-3FE9-4C1C-AD2D-1EE402A14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2" y="4972326"/>
            <a:ext cx="1866899" cy="17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2417915" y="1077238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তাহসিন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3125590" y="4099143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F64570-4D6D-45BA-A34B-2BA86883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969556"/>
            <a:ext cx="1866899" cy="1766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839026-3FE9-4C1C-AD2D-1EE402A14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2" y="4972326"/>
            <a:ext cx="1866899" cy="1766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37B4E1-C3E9-4758-BF94-2A80E4064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2626306"/>
            <a:ext cx="1295400" cy="1263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B41540-8DF0-4007-803A-0298D1C9D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5" y="2612018"/>
            <a:ext cx="1295400" cy="1263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FCAFB-FD14-4266-A908-9B516E1A7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4118052"/>
            <a:ext cx="1295400" cy="12638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2647E-91C0-4C89-8BDD-816E4C8E63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02" y="4069343"/>
            <a:ext cx="1295400" cy="1263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16C229-3519-4E9D-8252-E45C30BDF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90" y="5555243"/>
            <a:ext cx="1295400" cy="12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2470302" y="1204145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রাইসা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3125590" y="4099143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37B4E1-C3E9-4758-BF94-2A80E4064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2626306"/>
            <a:ext cx="1295400" cy="1263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B41540-8DF0-4007-803A-0298D1C9D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5" y="2612018"/>
            <a:ext cx="1295400" cy="1263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FCAFB-FD14-4266-A908-9B516E1A7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4118052"/>
            <a:ext cx="1295400" cy="12638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2647E-91C0-4C89-8BDD-816E4C8E6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02" y="4069343"/>
            <a:ext cx="1295400" cy="1263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16C229-3519-4E9D-8252-E45C30BDF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90" y="5555243"/>
            <a:ext cx="1295400" cy="1263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D8C8-4DA5-4FAC-819D-79C6589DD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1" y="2607397"/>
            <a:ext cx="1295400" cy="1263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D920F3-05EF-44F6-9723-110BEA154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76" y="2593109"/>
            <a:ext cx="1295400" cy="1263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C45CEA-89DC-4548-BA53-5B14CAEC2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1" y="4099143"/>
            <a:ext cx="1295400" cy="12638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68DBE8-7633-4BFB-AF1B-CC6DE61F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13" y="4050434"/>
            <a:ext cx="1295400" cy="12638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AFB54F-637E-41D5-9421-6FF89B045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01" y="5536334"/>
            <a:ext cx="1295400" cy="12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2555804" y="1072631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হালিমা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3125590" y="4099143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37B4E1-C3E9-4758-BF94-2A80E4064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2626306"/>
            <a:ext cx="1295400" cy="1263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B41540-8DF0-4007-803A-0298D1C9D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5" y="2612018"/>
            <a:ext cx="1295400" cy="1263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FCAFB-FD14-4266-A908-9B516E1A7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4118052"/>
            <a:ext cx="1295400" cy="12638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2647E-91C0-4C89-8BDD-816E4C8E6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02" y="4069343"/>
            <a:ext cx="1295400" cy="1263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16C229-3519-4E9D-8252-E45C30BDF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90" y="5555243"/>
            <a:ext cx="1295400" cy="12638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ACE9DF-BBDB-46DE-A857-D097E6118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25111"/>
            <a:ext cx="2933699" cy="29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E728F-D5C8-46E4-9BB1-12E6C32EFC8A}"/>
              </a:ext>
            </a:extLst>
          </p:cNvPr>
          <p:cNvSpPr txBox="1"/>
          <p:nvPr/>
        </p:nvSpPr>
        <p:spPr>
          <a:xfrm>
            <a:off x="2555804" y="972685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শ্রাবণ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F2369-358F-47F4-B2CB-217C069EEED8}"/>
              </a:ext>
            </a:extLst>
          </p:cNvPr>
          <p:cNvSpPr txBox="1"/>
          <p:nvPr/>
        </p:nvSpPr>
        <p:spPr>
          <a:xfrm>
            <a:off x="7239001" y="4114800"/>
            <a:ext cx="198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75958-21AD-44D8-8D13-0BD9A18793B8}"/>
              </a:ext>
            </a:extLst>
          </p:cNvPr>
          <p:cNvSpPr txBox="1"/>
          <p:nvPr/>
        </p:nvSpPr>
        <p:spPr>
          <a:xfrm>
            <a:off x="3125590" y="4099143"/>
            <a:ext cx="954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2A41A-96CC-49A0-8149-CB1A2A9BF685}"/>
              </a:ext>
            </a:extLst>
          </p:cNvPr>
          <p:cNvSpPr txBox="1"/>
          <p:nvPr/>
        </p:nvSpPr>
        <p:spPr>
          <a:xfrm>
            <a:off x="6638927" y="409914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endParaRPr lang="en-US" sz="6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37B4E1-C3E9-4758-BF94-2A80E4064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3976688"/>
            <a:ext cx="1295400" cy="1263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B41540-8DF0-4007-803A-0298D1C9D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5" y="3962400"/>
            <a:ext cx="1295400" cy="1263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FCAFB-FD14-4266-A908-9B516E1A7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5468434"/>
            <a:ext cx="1295400" cy="12638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2647E-91C0-4C89-8BDD-816E4C8E6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02" y="5419725"/>
            <a:ext cx="1295400" cy="1263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D8C8-4DA5-4FAC-819D-79C6589DD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1" y="2607397"/>
            <a:ext cx="1295400" cy="1263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D920F3-05EF-44F6-9723-110BEA154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76" y="2593109"/>
            <a:ext cx="1295400" cy="1263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C45CEA-89DC-4548-BA53-5B14CAEC2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1" y="4099143"/>
            <a:ext cx="1295400" cy="12638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68DBE8-7633-4BFB-AF1B-CC6DE61F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13" y="4050434"/>
            <a:ext cx="1295400" cy="12638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AFB54F-637E-41D5-9421-6FF89B045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01" y="5536334"/>
            <a:ext cx="1295400" cy="12638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367D1A-C3B0-450D-B125-2023778D1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" y="2453398"/>
            <a:ext cx="1295400" cy="1295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4D95F7-E3FE-408F-B5D6-DC12A66D8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40" y="246768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AA04-C2AB-4057-A0EE-E54EA42F520A}"/>
              </a:ext>
            </a:extLst>
          </p:cNvPr>
          <p:cNvSpPr txBox="1"/>
          <p:nvPr/>
        </p:nvSpPr>
        <p:spPr>
          <a:xfrm>
            <a:off x="3472375" y="1367135"/>
            <a:ext cx="24712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পরিচিতি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9658D0-6D76-4FAC-8E16-4A738F81B204}"/>
              </a:ext>
            </a:extLst>
          </p:cNvPr>
          <p:cNvGrpSpPr/>
          <p:nvPr/>
        </p:nvGrpSpPr>
        <p:grpSpPr>
          <a:xfrm>
            <a:off x="3621257" y="2052935"/>
            <a:ext cx="5285101" cy="2911535"/>
            <a:chOff x="3621257" y="2052935"/>
            <a:chExt cx="5285101" cy="29115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EDAD0A-AC42-42E0-B6E7-E3E3FABFB260}"/>
                </a:ext>
              </a:extLst>
            </p:cNvPr>
            <p:cNvSpPr txBox="1"/>
            <p:nvPr/>
          </p:nvSpPr>
          <p:spPr>
            <a:xfrm>
              <a:off x="3655255" y="2052935"/>
              <a:ext cx="449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মোহাম্মদ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শাহজাহান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শামীম</a:t>
              </a:r>
              <a:endParaRPr lang="en-GB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D4BFC-1FD7-4533-8413-8CCBA353E751}"/>
                </a:ext>
              </a:extLst>
            </p:cNvPr>
            <p:cNvSpPr txBox="1"/>
            <p:nvPr/>
          </p:nvSpPr>
          <p:spPr>
            <a:xfrm>
              <a:off x="3669071" y="2660504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সহকারী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শিক্ষক</a:t>
              </a:r>
              <a:endPara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E01D7-7572-44D2-8E24-2D0BB3FE2754}"/>
                </a:ext>
              </a:extLst>
            </p:cNvPr>
            <p:cNvSpPr txBox="1"/>
            <p:nvPr/>
          </p:nvSpPr>
          <p:spPr>
            <a:xfrm>
              <a:off x="3655254" y="3348335"/>
              <a:ext cx="505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কলাউড়া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সরকারি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প্রাথমিক</a:t>
              </a:r>
              <a:r>
                <a:rPr lang="en-US" sz="2400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বিদ্যালয়</a:t>
              </a:r>
              <a:endParaRPr lang="en-GB" sz="2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59D5C6-7DA9-4088-85D7-E074C345D681}"/>
                </a:ext>
              </a:extLst>
            </p:cNvPr>
            <p:cNvSpPr txBox="1"/>
            <p:nvPr/>
          </p:nvSpPr>
          <p:spPr>
            <a:xfrm>
              <a:off x="3621257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দোয়ারাবাজার,সুনামগঞ্জ</a:t>
              </a: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।</a:t>
              </a:r>
              <a:endParaRPr lang="en-GB" b="1" dirty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216E51-8953-4495-84C6-58E7C4490DAF}"/>
                </a:ext>
              </a:extLst>
            </p:cNvPr>
            <p:cNvSpPr txBox="1"/>
            <p:nvPr/>
          </p:nvSpPr>
          <p:spPr>
            <a:xfrm>
              <a:off x="3655255" y="4502805"/>
              <a:ext cx="122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utonnyMJ" pitchFamily="2" charset="0"/>
                  <a:cs typeface="SutonnyMJ" pitchFamily="2" charset="0"/>
                </a:rPr>
                <a:t>ই-</a:t>
              </a:r>
              <a:r>
                <a:rPr lang="en-US" sz="2400" dirty="0" err="1">
                  <a:latin typeface="SutonnyMJ" pitchFamily="2" charset="0"/>
                  <a:cs typeface="SutonnyMJ" pitchFamily="2" charset="0"/>
                </a:rPr>
                <a:t>মেইল</a:t>
              </a:r>
              <a:endParaRPr lang="en-GB" sz="2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382E04-40CD-409F-B17C-834BFF35668A}"/>
                </a:ext>
              </a:extLst>
            </p:cNvPr>
            <p:cNvSpPr txBox="1"/>
            <p:nvPr/>
          </p:nvSpPr>
          <p:spPr>
            <a:xfrm>
              <a:off x="5103055" y="4419600"/>
              <a:ext cx="380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samimshahajhan@gmail.com</a:t>
              </a:r>
              <a:endPara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360E183-147C-4756-AB07-B1F99C545811}"/>
              </a:ext>
            </a:extLst>
          </p:cNvPr>
          <p:cNvSpPr/>
          <p:nvPr/>
        </p:nvSpPr>
        <p:spPr>
          <a:xfrm>
            <a:off x="17499" y="978447"/>
            <a:ext cx="3431429" cy="3629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40DAE4-04AA-43F9-89F4-EC0A5D84C679}"/>
              </a:ext>
            </a:extLst>
          </p:cNvPr>
          <p:cNvSpPr/>
          <p:nvPr/>
        </p:nvSpPr>
        <p:spPr>
          <a:xfrm>
            <a:off x="6019803" y="1219200"/>
            <a:ext cx="2971796" cy="29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226E9E-0FC9-4C68-9DB0-05D3494E338C}"/>
              </a:ext>
            </a:extLst>
          </p:cNvPr>
          <p:cNvSpPr/>
          <p:nvPr/>
        </p:nvSpPr>
        <p:spPr>
          <a:xfrm>
            <a:off x="6019803" y="1371600"/>
            <a:ext cx="2971796" cy="2909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73D7A5-CAC7-43FE-A16C-E7209E2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0" y="-76200"/>
            <a:ext cx="8437469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DA5BD6-346E-4756-95F3-A143BF951C97}"/>
              </a:ext>
            </a:extLst>
          </p:cNvPr>
          <p:cNvSpPr/>
          <p:nvPr/>
        </p:nvSpPr>
        <p:spPr>
          <a:xfrm>
            <a:off x="6027094" y="1559867"/>
            <a:ext cx="2971796" cy="290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6B9F08-44E2-47A6-801C-ECAF4B317E79}"/>
              </a:ext>
            </a:extLst>
          </p:cNvPr>
          <p:cNvSpPr/>
          <p:nvPr/>
        </p:nvSpPr>
        <p:spPr>
          <a:xfrm>
            <a:off x="237641" y="6243936"/>
            <a:ext cx="8661425" cy="461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704BF1-704F-413E-AC2F-07386202C2C9}"/>
              </a:ext>
            </a:extLst>
          </p:cNvPr>
          <p:cNvSpPr/>
          <p:nvPr/>
        </p:nvSpPr>
        <p:spPr>
          <a:xfrm>
            <a:off x="237641" y="6396336"/>
            <a:ext cx="8661425" cy="461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7A8392-C188-428F-A35E-11E316EE234A}"/>
              </a:ext>
            </a:extLst>
          </p:cNvPr>
          <p:cNvSpPr/>
          <p:nvPr/>
        </p:nvSpPr>
        <p:spPr>
          <a:xfrm>
            <a:off x="244932" y="6390214"/>
            <a:ext cx="8661425" cy="292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BBEF42-64B6-4F19-B904-58726148C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287" y="1090576"/>
            <a:ext cx="3195978" cy="341365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7D4AEE-7973-40B4-9F3B-B9F1367772A4}"/>
              </a:ext>
            </a:extLst>
          </p:cNvPr>
          <p:cNvGrpSpPr/>
          <p:nvPr/>
        </p:nvGrpSpPr>
        <p:grpSpPr>
          <a:xfrm>
            <a:off x="-76200" y="5486400"/>
            <a:ext cx="9075090" cy="1014643"/>
            <a:chOff x="-228600" y="5481935"/>
            <a:chExt cx="9349740" cy="14641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315D18-EC0F-4974-8DF7-F23D477C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5555896"/>
              <a:ext cx="1325880" cy="13258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A5B177-2656-4C01-ACF8-F9965124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12" y="5554087"/>
              <a:ext cx="1325880" cy="132588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097214-A5C1-4A6E-94CE-1B79DC45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392" y="5620208"/>
              <a:ext cx="1325880" cy="13258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0F7FD70-D4E0-4176-B626-C2694F4B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25" y="5576054"/>
              <a:ext cx="1325880" cy="13258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27829C-EDE6-4003-8B98-CD63B356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05" y="5591641"/>
              <a:ext cx="1325880" cy="13258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F88CCA-3B17-4988-836C-5AC6BF32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285" y="5544280"/>
              <a:ext cx="1325880" cy="13258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317F37-2D71-4868-B187-8F7734A0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1" y="5496919"/>
              <a:ext cx="1325880" cy="13258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C07B62-CC33-49E2-B483-ACBC9059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260" y="5481935"/>
              <a:ext cx="1325880" cy="13258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27928-40C9-47E0-90A6-DA3A5686E476}"/>
              </a:ext>
            </a:extLst>
          </p:cNvPr>
          <p:cNvSpPr txBox="1"/>
          <p:nvPr/>
        </p:nvSpPr>
        <p:spPr>
          <a:xfrm>
            <a:off x="483893" y="9906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ঠিক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বলেছ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এ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ভাবে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আর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ভাবে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হিসাব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EA789-D6DC-4C8B-86DE-BDDD7FDD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93" y="3771185"/>
            <a:ext cx="8229598" cy="20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5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7318D-C111-4E1C-84FE-1481BF3CB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9" y="1143000"/>
            <a:ext cx="7854042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0DB54-8ABC-46B0-A31D-7FB75029A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94" y="2694256"/>
            <a:ext cx="798801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C3895-7E34-4A9E-A634-6DCFC116EF66}"/>
              </a:ext>
            </a:extLst>
          </p:cNvPr>
          <p:cNvSpPr txBox="1"/>
          <p:nvPr/>
        </p:nvSpPr>
        <p:spPr>
          <a:xfrm>
            <a:off x="293394" y="990600"/>
            <a:ext cx="8698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তোমার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কাছে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৫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টাকার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২টি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নোট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ও ১০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টাকার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৩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নোট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আছে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তুমি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২৫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দিয়ে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খাতা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কিনলে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তুমি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দোকানদারকে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কোন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নোট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কয়টি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দিবে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GB" sz="54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5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65C68-0921-4962-9245-4A703B3A249D}"/>
              </a:ext>
            </a:extLst>
          </p:cNvPr>
          <p:cNvSpPr/>
          <p:nvPr/>
        </p:nvSpPr>
        <p:spPr>
          <a:xfrm>
            <a:off x="0" y="0"/>
            <a:ext cx="9248332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b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A2542-3D2E-456D-9F06-9583784F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2921390"/>
            <a:ext cx="561530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20E1DB-AA49-4DA3-B41C-136D29652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770206"/>
            <a:ext cx="3933470" cy="1363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40F4E-D46B-4B7C-BD6A-5AB5DA266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743200"/>
            <a:ext cx="7281862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1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86C8-F311-4D2B-8E6D-3C3A25EE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15290-B21D-4C8E-BD70-EF66EA011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A0E4E-54D6-44D6-9097-78CAC0A72FEF}"/>
              </a:ext>
            </a:extLst>
          </p:cNvPr>
          <p:cNvSpPr txBox="1"/>
          <p:nvPr/>
        </p:nvSpPr>
        <p:spPr>
          <a:xfrm>
            <a:off x="1981200" y="1955162"/>
            <a:ext cx="4701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1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4B229EC0-E137-4ED2-8528-3CC86AFEDAF7}"/>
              </a:ext>
            </a:extLst>
          </p:cNvPr>
          <p:cNvSpPr/>
          <p:nvPr/>
        </p:nvSpPr>
        <p:spPr>
          <a:xfrm>
            <a:off x="2848632" y="0"/>
            <a:ext cx="6295368" cy="680095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6F353-BC33-41FB-BDEB-AA919BDEBF9C}"/>
              </a:ext>
            </a:extLst>
          </p:cNvPr>
          <p:cNvSpPr/>
          <p:nvPr/>
        </p:nvSpPr>
        <p:spPr>
          <a:xfrm>
            <a:off x="7315200" y="34290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0A23A8-DDD3-41F2-A938-6984CDD55906}"/>
              </a:ext>
            </a:extLst>
          </p:cNvPr>
          <p:cNvSpPr/>
          <p:nvPr/>
        </p:nvSpPr>
        <p:spPr>
          <a:xfrm>
            <a:off x="-8020" y="45027"/>
            <a:ext cx="2888673" cy="676794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22E3AC-4D36-4F3B-B034-29AB48CD0139}"/>
              </a:ext>
            </a:extLst>
          </p:cNvPr>
          <p:cNvSpPr/>
          <p:nvPr/>
        </p:nvSpPr>
        <p:spPr>
          <a:xfrm>
            <a:off x="412365" y="274819"/>
            <a:ext cx="2163488" cy="64509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48CBA7-194A-409B-845D-25B259F68767}"/>
              </a:ext>
            </a:extLst>
          </p:cNvPr>
          <p:cNvSpPr/>
          <p:nvPr/>
        </p:nvSpPr>
        <p:spPr>
          <a:xfrm>
            <a:off x="772580" y="690719"/>
            <a:ext cx="1443058" cy="5781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2B4221-E455-4C35-B5A5-AF256322174A}"/>
              </a:ext>
            </a:extLst>
          </p:cNvPr>
          <p:cNvSpPr/>
          <p:nvPr/>
        </p:nvSpPr>
        <p:spPr>
          <a:xfrm>
            <a:off x="1107269" y="952500"/>
            <a:ext cx="879768" cy="53340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29E714-C720-46F8-A1B2-255A856FAB20}"/>
              </a:ext>
            </a:extLst>
          </p:cNvPr>
          <p:cNvSpPr/>
          <p:nvPr/>
        </p:nvSpPr>
        <p:spPr>
          <a:xfrm>
            <a:off x="7405414" y="3491132"/>
            <a:ext cx="567396" cy="2731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DE3ED9-4DD6-467F-8E51-D73C71251A13}"/>
              </a:ext>
            </a:extLst>
          </p:cNvPr>
          <p:cNvGrpSpPr/>
          <p:nvPr/>
        </p:nvGrpSpPr>
        <p:grpSpPr>
          <a:xfrm>
            <a:off x="3555647" y="860840"/>
            <a:ext cx="5088789" cy="5130446"/>
            <a:chOff x="3467276" y="896541"/>
            <a:chExt cx="4873667" cy="51304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0DB84E-03D5-495B-848C-F2D5F5A177B2}"/>
                </a:ext>
              </a:extLst>
            </p:cNvPr>
            <p:cNvSpPr txBox="1"/>
            <p:nvPr/>
          </p:nvSpPr>
          <p:spPr>
            <a:xfrm>
              <a:off x="5608324" y="896541"/>
              <a:ext cx="2732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বিষয়</a:t>
              </a: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- </a:t>
              </a:r>
              <a:r>
                <a:rPr lang="en-US" sz="3200" dirty="0" err="1"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গণিত</a:t>
              </a:r>
              <a:endParaRPr lang="en-GB" sz="32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93ABC6-0A09-4E4D-A221-66CE5D698D49}"/>
                </a:ext>
              </a:extLst>
            </p:cNvPr>
            <p:cNvSpPr txBox="1"/>
            <p:nvPr/>
          </p:nvSpPr>
          <p:spPr>
            <a:xfrm>
              <a:off x="4212616" y="1636344"/>
              <a:ext cx="306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u="sng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u="sng" dirty="0" err="1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শিরোনাম</a:t>
              </a:r>
              <a:endParaRPr lang="en-GB" sz="2800" b="1" u="sng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BAD57-EB11-413C-A1AE-51A093B89A03}"/>
                </a:ext>
              </a:extLst>
            </p:cNvPr>
            <p:cNvSpPr txBox="1"/>
            <p:nvPr/>
          </p:nvSpPr>
          <p:spPr>
            <a:xfrm>
              <a:off x="3602468" y="2575126"/>
              <a:ext cx="4477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বাংলাদেশী</a:t>
              </a:r>
              <a:r>
                <a:rPr lang="en-GB" sz="3200" b="1" dirty="0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মুদ্রা</a:t>
              </a:r>
              <a:r>
                <a:rPr lang="en-GB" sz="3200" b="1" dirty="0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ও </a:t>
              </a:r>
              <a:r>
                <a:rPr lang="en-GB" sz="3200" b="1" dirty="0" err="1">
                  <a:ln/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নোট</a:t>
              </a:r>
              <a:endParaRPr lang="en-GB" sz="3200" b="1" dirty="0">
                <a:ln/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22A5B-21B1-4DE3-90A3-E86E8CF342C8}"/>
                </a:ext>
              </a:extLst>
            </p:cNvPr>
            <p:cNvSpPr txBox="1"/>
            <p:nvPr/>
          </p:nvSpPr>
          <p:spPr>
            <a:xfrm>
              <a:off x="4178059" y="3312301"/>
              <a:ext cx="3131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পাঠের</a:t>
              </a:r>
              <a:r>
                <a:rPr lang="en-US" sz="2800" b="1" dirty="0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chemeClr val="accent5">
                      <a:lumMod val="50000"/>
                    </a:schemeClr>
                  </a:solidFill>
                  <a:latin typeface="SutonnyMJ" pitchFamily="2" charset="0"/>
                  <a:cs typeface="SutonnyMJ" pitchFamily="2" charset="0"/>
                </a:rPr>
                <a:t>অংশ</a:t>
              </a:r>
              <a:endParaRPr lang="en-GB" sz="2800" b="1" dirty="0">
                <a:ln/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FB4164-7F44-48FF-B40C-910C0A19EDF3}"/>
                </a:ext>
              </a:extLst>
            </p:cNvPr>
            <p:cNvSpPr/>
            <p:nvPr/>
          </p:nvSpPr>
          <p:spPr>
            <a:xfrm>
              <a:off x="3602467" y="3429000"/>
              <a:ext cx="838197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4C43A8-B94D-4E07-9BD5-E3F56B7037D3}"/>
                </a:ext>
              </a:extLst>
            </p:cNvPr>
            <p:cNvSpPr txBox="1"/>
            <p:nvPr/>
          </p:nvSpPr>
          <p:spPr>
            <a:xfrm>
              <a:off x="3467276" y="896541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শ্রেণি-তৃতীয়</a:t>
              </a:r>
              <a:r>
                <a:rPr lang="en-US" sz="2800" b="1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,</a:t>
              </a:r>
              <a:endParaRPr lang="en-GB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EA72D1-3BDF-4688-97AB-39D29D0DE2CA}"/>
                </a:ext>
              </a:extLst>
            </p:cNvPr>
            <p:cNvSpPr txBox="1"/>
            <p:nvPr/>
          </p:nvSpPr>
          <p:spPr>
            <a:xfrm>
              <a:off x="3639269" y="3841773"/>
              <a:ext cx="4377353" cy="21852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বংলাদেশী</a:t>
              </a:r>
              <a:r>
                <a:rPr lang="en-US" sz="48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মুদ্রা</a:t>
              </a:r>
              <a:r>
                <a:rPr lang="en-US" sz="48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algn="ctr"/>
              <a:r>
                <a:rPr lang="en-US" sz="480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ও </a:t>
              </a:r>
              <a:r>
                <a:rPr lang="en-US" sz="4800" dirty="0" err="1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rPr>
                <a:t>নোট</a:t>
              </a:r>
              <a:endParaRPr lang="en-US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……………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43C059-ACA0-4A69-AA73-7925299C7A9E}"/>
                </a:ext>
              </a:extLst>
            </p:cNvPr>
            <p:cNvSpPr/>
            <p:nvPr/>
          </p:nvSpPr>
          <p:spPr>
            <a:xfrm>
              <a:off x="3754814" y="3457136"/>
              <a:ext cx="515870" cy="2483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1DD592F-1F48-43E0-B6D0-6745AED1C146}"/>
              </a:ext>
            </a:extLst>
          </p:cNvPr>
          <p:cNvSpPr/>
          <p:nvPr/>
        </p:nvSpPr>
        <p:spPr>
          <a:xfrm>
            <a:off x="-17896" y="32482"/>
            <a:ext cx="2857270" cy="3309085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C4799A8A-C4A8-49F0-97B7-BC6DD6536CE6}"/>
              </a:ext>
            </a:extLst>
          </p:cNvPr>
          <p:cNvSpPr/>
          <p:nvPr/>
        </p:nvSpPr>
        <p:spPr>
          <a:xfrm>
            <a:off x="-4534" y="3354113"/>
            <a:ext cx="2857270" cy="3503888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8A4B7B-911A-4F5A-BAB7-392CF8AA672C}"/>
              </a:ext>
            </a:extLst>
          </p:cNvPr>
          <p:cNvSpPr txBox="1"/>
          <p:nvPr/>
        </p:nvSpPr>
        <p:spPr>
          <a:xfrm>
            <a:off x="138728" y="860840"/>
            <a:ext cx="23869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GB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BD8A1AF-AE7D-4B69-BCB7-F1E12E44FC89}"/>
              </a:ext>
            </a:extLst>
          </p:cNvPr>
          <p:cNvSpPr/>
          <p:nvPr/>
        </p:nvSpPr>
        <p:spPr>
          <a:xfrm>
            <a:off x="3855877" y="1600643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D3C1BE0-C8F9-4DD7-83E7-D629FCAD091D}"/>
              </a:ext>
            </a:extLst>
          </p:cNvPr>
          <p:cNvSpPr/>
          <p:nvPr/>
        </p:nvSpPr>
        <p:spPr>
          <a:xfrm rot="10800000">
            <a:off x="3836311" y="1554298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BDB233F-7564-4729-A5FA-AF9EEFB04844}"/>
              </a:ext>
            </a:extLst>
          </p:cNvPr>
          <p:cNvSpPr/>
          <p:nvPr/>
        </p:nvSpPr>
        <p:spPr>
          <a:xfrm>
            <a:off x="7422630" y="1526514"/>
            <a:ext cx="538640" cy="5232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5CB58D4-F8DD-4D06-870B-52FE63D8CC86}"/>
              </a:ext>
            </a:extLst>
          </p:cNvPr>
          <p:cNvSpPr/>
          <p:nvPr/>
        </p:nvSpPr>
        <p:spPr>
          <a:xfrm rot="10800000">
            <a:off x="7419792" y="1507130"/>
            <a:ext cx="538640" cy="52322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6CFA4-0D1D-4585-BC70-DD61B5EC5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63" y="3727123"/>
            <a:ext cx="2156268" cy="2789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B5F54B0-B5EC-404B-B29F-5C77691268E1}"/>
              </a:ext>
            </a:extLst>
          </p:cNvPr>
          <p:cNvGrpSpPr/>
          <p:nvPr/>
        </p:nvGrpSpPr>
        <p:grpSpPr>
          <a:xfrm>
            <a:off x="0" y="6099516"/>
            <a:ext cx="8127610" cy="771379"/>
            <a:chOff x="126023" y="5400821"/>
            <a:chExt cx="8127610" cy="1237957"/>
          </a:xfrm>
        </p:grpSpPr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4DA51DEC-6402-4EC5-8C94-B32310369D22}"/>
                </a:ext>
              </a:extLst>
            </p:cNvPr>
            <p:cNvSpPr/>
            <p:nvPr/>
          </p:nvSpPr>
          <p:spPr>
            <a:xfrm>
              <a:off x="126023" y="5400821"/>
              <a:ext cx="1323536" cy="1237957"/>
            </a:xfrm>
            <a:prstGeom prst="don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FEA46E56-F730-44C1-BE2D-8F2ED95DF34A}"/>
                </a:ext>
              </a:extLst>
            </p:cNvPr>
            <p:cNvSpPr/>
            <p:nvPr/>
          </p:nvSpPr>
          <p:spPr>
            <a:xfrm>
              <a:off x="1650023" y="5400821"/>
              <a:ext cx="1323536" cy="123795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D2664483-9D5D-4F66-9A7D-9100A0734C07}"/>
                </a:ext>
              </a:extLst>
            </p:cNvPr>
            <p:cNvSpPr/>
            <p:nvPr/>
          </p:nvSpPr>
          <p:spPr>
            <a:xfrm>
              <a:off x="3174023" y="5400821"/>
              <a:ext cx="1323536" cy="1237957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7A3DEEF5-4634-4455-919F-70CCFA9699DF}"/>
                </a:ext>
              </a:extLst>
            </p:cNvPr>
            <p:cNvSpPr/>
            <p:nvPr/>
          </p:nvSpPr>
          <p:spPr>
            <a:xfrm>
              <a:off x="4698023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42A0ACD0-93DB-4F4D-A873-C3DD46FDA0F4}"/>
                </a:ext>
              </a:extLst>
            </p:cNvPr>
            <p:cNvSpPr/>
            <p:nvPr/>
          </p:nvSpPr>
          <p:spPr>
            <a:xfrm>
              <a:off x="6193888" y="5400821"/>
              <a:ext cx="1323536" cy="1237957"/>
            </a:xfrm>
            <a:prstGeom prst="don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1B4A1360-F281-44F9-9F27-86876A966F5C}"/>
                </a:ext>
              </a:extLst>
            </p:cNvPr>
            <p:cNvSpPr/>
            <p:nvPr/>
          </p:nvSpPr>
          <p:spPr>
            <a:xfrm>
              <a:off x="862232" y="5400821"/>
              <a:ext cx="1323536" cy="123795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D5311A4F-BFFA-47E0-B064-CD162DB379BA}"/>
                </a:ext>
              </a:extLst>
            </p:cNvPr>
            <p:cNvSpPr/>
            <p:nvPr/>
          </p:nvSpPr>
          <p:spPr>
            <a:xfrm>
              <a:off x="2386232" y="5400821"/>
              <a:ext cx="1323536" cy="1237957"/>
            </a:xfrm>
            <a:prstGeom prst="don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1BC0587A-5AFB-4E81-9DC0-EEA06D97D0C6}"/>
                </a:ext>
              </a:extLst>
            </p:cNvPr>
            <p:cNvSpPr/>
            <p:nvPr/>
          </p:nvSpPr>
          <p:spPr>
            <a:xfrm>
              <a:off x="3910232" y="5400821"/>
              <a:ext cx="1323536" cy="1237957"/>
            </a:xfrm>
            <a:prstGeom prst="donu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D69099AE-D286-4DD6-9FDA-07C6479CBF55}"/>
                </a:ext>
              </a:extLst>
            </p:cNvPr>
            <p:cNvSpPr/>
            <p:nvPr/>
          </p:nvSpPr>
          <p:spPr>
            <a:xfrm>
              <a:off x="5434232" y="5400821"/>
              <a:ext cx="1323536" cy="1237957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FE2DAD12-0229-4C9C-86CE-BAB0E571A41E}"/>
                </a:ext>
              </a:extLst>
            </p:cNvPr>
            <p:cNvSpPr/>
            <p:nvPr/>
          </p:nvSpPr>
          <p:spPr>
            <a:xfrm>
              <a:off x="6930097" y="5400821"/>
              <a:ext cx="1323536" cy="1237957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159AD25-29DD-4F6B-9EAB-93C4BEE1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20" y="304800"/>
            <a:ext cx="4340820" cy="11906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6F6E10-7A43-4097-83A2-0DCAA71A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9213" y="2809875"/>
            <a:ext cx="2074983" cy="4029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EA27D3-6CE2-4976-A98C-1E733DBE8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1"/>
            <a:ext cx="7010401" cy="36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44F64-4469-4FB4-AE42-2A3AAB511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9587"/>
            <a:ext cx="2933700" cy="29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7A764F-1C25-4973-819C-8F4453868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09587"/>
            <a:ext cx="29337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30FD5-A7F0-4C4C-B173-137D36ABB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9037"/>
            <a:ext cx="2933700" cy="2862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BB92AC-04A2-4823-AA33-878017F62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72115"/>
            <a:ext cx="2933700" cy="27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F76D4-F582-4CB1-857F-EC4D3781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348322"/>
            <a:ext cx="2933699" cy="2947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270D0-3F30-48B8-B0C8-CA2455FCA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3" y="4177078"/>
            <a:ext cx="3914775" cy="1790700"/>
          </a:xfrm>
          <a:prstGeom prst="rect">
            <a:avLst/>
          </a:prstGeom>
        </p:spPr>
      </p:pic>
      <p:pic>
        <p:nvPicPr>
          <p:cNvPr id="1026" name="Picture 2" descr="বাংলাদেশী টাকা - উইকিপিডিয়া">
            <a:extLst>
              <a:ext uri="{FF2B5EF4-FFF2-40B4-BE49-F238E27FC236}">
                <a16:creationId xmlns:a16="http://schemas.microsoft.com/office/drawing/2014/main" id="{6107127A-EB8B-4776-A65D-C2914720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48" y="4153616"/>
            <a:ext cx="4102396" cy="19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-820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বাংলাদেশের ২ টাকার নোট পৃথিবীর সবেচেয়ে সুন্দর নোট হিসেবে স্বীকৃতি পেয়েছে  - নিরর্জন এর বাংলা ব্লগ । bangla blog | সামহোয়্যার ইন ব্লগ - বাঁধ ...">
            <a:extLst>
              <a:ext uri="{FF2B5EF4-FFF2-40B4-BE49-F238E27FC236}">
                <a16:creationId xmlns:a16="http://schemas.microsoft.com/office/drawing/2014/main" id="{0EAA587A-179E-4680-817F-F4A076B9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2222"/>
            <a:ext cx="3446168" cy="30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D16DE-D70E-4B39-A15B-D9C75ACB2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1" y="533400"/>
            <a:ext cx="4337639" cy="2514600"/>
          </a:xfrm>
          <a:prstGeom prst="rect">
            <a:avLst/>
          </a:prstGeom>
        </p:spPr>
      </p:pic>
      <p:pic>
        <p:nvPicPr>
          <p:cNvPr id="2052" name="Picture 4" descr="৫ টাকার ধাতব মুদ্রা চালু থাকবে – -। সফল বাংলাদেশ ।-">
            <a:extLst>
              <a:ext uri="{FF2B5EF4-FFF2-40B4-BE49-F238E27FC236}">
                <a16:creationId xmlns:a16="http://schemas.microsoft.com/office/drawing/2014/main" id="{5A64F9AF-59CC-4289-92E7-620040B1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1" y="3924300"/>
            <a:ext cx="4337639" cy="21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019B4-51B1-4FD0-B704-7D62E61421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569867"/>
            <a:ext cx="3309225" cy="1383133"/>
          </a:xfrm>
          <a:prstGeom prst="rect">
            <a:avLst/>
          </a:prstGeom>
        </p:spPr>
      </p:pic>
      <p:pic>
        <p:nvPicPr>
          <p:cNvPr id="2054" name="Picture 6" descr="বাংলাদেশী টাকা - উইকিপিডিয়া">
            <a:extLst>
              <a:ext uri="{FF2B5EF4-FFF2-40B4-BE49-F238E27FC236}">
                <a16:creationId xmlns:a16="http://schemas.microsoft.com/office/drawing/2014/main" id="{49CA4677-A319-4B3A-A46F-17C6066C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093867"/>
            <a:ext cx="3299701" cy="13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14287" y="-12969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36068-4D1D-4F44-8953-6185B7D16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7" y="228600"/>
            <a:ext cx="4178777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7929A-F9C2-4DF6-B3C7-FD100517E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6" y="195921"/>
            <a:ext cx="3844219" cy="3080679"/>
          </a:xfrm>
          <a:prstGeom prst="rect">
            <a:avLst/>
          </a:prstGeom>
        </p:spPr>
      </p:pic>
      <p:pic>
        <p:nvPicPr>
          <p:cNvPr id="3074" name="Picture 2" descr="বাজারে আসছে ৫০ টাকার নতুন নোট | ব্যাংকিং নিউজ বাংলাদেশ">
            <a:extLst>
              <a:ext uri="{FF2B5EF4-FFF2-40B4-BE49-F238E27FC236}">
                <a16:creationId xmlns:a16="http://schemas.microsoft.com/office/drawing/2014/main" id="{8E0D6765-6015-4C52-B514-99261BAD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2" y="3570812"/>
            <a:ext cx="415020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4E9491-36AE-4C0C-834E-0F39F0307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6" y="3581401"/>
            <a:ext cx="3844219" cy="3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BE7E315-A2D7-4BD6-A4FA-A411285E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394" y="-8206"/>
            <a:ext cx="8229599" cy="770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E408D-38B2-45ED-9D25-2F44F687C175}"/>
              </a:ext>
            </a:extLst>
          </p:cNvPr>
          <p:cNvSpPr/>
          <p:nvPr/>
        </p:nvSpPr>
        <p:spPr>
          <a:xfrm>
            <a:off x="0" y="-820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9181B-18F1-47E0-8904-9576FC7C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" y="1171575"/>
            <a:ext cx="430242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576AB-8D36-4726-AB69-5A91BD9A2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812"/>
            <a:ext cx="4302420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2686</TotalTime>
  <Words>133</Words>
  <Application>Microsoft Office PowerPoint</Application>
  <PresentationFormat>On-screen Show (4:3)</PresentationFormat>
  <Paragraphs>53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233</cp:revision>
  <dcterms:created xsi:type="dcterms:W3CDTF">2006-08-16T00:00:00Z</dcterms:created>
  <dcterms:modified xsi:type="dcterms:W3CDTF">2021-10-01T18:18:51Z</dcterms:modified>
</cp:coreProperties>
</file>