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CDF4-164A-4AC2-8013-7FD9C342133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CE40-0266-4273-90D6-C516E0E37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7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CDF4-164A-4AC2-8013-7FD9C342133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CE40-0266-4273-90D6-C516E0E37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3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CDF4-164A-4AC2-8013-7FD9C342133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CE40-0266-4273-90D6-C516E0E37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8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CDF4-164A-4AC2-8013-7FD9C342133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CE40-0266-4273-90D6-C516E0E37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5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CDF4-164A-4AC2-8013-7FD9C342133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CE40-0266-4273-90D6-C516E0E37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CDF4-164A-4AC2-8013-7FD9C342133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CE40-0266-4273-90D6-C516E0E37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4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CDF4-164A-4AC2-8013-7FD9C342133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CE40-0266-4273-90D6-C516E0E37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0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CDF4-164A-4AC2-8013-7FD9C342133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CE40-0266-4273-90D6-C516E0E37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0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CDF4-164A-4AC2-8013-7FD9C342133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CE40-0266-4273-90D6-C516E0E37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42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CDF4-164A-4AC2-8013-7FD9C342133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CE40-0266-4273-90D6-C516E0E37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CDF4-164A-4AC2-8013-7FD9C342133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CE40-0266-4273-90D6-C516E0E37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62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DCDF4-164A-4AC2-8013-7FD9C342133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ACE40-0266-4273-90D6-C516E0E37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5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azrul693105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1" y="0"/>
            <a:ext cx="9144000" cy="6858000"/>
          </a:xfrm>
          <a:prstGeom prst="frame">
            <a:avLst>
              <a:gd name="adj1" fmla="val 479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2901" y="5435649"/>
            <a:ext cx="1024189" cy="1078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637" y="5408696"/>
            <a:ext cx="1024189" cy="1078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85950" y="356168"/>
            <a:ext cx="1024189" cy="107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91637" y="329216"/>
            <a:ext cx="1024189" cy="10780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89" y="1932220"/>
            <a:ext cx="7843364" cy="4124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019739" y="759996"/>
            <a:ext cx="4427144" cy="896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58" y="1945852"/>
            <a:ext cx="7843364" cy="4124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370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1" y="0"/>
            <a:ext cx="9144000" cy="6858000"/>
          </a:xfrm>
          <a:prstGeom prst="frame">
            <a:avLst>
              <a:gd name="adj1" fmla="val 479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2901" y="5435649"/>
            <a:ext cx="1024189" cy="1078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637" y="5408696"/>
            <a:ext cx="1024189" cy="1078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85950" y="356168"/>
            <a:ext cx="1024189" cy="107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91637" y="329216"/>
            <a:ext cx="1024189" cy="107809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989621" y="898326"/>
            <a:ext cx="6477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শীতকালে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প্রকৃতিতে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রঙের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বন্যা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278" y="2274900"/>
            <a:ext cx="3190923" cy="2108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25" y="2287950"/>
            <a:ext cx="3334828" cy="2096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9508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1" y="0"/>
            <a:ext cx="9144000" cy="6858000"/>
          </a:xfrm>
          <a:prstGeom prst="frame">
            <a:avLst>
              <a:gd name="adj1" fmla="val 479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2901" y="5435649"/>
            <a:ext cx="1024189" cy="1078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637" y="5408696"/>
            <a:ext cx="1024189" cy="1078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85950" y="356168"/>
            <a:ext cx="1024189" cy="107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91637" y="329216"/>
            <a:ext cx="1024189" cy="107809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910138" y="543722"/>
            <a:ext cx="6477000" cy="16732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শীতকালে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প্রকৃতিতে   তিল খেতের সাদা আর হালকা বেগুনি ফুল দেখা যায়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6"/>
          <a:stretch/>
        </p:blipFill>
        <p:spPr>
          <a:xfrm>
            <a:off x="6286501" y="2474686"/>
            <a:ext cx="3445329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489200"/>
            <a:ext cx="338943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1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1" y="0"/>
            <a:ext cx="9144000" cy="6858000"/>
          </a:xfrm>
          <a:prstGeom prst="frame">
            <a:avLst>
              <a:gd name="adj1" fmla="val 479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2901" y="5435649"/>
            <a:ext cx="1024189" cy="1078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637" y="5408696"/>
            <a:ext cx="1024189" cy="1078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85950" y="356168"/>
            <a:ext cx="1024189" cy="107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91637" y="329216"/>
            <a:ext cx="1024189" cy="1078094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54146" y="646303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Vertical Scroll 7"/>
          <p:cNvSpPr/>
          <p:nvPr/>
        </p:nvSpPr>
        <p:spPr>
          <a:xfrm>
            <a:off x="4296710" y="747443"/>
            <a:ext cx="35814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1210" y="5067331"/>
            <a:ext cx="7957936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56" y="2044762"/>
            <a:ext cx="3793700" cy="2617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1"/>
          <a:stretch/>
        </p:blipFill>
        <p:spPr>
          <a:xfrm>
            <a:off x="2201210" y="2021001"/>
            <a:ext cx="3886200" cy="2617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5556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1" y="0"/>
            <a:ext cx="9144000" cy="6858000"/>
          </a:xfrm>
          <a:prstGeom prst="frame">
            <a:avLst>
              <a:gd name="adj1" fmla="val 479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2901" y="5435649"/>
            <a:ext cx="1024189" cy="1078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637" y="5408696"/>
            <a:ext cx="1024189" cy="1078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85950" y="356168"/>
            <a:ext cx="1024189" cy="107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91637" y="329216"/>
            <a:ext cx="1024189" cy="10780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37302" y="835038"/>
            <a:ext cx="7166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বাসন্তী ও উজ্জ্বল রঙের পোশাকে, সাজ-সজ্জায় উৎসবে মেতে ওঠে।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152246"/>
            <a:ext cx="3557588" cy="2616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14" y="2152247"/>
            <a:ext cx="3752624" cy="2616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742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1" y="0"/>
            <a:ext cx="9144000" cy="6858000"/>
          </a:xfrm>
          <a:prstGeom prst="frame">
            <a:avLst>
              <a:gd name="adj1" fmla="val 479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2901" y="5435649"/>
            <a:ext cx="1024189" cy="1078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637" y="5408696"/>
            <a:ext cx="1024189" cy="1078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85950" y="356168"/>
            <a:ext cx="1024189" cy="107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91637" y="329216"/>
            <a:ext cx="1024189" cy="1078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76" y="1203776"/>
            <a:ext cx="3476635" cy="2281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14" y="1203776"/>
            <a:ext cx="3443286" cy="2281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265578" y="4688789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ক্ষুদ্র নৃগোষ্ঠীর লোকেরা তাদের  তৈরি তাঁতের পোশাকে রঙিন  সুতোর বুনটে  মনকাড়া শাড়ি ও পোশাক বানিয়ে চলছে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17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1" y="0"/>
            <a:ext cx="9144000" cy="6858000"/>
          </a:xfrm>
          <a:prstGeom prst="frame">
            <a:avLst>
              <a:gd name="adj1" fmla="val 479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2901" y="5435649"/>
            <a:ext cx="1024189" cy="1078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637" y="5408696"/>
            <a:ext cx="1024189" cy="1078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85950" y="356168"/>
            <a:ext cx="1024189" cy="107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91637" y="329216"/>
            <a:ext cx="1024189" cy="10780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8" r="14762"/>
          <a:stretch/>
        </p:blipFill>
        <p:spPr>
          <a:xfrm>
            <a:off x="2819401" y="1143001"/>
            <a:ext cx="3362325" cy="2263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" r="10791"/>
          <a:stretch/>
        </p:blipFill>
        <p:spPr>
          <a:xfrm>
            <a:off x="6667501" y="1159043"/>
            <a:ext cx="3228975" cy="2263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209800" y="4378083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বিভিন্ন  দেশের তুলনায়  বাংলাদেশের শিশুদের ছবির রঙ  অনেক উজ্জ্বল, সাহসী,এবং মৌলিক রঙ ঘেঁষা। তাই খুব সহজেই বাংলার শিশুদের  ছবিকে আলাদা  বৈশিষ্ট্যে চেনা যায়।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233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1" y="0"/>
            <a:ext cx="9144000" cy="6858000"/>
          </a:xfrm>
          <a:prstGeom prst="frame">
            <a:avLst>
              <a:gd name="adj1" fmla="val 479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2901" y="5435649"/>
            <a:ext cx="1024189" cy="1078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637" y="5408696"/>
            <a:ext cx="1024189" cy="1078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85950" y="356168"/>
            <a:ext cx="1024189" cy="107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91637" y="329216"/>
            <a:ext cx="1024189" cy="1078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762001"/>
            <a:ext cx="5257800" cy="4045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590800" y="5029201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বাংলার শিল্পীদের শিল্পকর্ম সারা বিশ্বে প্রশংসা পাচ্ছে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276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1" y="0"/>
            <a:ext cx="9144000" cy="6858000"/>
          </a:xfrm>
          <a:prstGeom prst="frame">
            <a:avLst>
              <a:gd name="adj1" fmla="val 479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2901" y="5435649"/>
            <a:ext cx="1024189" cy="1078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637" y="5408696"/>
            <a:ext cx="1024189" cy="1078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85950" y="356168"/>
            <a:ext cx="1024189" cy="107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91637" y="329216"/>
            <a:ext cx="1024189" cy="10780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33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বাংলাদেশের শিশুদের ছবির রঙ কেমন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2116281"/>
            <a:ext cx="35202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 সুন্দর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1801" y="2130650"/>
            <a:ext cx="3458029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মৌলিক রঙ ঘেঁষা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1981201" y="3070860"/>
            <a:ext cx="3757027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 কোমল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1801" y="3124200"/>
            <a:ext cx="3458029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ঝলমলে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0" y="990600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3027" y="4267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‘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গেরুয়া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শব্দের অর্থ  কী?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89010" y="49991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খবর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6405334" y="5607664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শত অব্দ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2687410" y="5929054"/>
            <a:ext cx="272279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মেটে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6546037" y="4797239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ভেজে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19796" y="280719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92686" y="2116282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20" name="Oval 19"/>
          <p:cNvSpPr/>
          <p:nvPr/>
        </p:nvSpPr>
        <p:spPr>
          <a:xfrm>
            <a:off x="8715829" y="315191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86981" y="5839651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18531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1" y="0"/>
            <a:ext cx="9144000" cy="6858000"/>
          </a:xfrm>
          <a:prstGeom prst="frame">
            <a:avLst>
              <a:gd name="adj1" fmla="val 479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2901" y="5435649"/>
            <a:ext cx="1024189" cy="1078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637" y="5408696"/>
            <a:ext cx="1024189" cy="1078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85950" y="356168"/>
            <a:ext cx="1024189" cy="107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91637" y="329216"/>
            <a:ext cx="1024189" cy="1078094"/>
          </a:xfrm>
          <a:prstGeom prst="rect">
            <a:avLst/>
          </a:prstGeom>
        </p:spPr>
      </p:pic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10/3/2021</a:t>
            </a:fld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36268" y="1096834"/>
            <a:ext cx="502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4600" y="5002062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বসন্ত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প্রকৃতিকে</a:t>
            </a: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কী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উপভোগ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দিয়ে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একটি অনুচ্ছেদ লিখে আনবে।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78" y="2328013"/>
            <a:ext cx="4290646" cy="213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7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1" y="0"/>
            <a:ext cx="9144000" cy="6858000"/>
          </a:xfrm>
          <a:prstGeom prst="frame">
            <a:avLst>
              <a:gd name="adj1" fmla="val 479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2901" y="5435649"/>
            <a:ext cx="1024189" cy="1078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637" y="5408696"/>
            <a:ext cx="1024189" cy="1078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85950" y="356168"/>
            <a:ext cx="1024189" cy="107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91638" y="329216"/>
            <a:ext cx="1024189" cy="10780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26067" y="619451"/>
            <a:ext cx="56133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bn-BD" sz="8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8000" b="1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  <a:p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24"/>
          <a:stretch/>
        </p:blipFill>
        <p:spPr>
          <a:xfrm>
            <a:off x="2362954" y="2571184"/>
            <a:ext cx="7423841" cy="3376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386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1" y="0"/>
            <a:ext cx="9144000" cy="6858000"/>
          </a:xfrm>
          <a:prstGeom prst="frame">
            <a:avLst>
              <a:gd name="adj1" fmla="val 479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2901" y="5435649"/>
            <a:ext cx="1024189" cy="1078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637" y="5408696"/>
            <a:ext cx="1024189" cy="1078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12900" y="356168"/>
            <a:ext cx="1024189" cy="107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91637" y="329216"/>
            <a:ext cx="1024189" cy="10780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52976" y="914401"/>
            <a:ext cx="2406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99435" y="2958677"/>
            <a:ext cx="3388660" cy="224676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সপ্তবর্ণা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০২/১০/২০২১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4563" y="3271993"/>
            <a:ext cx="4114310" cy="233910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কিসামত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হারাটী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ডি.এস.আই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০১৭১৪৫৫৯৬৪১ </a:t>
            </a:r>
          </a:p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Email: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nazrul693105@gmail.com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036587" y="1709553"/>
            <a:ext cx="1752601" cy="16002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3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1" y="0"/>
            <a:ext cx="9144000" cy="6858000"/>
          </a:xfrm>
          <a:prstGeom prst="frame">
            <a:avLst>
              <a:gd name="adj1" fmla="val 479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2901" y="5435649"/>
            <a:ext cx="1024189" cy="1078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637" y="5408696"/>
            <a:ext cx="1024189" cy="1078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85950" y="356168"/>
            <a:ext cx="1024189" cy="107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91637" y="329216"/>
            <a:ext cx="1024189" cy="1078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62357"/>
            <a:ext cx="7924800" cy="4437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495800" y="5410200"/>
            <a:ext cx="37338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900386" y="5439229"/>
            <a:ext cx="28956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একটি ছবি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5563" y="5462602"/>
            <a:ext cx="6977062" cy="8238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ছবিটি তৈরি করতে কী কী জিনিস দরকার  হয়েছে?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1113" y="5424715"/>
            <a:ext cx="42672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কাগজ, তুলি, রঙ--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91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1" y="0"/>
            <a:ext cx="9144000" cy="6858000"/>
          </a:xfrm>
          <a:prstGeom prst="frame">
            <a:avLst>
              <a:gd name="adj1" fmla="val 479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2901" y="5435649"/>
            <a:ext cx="1024189" cy="1078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637" y="5408696"/>
            <a:ext cx="1024189" cy="1078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85950" y="356168"/>
            <a:ext cx="1024189" cy="107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91637" y="329216"/>
            <a:ext cx="1024189" cy="1078094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304185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" algn="r">
              <a:spcBef>
                <a:spcPct val="0"/>
              </a:spcBef>
              <a:defRPr/>
            </a:pPr>
            <a:r>
              <a:rPr lang="bn-BD" sz="6000" b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ছবির রং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8057" y="1319848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হাশেম </a:t>
            </a:r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খান</a:t>
            </a:r>
            <a:endParaRPr lang="en-US" sz="4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12" y="2534970"/>
            <a:ext cx="7870946" cy="3586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2081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1" y="0"/>
            <a:ext cx="9144000" cy="6858000"/>
          </a:xfrm>
          <a:prstGeom prst="frame">
            <a:avLst>
              <a:gd name="adj1" fmla="val 479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2901" y="5435649"/>
            <a:ext cx="1024189" cy="1078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637" y="5408696"/>
            <a:ext cx="1024189" cy="1078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85950" y="356168"/>
            <a:ext cx="1024189" cy="107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91637" y="329216"/>
            <a:ext cx="1024189" cy="1078094"/>
          </a:xfrm>
          <a:prstGeom prst="rect">
            <a:avLst/>
          </a:prstGeom>
        </p:spPr>
      </p:pic>
      <p:sp>
        <p:nvSpPr>
          <p:cNvPr id="7" name="Vertical Scroll 6"/>
          <p:cNvSpPr/>
          <p:nvPr/>
        </p:nvSpPr>
        <p:spPr>
          <a:xfrm>
            <a:off x="3886480" y="519863"/>
            <a:ext cx="3962400" cy="9144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133600" y="1295400"/>
            <a:ext cx="7924800" cy="4953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endParaRPr lang="bn-IN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নির্বাচিত অংশটুকু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 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3.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গল্পটির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2133600" cy="365125"/>
          </a:xfrm>
        </p:spPr>
        <p:txBody>
          <a:bodyPr/>
          <a:lstStyle/>
          <a:p>
            <a:fld id="{C721BF57-4D41-4F6C-9BFB-34DA8F78889D}" type="datetime1">
              <a:rPr lang="en-US" smtClean="0"/>
              <a:pPr/>
              <a:t>10/3/2021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4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1" y="0"/>
            <a:ext cx="9144000" cy="6858000"/>
          </a:xfrm>
          <a:prstGeom prst="frame">
            <a:avLst>
              <a:gd name="adj1" fmla="val 479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2901" y="5435649"/>
            <a:ext cx="1024189" cy="1078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637" y="5408696"/>
            <a:ext cx="1024189" cy="1078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85950" y="356168"/>
            <a:ext cx="1024189" cy="107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91637" y="329216"/>
            <a:ext cx="1024189" cy="1078094"/>
          </a:xfrm>
          <a:prstGeom prst="rect">
            <a:avLst/>
          </a:prstGeom>
        </p:spPr>
      </p:pic>
      <p:sp>
        <p:nvSpPr>
          <p:cNvPr id="7" name="Up Arrow Callout 6"/>
          <p:cNvSpPr/>
          <p:nvPr/>
        </p:nvSpPr>
        <p:spPr>
          <a:xfrm>
            <a:off x="6705600" y="365760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133600" y="533400"/>
            <a:ext cx="3200400" cy="25146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0905" y="2997466"/>
            <a:ext cx="3810000" cy="3124200"/>
          </a:xfrm>
          <a:prstGeom prst="round2DiagRect">
            <a:avLst/>
          </a:prstGeom>
        </p:spPr>
      </p:pic>
      <p:pic>
        <p:nvPicPr>
          <p:cNvPr id="10" name="Picture 9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71327" y="566737"/>
            <a:ext cx="3733800" cy="2800350"/>
          </a:xfrm>
          <a:prstGeom prst="round2DiagRect">
            <a:avLst/>
          </a:prstGeom>
        </p:spPr>
      </p:pic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2133600" cy="365125"/>
          </a:xfrm>
        </p:spPr>
        <p:txBody>
          <a:bodyPr/>
          <a:lstStyle/>
          <a:p>
            <a:fld id="{0CF353C8-B923-4EFB-84F6-848AB15372F1}" type="datetime1">
              <a:rPr lang="en-US" smtClean="0"/>
              <a:pPr/>
              <a:t>10/3/2021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1" y="0"/>
            <a:ext cx="9144000" cy="6858000"/>
          </a:xfrm>
          <a:prstGeom prst="frame">
            <a:avLst>
              <a:gd name="adj1" fmla="val 479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2901" y="5435649"/>
            <a:ext cx="1024189" cy="1078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637" y="5408696"/>
            <a:ext cx="1024189" cy="1078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85950" y="356168"/>
            <a:ext cx="1024189" cy="107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91637" y="329216"/>
            <a:ext cx="1024189" cy="1078094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072185" y="144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গেরুয়া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7620000" y="3124200"/>
            <a:ext cx="2590800" cy="1219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শোভা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43800" y="1447800"/>
            <a:ext cx="28194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মেটে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33600" y="31242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বাহার</a:t>
            </a:r>
            <a:endParaRPr lang="en-US" sz="3200" dirty="0"/>
          </a:p>
        </p:txBody>
      </p:sp>
      <p:sp>
        <p:nvSpPr>
          <p:cNvPr id="12" name="Rounded Rectangle 11"/>
          <p:cNvSpPr/>
          <p:nvPr/>
        </p:nvSpPr>
        <p:spPr>
          <a:xfrm>
            <a:off x="2883185" y="467093"/>
            <a:ext cx="6381498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33600" y="4858658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নিসর্গ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543800" y="4927600"/>
            <a:ext cx="27432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24"/>
          <a:stretch/>
        </p:blipFill>
        <p:spPr>
          <a:xfrm>
            <a:off x="4491239" y="2943225"/>
            <a:ext cx="2366760" cy="1581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7" t="35185"/>
          <a:stretch/>
        </p:blipFill>
        <p:spPr>
          <a:xfrm>
            <a:off x="4491240" y="4785179"/>
            <a:ext cx="2457475" cy="1504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2" descr="http://www.dainikdestiny.com/admin/news_images/641/image_641_10467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3" t="54989" r="1174"/>
          <a:stretch/>
        </p:blipFill>
        <p:spPr bwMode="auto">
          <a:xfrm>
            <a:off x="4491239" y="1382941"/>
            <a:ext cx="2366761" cy="1326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25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1" y="0"/>
            <a:ext cx="9144000" cy="6858000"/>
          </a:xfrm>
          <a:prstGeom prst="frame">
            <a:avLst>
              <a:gd name="adj1" fmla="val 479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2901" y="5435649"/>
            <a:ext cx="1024189" cy="1078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637" y="5408696"/>
            <a:ext cx="1024189" cy="1078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85950" y="356168"/>
            <a:ext cx="1024189" cy="107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91637" y="329216"/>
            <a:ext cx="1024189" cy="10780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2827" y="864848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হেমন্ততে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প্রকৃতিতে   রঙের নানা রকম খেলা চলে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52916"/>
            <a:ext cx="3810000" cy="29844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http://www.dainikdestiny.com/admin/news_images/641/image_641_1046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228" y="2252916"/>
            <a:ext cx="3773273" cy="2947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06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1" y="0"/>
            <a:ext cx="9144000" cy="6858000"/>
          </a:xfrm>
          <a:prstGeom prst="frame">
            <a:avLst>
              <a:gd name="adj1" fmla="val 479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2901" y="5435649"/>
            <a:ext cx="1024189" cy="1078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637" y="5408696"/>
            <a:ext cx="1024189" cy="1078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85950" y="356168"/>
            <a:ext cx="1024189" cy="107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91637" y="329216"/>
            <a:ext cx="1024189" cy="1078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43" y="1434264"/>
            <a:ext cx="3497932" cy="2451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70" y="1449976"/>
            <a:ext cx="3574130" cy="243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964042" y="4617514"/>
            <a:ext cx="6889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শীতে পুরো প্রকৃতি যেন রঙের উৎসবে মেতে উঠে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85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287</Words>
  <Application>Microsoft Office PowerPoint</Application>
  <PresentationFormat>Widescreen</PresentationFormat>
  <Paragraphs>72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Nazrul Islam</dc:creator>
  <cp:lastModifiedBy>Md Nazrul Islam</cp:lastModifiedBy>
  <cp:revision>19</cp:revision>
  <dcterms:created xsi:type="dcterms:W3CDTF">2021-09-25T04:44:38Z</dcterms:created>
  <dcterms:modified xsi:type="dcterms:W3CDTF">2021-10-02T16:32:02Z</dcterms:modified>
</cp:coreProperties>
</file>