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72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97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640B-5599-43A5-B839-28C0F6F08AB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4657-A4E7-44C6-BF8F-AE544378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4657-A4E7-44C6-BF8F-AE544378B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4657-A4E7-44C6-BF8F-AE544378BA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3D49F4-BC91-4005-828B-4F165327EFE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71369A-22F9-41F0-A6DE-ED30974DF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6aa6a9701ec3b9efa0988616370be8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599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139720" y="777350"/>
            <a:ext cx="4724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WELCOME    </a:t>
            </a:r>
            <a:endParaRPr lang="en-US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1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46" y="1912158"/>
            <a:ext cx="7669754" cy="4336242"/>
          </a:xfrm>
        </p:spPr>
        <p:txBody>
          <a:bodyPr/>
          <a:lstStyle/>
          <a:p>
            <a:r>
              <a:rPr lang="en-US" dirty="0" smtClean="0"/>
              <a:t>A degree in </a:t>
            </a:r>
            <a:r>
              <a:rPr lang="en-US" dirty="0"/>
              <a:t>E</a:t>
            </a:r>
            <a:r>
              <a:rPr lang="en-US" dirty="0" smtClean="0"/>
              <a:t>nglish grammar refers to the level or intensity of an Adjective or Adverb.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533400"/>
            <a:ext cx="5410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   What is degree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895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three degrees 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0382" y="3397624"/>
            <a:ext cx="2705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degree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2453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Comparative 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6935" y="5204011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Superlative degree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08811" y="3413196"/>
            <a:ext cx="3164542" cy="489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Sweet, fat, happy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8810" y="4191000"/>
            <a:ext cx="316454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Sweeter , fatter, happier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809" y="5098675"/>
            <a:ext cx="316454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Sweetest, fattest, happiest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73653" y="3588124"/>
            <a:ext cx="965947" cy="13918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19599" y="4311134"/>
            <a:ext cx="965947" cy="1846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42277" y="5299261"/>
            <a:ext cx="965947" cy="1904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26231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form of Adjective(Degree)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080029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r>
              <a:rPr lang="en-US" dirty="0" smtClean="0"/>
              <a:t>Black                  blacker                        blackest</a:t>
            </a:r>
          </a:p>
          <a:p>
            <a:pPr marL="685800" lvl="2" indent="0">
              <a:buNone/>
            </a:pPr>
            <a:r>
              <a:rPr lang="en-US" dirty="0" smtClean="0"/>
              <a:t>Old                     older                            oldest</a:t>
            </a:r>
          </a:p>
          <a:p>
            <a:pPr marL="685800" lvl="2" indent="0">
              <a:buNone/>
            </a:pPr>
            <a:r>
              <a:rPr lang="en-US" dirty="0" smtClean="0"/>
              <a:t>Ugly                     uglier                           ugliest</a:t>
            </a:r>
          </a:p>
          <a:p>
            <a:pPr marL="685800" lvl="2" indent="0">
              <a:buNone/>
            </a:pPr>
            <a:r>
              <a:rPr lang="en-US" dirty="0" smtClean="0"/>
              <a:t>Healthy                healthier                     healthiest</a:t>
            </a:r>
          </a:p>
          <a:p>
            <a:pPr marL="685800" lvl="2" indent="0">
              <a:buNone/>
            </a:pPr>
            <a:r>
              <a:rPr lang="en-US" dirty="0" smtClean="0"/>
              <a:t>Many                   more                            most</a:t>
            </a:r>
          </a:p>
          <a:p>
            <a:pPr marL="685800" lvl="2" indent="0">
              <a:buNone/>
            </a:pPr>
            <a:r>
              <a:rPr lang="en-US" dirty="0" smtClean="0"/>
              <a:t>Big                       bigger                          biggest</a:t>
            </a:r>
          </a:p>
          <a:p>
            <a:pPr marL="685800" lvl="2" indent="0">
              <a:buNone/>
            </a:pPr>
            <a:r>
              <a:rPr lang="en-US" dirty="0" smtClean="0"/>
              <a:t>Beautiful             more beautiful            most beautiful</a:t>
            </a:r>
          </a:p>
          <a:p>
            <a:pPr marL="685800" lvl="2" indent="0">
              <a:buNone/>
            </a:pPr>
            <a:r>
              <a:rPr lang="en-US" dirty="0" smtClean="0"/>
              <a:t>Good                 better                            best</a:t>
            </a:r>
          </a:p>
          <a:p>
            <a:pPr marL="685800" lvl="2" indent="0">
              <a:buNone/>
            </a:pPr>
            <a:r>
              <a:rPr lang="en-US" dirty="0" smtClean="0"/>
              <a:t>Bad                    worse                             worst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2824" y="19467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9467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Find out </a:t>
            </a:r>
            <a:r>
              <a:rPr lang="en-US" sz="3200" dirty="0" smtClean="0"/>
              <a:t>Adjective in the following sentences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4191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a) She is a beautiful girl.</a:t>
            </a:r>
          </a:p>
          <a:p>
            <a:pPr marL="68580" indent="0">
              <a:buNone/>
            </a:pPr>
            <a:r>
              <a:rPr lang="en-US" dirty="0" smtClean="0"/>
              <a:t>b) Are you happy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c) Dhaka is  a populous city.</a:t>
            </a:r>
          </a:p>
          <a:p>
            <a:pPr marL="68580" indent="0">
              <a:buNone/>
            </a:pPr>
            <a:r>
              <a:rPr lang="en-US" dirty="0" smtClean="0"/>
              <a:t>d) </a:t>
            </a:r>
            <a:r>
              <a:rPr lang="en-US" dirty="0" smtClean="0"/>
              <a:t>Siam </a:t>
            </a:r>
            <a:r>
              <a:rPr lang="en-US" dirty="0" smtClean="0"/>
              <a:t>is an honest man.</a:t>
            </a:r>
          </a:p>
          <a:p>
            <a:pPr marL="68580" indent="0">
              <a:buNone/>
            </a:pPr>
            <a:r>
              <a:rPr lang="en-US" dirty="0" smtClean="0"/>
              <a:t>e) These books are new.</a:t>
            </a:r>
          </a:p>
          <a:p>
            <a:pPr marL="68580" indent="0">
              <a:buNone/>
            </a:pPr>
            <a:r>
              <a:rPr lang="en-US" dirty="0" smtClean="0"/>
              <a:t>f) There is little water in the pond.</a:t>
            </a:r>
          </a:p>
          <a:p>
            <a:pPr marL="68580" indent="0">
              <a:buNone/>
            </a:pPr>
            <a:r>
              <a:rPr lang="en-US" dirty="0" smtClean="0"/>
              <a:t>g) I won the first prize.</a:t>
            </a:r>
          </a:p>
          <a:p>
            <a:pPr marL="68580" indent="0">
              <a:buNone/>
            </a:pPr>
            <a:r>
              <a:rPr lang="en-US" dirty="0" smtClean="0"/>
              <a:t>h) He </a:t>
            </a:r>
            <a:r>
              <a:rPr lang="en-US" dirty="0" smtClean="0"/>
              <a:t>gives </a:t>
            </a:r>
            <a:r>
              <a:rPr lang="en-US" dirty="0" smtClean="0"/>
              <a:t>me five mangoes.</a:t>
            </a:r>
          </a:p>
          <a:p>
            <a:pPr marL="68580" indent="0">
              <a:buNone/>
            </a:pPr>
            <a:r>
              <a:rPr lang="en-US" dirty="0" smtClean="0"/>
              <a:t>i) We have much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3581400" cy="762000"/>
          </a:xfrm>
        </p:spPr>
        <p:txBody>
          <a:bodyPr/>
          <a:lstStyle/>
          <a:p>
            <a:r>
              <a:rPr lang="en-US" dirty="0" smtClean="0"/>
              <a:t>Solution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     b) happy</a:t>
            </a:r>
          </a:p>
          <a:p>
            <a:pPr marL="68580" indent="0">
              <a:buNone/>
            </a:pPr>
            <a:r>
              <a:rPr lang="en-US" dirty="0" smtClean="0"/>
              <a:t>     c) populous</a:t>
            </a:r>
          </a:p>
          <a:p>
            <a:pPr marL="68580" indent="0">
              <a:buNone/>
            </a:pPr>
            <a:r>
              <a:rPr lang="en-US" dirty="0" smtClean="0"/>
              <a:t>     a) beautiful</a:t>
            </a:r>
          </a:p>
          <a:p>
            <a:pPr marL="68580" indent="0">
              <a:buNone/>
            </a:pPr>
            <a:r>
              <a:rPr lang="en-US" dirty="0" smtClean="0"/>
              <a:t>     d) honest</a:t>
            </a:r>
          </a:p>
          <a:p>
            <a:pPr marL="68580" indent="0">
              <a:buNone/>
            </a:pPr>
            <a:r>
              <a:rPr lang="en-US" dirty="0" smtClean="0"/>
              <a:t>     e) new</a:t>
            </a:r>
          </a:p>
          <a:p>
            <a:pPr marL="68580" indent="0">
              <a:buNone/>
            </a:pPr>
            <a:r>
              <a:rPr lang="en-US" dirty="0" smtClean="0"/>
              <a:t>      f)  little</a:t>
            </a:r>
          </a:p>
          <a:p>
            <a:pPr marL="68580" indent="0">
              <a:buNone/>
            </a:pPr>
            <a:r>
              <a:rPr lang="en-US" dirty="0" smtClean="0"/>
              <a:t>     g) first</a:t>
            </a:r>
          </a:p>
          <a:p>
            <a:pPr marL="68580" indent="0">
              <a:buNone/>
            </a:pPr>
            <a:r>
              <a:rPr lang="en-US" dirty="0" smtClean="0"/>
              <a:t>     h)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 the comparative and superlative forms of the following.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 Positive       comparative       </a:t>
            </a:r>
            <a:r>
              <a:rPr lang="en-US" sz="2000" b="1" dirty="0"/>
              <a:t>superlative</a:t>
            </a:r>
          </a:p>
          <a:p>
            <a:pPr marL="68580" indent="0">
              <a:buNone/>
            </a:pPr>
            <a:r>
              <a:rPr lang="en-US" sz="2000" dirty="0" smtClean="0"/>
              <a:t>Wonderful      ________            _________</a:t>
            </a:r>
          </a:p>
          <a:p>
            <a:pPr marL="68580" indent="0">
              <a:buNone/>
            </a:pPr>
            <a:r>
              <a:rPr lang="en-US" sz="2000" dirty="0" smtClean="0"/>
              <a:t>Hot                   ________           _________</a:t>
            </a:r>
          </a:p>
          <a:p>
            <a:pPr marL="68580" indent="0">
              <a:buNone/>
            </a:pPr>
            <a:r>
              <a:rPr lang="en-US" sz="2000" dirty="0" smtClean="0"/>
              <a:t>Easy                 ________            _________</a:t>
            </a:r>
          </a:p>
          <a:p>
            <a:pPr marL="68580" indent="0">
              <a:buNone/>
            </a:pPr>
            <a:r>
              <a:rPr lang="en-US" sz="2000" dirty="0" smtClean="0"/>
              <a:t>Strong              ________           __________</a:t>
            </a:r>
          </a:p>
          <a:p>
            <a:pPr marL="68580" indent="0">
              <a:buNone/>
            </a:pPr>
            <a:r>
              <a:rPr lang="en-US" sz="2000" dirty="0" smtClean="0"/>
              <a:t>Brave               ________           __________</a:t>
            </a:r>
          </a:p>
          <a:p>
            <a:pPr marL="68580" indent="0">
              <a:buNone/>
            </a:pPr>
            <a:r>
              <a:rPr lang="en-US" sz="2000" dirty="0" smtClean="0"/>
              <a:t>Poor                 ________           __________</a:t>
            </a:r>
          </a:p>
          <a:p>
            <a:pPr marL="68580" indent="0">
              <a:buNone/>
            </a:pPr>
            <a:r>
              <a:rPr lang="en-US" sz="2000" dirty="0" smtClean="0"/>
              <a:t>Good               ________           _________</a:t>
            </a:r>
          </a:p>
          <a:p>
            <a:pPr marL="68580" indent="0">
              <a:buNone/>
            </a:pPr>
            <a:r>
              <a:rPr lang="en-US" sz="2000" dirty="0" smtClean="0"/>
              <a:t>Bad                  _________          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7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3810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 Solution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 </a:t>
            </a:r>
            <a:r>
              <a:rPr lang="en-US" b="1" dirty="0"/>
              <a:t>Positive       </a:t>
            </a:r>
            <a:r>
              <a:rPr lang="en-US" b="1" dirty="0" smtClean="0"/>
              <a:t> comparative       </a:t>
            </a:r>
            <a:r>
              <a:rPr lang="en-US" b="1" dirty="0"/>
              <a:t>superlative</a:t>
            </a:r>
          </a:p>
          <a:p>
            <a:pPr marL="68580" indent="0">
              <a:buNone/>
            </a:pPr>
            <a:r>
              <a:rPr lang="en-US" dirty="0"/>
              <a:t>Wonderful   </a:t>
            </a:r>
            <a:r>
              <a:rPr lang="en-US" dirty="0" smtClean="0"/>
              <a:t> </a:t>
            </a:r>
            <a:r>
              <a:rPr lang="en-US" u="sng" dirty="0" smtClean="0"/>
              <a:t>more wonderfu</a:t>
            </a:r>
            <a:r>
              <a:rPr lang="en-US" dirty="0" smtClean="0"/>
              <a:t>l     </a:t>
            </a:r>
            <a:r>
              <a:rPr lang="en-US" u="sng" dirty="0" smtClean="0"/>
              <a:t>most wonderful</a:t>
            </a:r>
            <a:endParaRPr lang="en-US" u="sng" dirty="0"/>
          </a:p>
          <a:p>
            <a:pPr marL="68580" indent="0">
              <a:buNone/>
            </a:pPr>
            <a:r>
              <a:rPr lang="en-US" dirty="0"/>
              <a:t>Hot                  </a:t>
            </a:r>
            <a:r>
              <a:rPr lang="en-US" u="sng" dirty="0" smtClean="0"/>
              <a:t>hotte</a:t>
            </a:r>
            <a:r>
              <a:rPr lang="en-US" dirty="0" smtClean="0"/>
              <a:t>r                   </a:t>
            </a:r>
            <a:r>
              <a:rPr lang="en-US" u="sng" dirty="0" smtClean="0"/>
              <a:t>hottes</a:t>
            </a:r>
            <a:r>
              <a:rPr lang="en-US" dirty="0" smtClean="0"/>
              <a:t>t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Easy                </a:t>
            </a:r>
            <a:r>
              <a:rPr lang="en-US" u="sng" dirty="0" smtClean="0"/>
              <a:t>easie</a:t>
            </a:r>
            <a:r>
              <a:rPr lang="en-US" dirty="0" smtClean="0"/>
              <a:t>r                    </a:t>
            </a:r>
            <a:r>
              <a:rPr lang="en-US" u="sng" dirty="0" smtClean="0"/>
              <a:t>easies</a:t>
            </a:r>
            <a:r>
              <a:rPr lang="en-US" dirty="0" smtClean="0"/>
              <a:t>t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Strong              </a:t>
            </a:r>
            <a:r>
              <a:rPr lang="en-US" u="sng" dirty="0" smtClean="0"/>
              <a:t>stronge</a:t>
            </a:r>
            <a:r>
              <a:rPr lang="en-US" dirty="0" smtClean="0"/>
              <a:t>r               </a:t>
            </a:r>
            <a:r>
              <a:rPr lang="en-US" u="sng" dirty="0" smtClean="0"/>
              <a:t>stronges</a:t>
            </a:r>
            <a:r>
              <a:rPr lang="en-US" dirty="0" smtClean="0"/>
              <a:t>t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Brave              </a:t>
            </a:r>
            <a:r>
              <a:rPr lang="en-US" u="sng" dirty="0" smtClean="0"/>
              <a:t>braver  </a:t>
            </a:r>
            <a:r>
              <a:rPr lang="en-US" dirty="0" smtClean="0"/>
              <a:t>                  </a:t>
            </a:r>
            <a:r>
              <a:rPr lang="en-US" u="sng" dirty="0" smtClean="0"/>
              <a:t>braves</a:t>
            </a:r>
            <a:r>
              <a:rPr lang="en-US" dirty="0" smtClean="0"/>
              <a:t>t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Poor                </a:t>
            </a:r>
            <a:r>
              <a:rPr lang="en-US" dirty="0" smtClean="0"/>
              <a:t> </a:t>
            </a:r>
            <a:r>
              <a:rPr lang="en-US" u="sng" dirty="0" smtClean="0"/>
              <a:t>poore</a:t>
            </a:r>
            <a:r>
              <a:rPr lang="en-US" dirty="0" smtClean="0"/>
              <a:t>r                   </a:t>
            </a:r>
            <a:r>
              <a:rPr lang="en-US" u="sng" dirty="0" smtClean="0"/>
              <a:t>poorest</a:t>
            </a:r>
            <a:endParaRPr lang="en-US" u="sng" dirty="0"/>
          </a:p>
          <a:p>
            <a:pPr marL="68580" indent="0">
              <a:buNone/>
            </a:pPr>
            <a:r>
              <a:rPr lang="en-US" dirty="0"/>
              <a:t>Good               </a:t>
            </a:r>
            <a:r>
              <a:rPr lang="en-US" u="sng" dirty="0" smtClean="0"/>
              <a:t>better</a:t>
            </a:r>
            <a:r>
              <a:rPr lang="en-US" dirty="0" smtClean="0"/>
              <a:t>                   </a:t>
            </a:r>
            <a:r>
              <a:rPr lang="en-US" u="sng" dirty="0" smtClean="0"/>
              <a:t>best</a:t>
            </a:r>
            <a:endParaRPr lang="en-US" u="sng" dirty="0"/>
          </a:p>
          <a:p>
            <a:pPr marL="68580" indent="0">
              <a:buNone/>
            </a:pPr>
            <a:r>
              <a:rPr lang="en-US" dirty="0"/>
              <a:t>Bad                  </a:t>
            </a:r>
            <a:r>
              <a:rPr lang="en-US" u="sng" dirty="0" smtClean="0"/>
              <a:t>worse</a:t>
            </a:r>
            <a:r>
              <a:rPr lang="en-US" dirty="0" smtClean="0"/>
              <a:t>                    </a:t>
            </a:r>
            <a:r>
              <a:rPr lang="en-US" u="sng" dirty="0" smtClean="0"/>
              <a:t>worst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85850"/>
            <a:ext cx="3505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6777317" cy="4458148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Find out </a:t>
            </a:r>
            <a:r>
              <a:rPr lang="en-US" b="1" dirty="0" smtClean="0"/>
              <a:t>the Adjective in the following sentences :</a:t>
            </a:r>
          </a:p>
          <a:p>
            <a:r>
              <a:rPr lang="en-US" dirty="0" smtClean="0"/>
              <a:t>I am weak in English.</a:t>
            </a:r>
          </a:p>
          <a:p>
            <a:r>
              <a:rPr lang="en-US" dirty="0" smtClean="0"/>
              <a:t>The poor lives from hand to mouth.</a:t>
            </a:r>
          </a:p>
          <a:p>
            <a:r>
              <a:rPr lang="en-US" dirty="0" smtClean="0"/>
              <a:t>There is a little water in the jar.</a:t>
            </a:r>
          </a:p>
          <a:p>
            <a:r>
              <a:rPr lang="en-US" dirty="0" smtClean="0"/>
              <a:t>He is a wise man.</a:t>
            </a:r>
          </a:p>
          <a:p>
            <a:r>
              <a:rPr lang="en-US" dirty="0" smtClean="0"/>
              <a:t>This boy is brilliant.</a:t>
            </a:r>
          </a:p>
          <a:p>
            <a:r>
              <a:rPr lang="en-US" dirty="0" smtClean="0"/>
              <a:t>He is a rich man.</a:t>
            </a:r>
          </a:p>
          <a:p>
            <a:r>
              <a:rPr lang="en-US" dirty="0" smtClean="0"/>
              <a:t>We have much money.</a:t>
            </a:r>
          </a:p>
        </p:txBody>
      </p:sp>
      <p:pic>
        <p:nvPicPr>
          <p:cNvPr id="1026" name="Picture 2" descr="F:\download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3810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4343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THANK YOU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50" name="Picture 2" descr="F:\3003764e07bd66eb-red-rose-gif-tumb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26188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27664"/>
            <a:ext cx="700143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TEACHER’S IDENTIFICATION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777317" cy="3810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Md. </a:t>
            </a:r>
            <a:r>
              <a:rPr lang="en-US" b="1" i="1" dirty="0" err="1" smtClean="0"/>
              <a:t>Rafiqul</a:t>
            </a:r>
            <a:r>
              <a:rPr lang="en-US" b="1" i="1" dirty="0" smtClean="0"/>
              <a:t> Islam</a:t>
            </a:r>
          </a:p>
          <a:p>
            <a:r>
              <a:rPr lang="en-US" b="1" i="1" dirty="0" smtClean="0"/>
              <a:t>Senior teacher</a:t>
            </a:r>
          </a:p>
          <a:p>
            <a:r>
              <a:rPr lang="en-US" b="1" i="1" dirty="0" err="1" smtClean="0"/>
              <a:t>Sureswar</a:t>
            </a:r>
            <a:r>
              <a:rPr lang="en-US" b="1" i="1" dirty="0" smtClean="0"/>
              <a:t> High School and college</a:t>
            </a:r>
          </a:p>
          <a:p>
            <a:r>
              <a:rPr lang="en-US" b="1" i="1" dirty="0" err="1" smtClean="0"/>
              <a:t>Naria</a:t>
            </a:r>
            <a:r>
              <a:rPr lang="en-US" b="1" i="1" dirty="0" smtClean="0"/>
              <a:t>, </a:t>
            </a:r>
            <a:r>
              <a:rPr lang="en-US" b="1" i="1" dirty="0" err="1" smtClean="0"/>
              <a:t>Shariatpur</a:t>
            </a:r>
            <a:endParaRPr lang="en-US" b="1" i="1" dirty="0" smtClean="0"/>
          </a:p>
          <a:p>
            <a:pPr indent="-342900"/>
            <a:r>
              <a:rPr lang="en-US" b="1" i="1" dirty="0" smtClean="0"/>
              <a:t>Email : rafiq91269@gmail.com</a:t>
            </a:r>
          </a:p>
          <a:p>
            <a:endParaRPr lang="en-US" dirty="0"/>
          </a:p>
        </p:txBody>
      </p:sp>
      <p:pic>
        <p:nvPicPr>
          <p:cNvPr id="1026" name="Picture 2" descr="F:\226264422_1227093614421421_249947953386905309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96142"/>
            <a:ext cx="2365917" cy="287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92" y="152400"/>
            <a:ext cx="80010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do you see in the picture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pic>
        <p:nvPicPr>
          <p:cNvPr id="2053" name="Picture 5" descr="F:\EW52HREKSRFQBEU5FQF42E6QQ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4048"/>
            <a:ext cx="3475463" cy="215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cherry-blossom-1260641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425"/>
            <a:ext cx="2819400" cy="218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Kawabuchi-Sentarou-Costume-from-Sakamichi-no-Apoll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71" y="1143000"/>
            <a:ext cx="1761893" cy="3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14500" y="3733800"/>
            <a:ext cx="0" cy="955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76800" y="3733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34796" y="4689354"/>
            <a:ext cx="0" cy="553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339090"/>
            <a:ext cx="2971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Beautiful</a:t>
            </a:r>
            <a:r>
              <a:rPr lang="en-US" sz="2800" dirty="0" smtClean="0"/>
              <a:t> flower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7774" y="5339090"/>
            <a:ext cx="1447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Big</a:t>
            </a:r>
            <a:r>
              <a:rPr lang="en-US" sz="2800" dirty="0" smtClean="0"/>
              <a:t> fish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8749" y="5410200"/>
            <a:ext cx="172565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Tall</a:t>
            </a:r>
            <a:r>
              <a:rPr lang="en-US" sz="2800" dirty="0" smtClean="0"/>
              <a:t> boy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7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these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086600" cy="35089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dirty="0" smtClean="0"/>
              <a:t>These are Adjectives……?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       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 Yes, Todays topic is Adjective.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3352800" cy="875264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Target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End of the lesson learners will able to know –</a:t>
            </a:r>
          </a:p>
          <a:p>
            <a:pPr marL="68580" indent="0">
              <a:buNone/>
            </a:pPr>
            <a:r>
              <a:rPr lang="en-US" dirty="0" smtClean="0"/>
              <a:t>What is Adjective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About some adjective.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 of Adjective(degree).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1865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What is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Adjective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701800"/>
            <a:ext cx="7643308" cy="45386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An Adjective is a word which qualifies or modifies a noun or a </a:t>
            </a:r>
            <a:r>
              <a:rPr lang="en-US" sz="2000" dirty="0" smtClean="0"/>
              <a:t>pronoun.</a:t>
            </a:r>
          </a:p>
          <a:p>
            <a:r>
              <a:rPr lang="en-US" sz="2000" dirty="0" smtClean="0"/>
              <a:t>Example 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 smtClean="0"/>
              <a:t>is a short boy.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That </a:t>
            </a:r>
            <a:r>
              <a:rPr lang="en-US" sz="2000" dirty="0" smtClean="0"/>
              <a:t>is a red cow.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 </a:t>
            </a:r>
            <a:r>
              <a:rPr lang="en-US" sz="2000" dirty="0" smtClean="0"/>
              <a:t>have a black shirt</a:t>
            </a:r>
          </a:p>
          <a:p>
            <a:endParaRPr lang="en-US" sz="2000" dirty="0"/>
          </a:p>
        </p:txBody>
      </p:sp>
      <p:pic>
        <p:nvPicPr>
          <p:cNvPr id="3074" name="Picture 2" descr="F: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696134"/>
            <a:ext cx="11430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29640500-large-mp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56" y="5067578"/>
            <a:ext cx="1590678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ownload (1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62" y="4022912"/>
            <a:ext cx="148227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95800" y="3260911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773706" y="4346762"/>
            <a:ext cx="1398494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21623" y="5367897"/>
            <a:ext cx="1048871" cy="254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Here are some Adjectives.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50292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ood, bad, black, beautiful, useful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wonderful, ugly, red, nice, many, some, little, big, short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white , nice, ten,   two, new, old, small, red long, short, tall, rich, poor, honest, bright, blind, cold, deep, low  etc.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of Adjective(degree)</a:t>
            </a:r>
            <a:endParaRPr lang="en-US" dirty="0"/>
          </a:p>
        </p:txBody>
      </p:sp>
      <p:pic>
        <p:nvPicPr>
          <p:cNvPr id="4" name="Picture 4" descr="F:\jum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_119946671_gettyimages-1333150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2590800"/>
            <a:ext cx="2514600" cy="19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00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1485900" y="4191000"/>
            <a:ext cx="45719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429000" y="4534694"/>
            <a:ext cx="45719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29400" y="4820047"/>
            <a:ext cx="45719" cy="51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2519" y="512717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0676" y="5084764"/>
            <a:ext cx="14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Bigger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2971" y="533360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56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522</TotalTime>
  <Words>521</Words>
  <Application>Microsoft Office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TEACHER’S IDENTIFICATION</vt:lpstr>
      <vt:lpstr>What do you see in the picture ?</vt:lpstr>
      <vt:lpstr> What are these ?</vt:lpstr>
      <vt:lpstr>         Target</vt:lpstr>
      <vt:lpstr>          What is Adjective?</vt:lpstr>
      <vt:lpstr>Here are some Adjectives.</vt:lpstr>
      <vt:lpstr>Form of Adjective(degree)</vt:lpstr>
      <vt:lpstr>      What is degree ?</vt:lpstr>
      <vt:lpstr>Some form of Adjective(Degree)</vt:lpstr>
      <vt:lpstr>Find out Adjective in the following sentences :</vt:lpstr>
      <vt:lpstr>Solution :</vt:lpstr>
      <vt:lpstr>Give the comparative and superlative forms of the following.</vt:lpstr>
      <vt:lpstr>       Solution :</vt:lpstr>
      <vt:lpstr>PowerPoint Presentation</vt:lpstr>
      <vt:lpstr>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ENGLISH CLASS.</dc:title>
  <dc:creator>user</dc:creator>
  <cp:lastModifiedBy>user</cp:lastModifiedBy>
  <cp:revision>69</cp:revision>
  <dcterms:created xsi:type="dcterms:W3CDTF">2021-09-19T00:48:42Z</dcterms:created>
  <dcterms:modified xsi:type="dcterms:W3CDTF">2021-10-02T12:44:14Z</dcterms:modified>
</cp:coreProperties>
</file>