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65" r:id="rId2"/>
    <p:sldId id="256" r:id="rId3"/>
    <p:sldId id="260" r:id="rId4"/>
    <p:sldId id="284" r:id="rId5"/>
    <p:sldId id="285" r:id="rId6"/>
    <p:sldId id="266" r:id="rId7"/>
    <p:sldId id="267" r:id="rId8"/>
    <p:sldId id="286" r:id="rId9"/>
    <p:sldId id="288" r:id="rId10"/>
    <p:sldId id="283" r:id="rId11"/>
    <p:sldId id="269" r:id="rId12"/>
    <p:sldId id="273" r:id="rId13"/>
    <p:sldId id="275" r:id="rId14"/>
    <p:sldId id="277" r:id="rId15"/>
    <p:sldId id="279" r:id="rId16"/>
    <p:sldId id="281" r:id="rId17"/>
    <p:sldId id="289" r:id="rId18"/>
    <p:sldId id="271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364E8-D5A8-4AC2-9B5F-760ACF089DC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91F84-CF38-47DF-9EFB-A6ACE12BD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5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954" y="152400"/>
            <a:ext cx="899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bn-BD" sz="72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bn-BD" sz="5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 my </a:t>
            </a:r>
            <a:r>
              <a:rPr lang="en-US" sz="5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English </a:t>
            </a:r>
            <a:r>
              <a:rPr lang="en-US" sz="5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class</a:t>
            </a:r>
            <a:endParaRPr lang="en-US" sz="54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144000" cy="4032738"/>
          </a:xfrm>
          <a:prstGeom prst="rect">
            <a:avLst/>
          </a:prstGeom>
        </p:spPr>
      </p:pic>
    </p:spTree>
  </p:cSld>
  <p:clrMapOvr>
    <a:masterClrMapping/>
  </p:clrMapOvr>
  <p:transition spd="slow" advTm="5000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AutoShape 6" descr="Top five HR Magazine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Top five HR Magazine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76200"/>
            <a:ext cx="7459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What can see you in the picture ?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685800"/>
            <a:ext cx="4495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429000"/>
            <a:ext cx="4495800" cy="3305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505200"/>
            <a:ext cx="4343400" cy="327660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10612-235401_YouTube.jpg"/>
          <p:cNvPicPr>
            <a:picLocks noChangeAspect="1"/>
          </p:cNvPicPr>
          <p:nvPr/>
        </p:nvPicPr>
        <p:blipFill>
          <a:blip r:embed="rId3"/>
          <a:srcRect l="15568" t="26667" r="12973" b="12000"/>
          <a:stretch>
            <a:fillRect/>
          </a:stretch>
        </p:blipFill>
        <p:spPr>
          <a:xfrm>
            <a:off x="533400" y="2743200"/>
            <a:ext cx="8000999" cy="3647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shot_20210612-234815_YouTube.jpg"/>
          <p:cNvPicPr>
            <a:picLocks noChangeAspect="1"/>
          </p:cNvPicPr>
          <p:nvPr/>
        </p:nvPicPr>
        <p:blipFill>
          <a:blip r:embed="rId4"/>
          <a:srcRect l="9730" t="16000" r="72000" b="37333"/>
          <a:stretch>
            <a:fillRect/>
          </a:stretch>
        </p:blipFill>
        <p:spPr>
          <a:xfrm>
            <a:off x="1905000" y="152400"/>
            <a:ext cx="5181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10612-235443_YouTube.jpg"/>
          <p:cNvPicPr>
            <a:picLocks noChangeAspect="1"/>
          </p:cNvPicPr>
          <p:nvPr/>
        </p:nvPicPr>
        <p:blipFill>
          <a:blip r:embed="rId3"/>
          <a:srcRect l="15568" t="26667" r="12973" b="12000"/>
          <a:stretch>
            <a:fillRect/>
          </a:stretch>
        </p:blipFill>
        <p:spPr>
          <a:xfrm>
            <a:off x="4038600" y="0"/>
            <a:ext cx="5105400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Screenshot_20210612-234815_YouTube.jpg"/>
          <p:cNvPicPr>
            <a:picLocks noChangeAspect="1"/>
          </p:cNvPicPr>
          <p:nvPr/>
        </p:nvPicPr>
        <p:blipFill>
          <a:blip r:embed="rId4"/>
          <a:srcRect l="61622" t="14667" r="14270" b="41333"/>
          <a:stretch>
            <a:fillRect/>
          </a:stretch>
        </p:blipFill>
        <p:spPr>
          <a:xfrm>
            <a:off x="152400" y="152400"/>
            <a:ext cx="3657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creenshot_20210612-234815_YouTube.jpg"/>
          <p:cNvPicPr>
            <a:picLocks noChangeAspect="1"/>
          </p:cNvPicPr>
          <p:nvPr/>
        </p:nvPicPr>
        <p:blipFill>
          <a:blip r:embed="rId4"/>
          <a:srcRect l="32432" t="16000" r="40216" b="41333"/>
          <a:stretch>
            <a:fillRect/>
          </a:stretch>
        </p:blipFill>
        <p:spPr>
          <a:xfrm>
            <a:off x="-29308" y="3810000"/>
            <a:ext cx="4906108" cy="282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shot_20210612-235420_YouTube.jpg"/>
          <p:cNvPicPr>
            <a:picLocks noChangeAspect="1"/>
          </p:cNvPicPr>
          <p:nvPr/>
        </p:nvPicPr>
        <p:blipFill>
          <a:blip r:embed="rId5"/>
          <a:srcRect l="15568" t="26667" r="12973" b="13333"/>
          <a:stretch>
            <a:fillRect/>
          </a:stretch>
        </p:blipFill>
        <p:spPr>
          <a:xfrm>
            <a:off x="4648200" y="3428999"/>
            <a:ext cx="4495800" cy="3644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lus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10612-235411_YouTube.jpg"/>
          <p:cNvPicPr>
            <a:picLocks noChangeAspect="1"/>
          </p:cNvPicPr>
          <p:nvPr/>
        </p:nvPicPr>
        <p:blipFill>
          <a:blip r:embed="rId3"/>
          <a:srcRect l="15568" t="29333" r="12324" b="10667"/>
          <a:stretch>
            <a:fillRect/>
          </a:stretch>
        </p:blipFill>
        <p:spPr>
          <a:xfrm>
            <a:off x="4648200" y="164123"/>
            <a:ext cx="4267200" cy="3276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 descr="Screenshot_20210612-234815_YouTube.jpg"/>
          <p:cNvPicPr>
            <a:picLocks noChangeAspect="1"/>
          </p:cNvPicPr>
          <p:nvPr/>
        </p:nvPicPr>
        <p:blipFill>
          <a:blip r:embed="rId4"/>
          <a:srcRect l="7784" t="57333" r="68757"/>
          <a:stretch>
            <a:fillRect/>
          </a:stretch>
        </p:blipFill>
        <p:spPr>
          <a:xfrm>
            <a:off x="228600" y="228600"/>
            <a:ext cx="3352800" cy="2362200"/>
          </a:xfrm>
          <a:prstGeom prst="rect">
            <a:avLst/>
          </a:prstGeom>
        </p:spPr>
      </p:pic>
      <p:pic>
        <p:nvPicPr>
          <p:cNvPr id="4" name="Picture 3" descr="Screenshot_20210612-235414_YouTube.jpg"/>
          <p:cNvPicPr>
            <a:picLocks noChangeAspect="1"/>
          </p:cNvPicPr>
          <p:nvPr/>
        </p:nvPicPr>
        <p:blipFill>
          <a:blip r:embed="rId5"/>
          <a:srcRect l="16216" t="26667" r="13622" b="14667"/>
          <a:stretch>
            <a:fillRect/>
          </a:stretch>
        </p:blipFill>
        <p:spPr>
          <a:xfrm>
            <a:off x="4724400" y="3581400"/>
            <a:ext cx="441960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Screenshot_20210612-234815_YouTube.jpg"/>
          <p:cNvPicPr>
            <a:picLocks noChangeAspect="1"/>
          </p:cNvPicPr>
          <p:nvPr/>
        </p:nvPicPr>
        <p:blipFill>
          <a:blip r:embed="rId4"/>
          <a:srcRect l="60324" t="57333" r="11676" b="1333"/>
          <a:stretch>
            <a:fillRect/>
          </a:stretch>
        </p:blipFill>
        <p:spPr>
          <a:xfrm>
            <a:off x="0" y="3962400"/>
            <a:ext cx="4419600" cy="2407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description available."/>
          <p:cNvPicPr>
            <a:picLocks noChangeAspect="1" noChangeArrowheads="1"/>
          </p:cNvPicPr>
          <p:nvPr/>
        </p:nvPicPr>
        <p:blipFill>
          <a:blip r:embed="rId3"/>
          <a:srcRect l="15568" t="29867" r="17643" b="12800"/>
          <a:stretch>
            <a:fillRect/>
          </a:stretch>
        </p:blipFill>
        <p:spPr bwMode="auto">
          <a:xfrm>
            <a:off x="381000" y="3200400"/>
            <a:ext cx="8001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shot_20210612-234815_YouTube.jpg"/>
          <p:cNvPicPr>
            <a:picLocks noChangeAspect="1"/>
          </p:cNvPicPr>
          <p:nvPr/>
        </p:nvPicPr>
        <p:blipFill>
          <a:blip r:embed="rId4"/>
          <a:srcRect l="31784" t="58667" r="36973"/>
          <a:stretch>
            <a:fillRect/>
          </a:stretch>
        </p:blipFill>
        <p:spPr>
          <a:xfrm>
            <a:off x="1371600" y="0"/>
            <a:ext cx="6172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5283" t="16018" r="3019" b="6407"/>
          <a:stretch>
            <a:fillRect/>
          </a:stretch>
        </p:blipFill>
        <p:spPr bwMode="auto">
          <a:xfrm>
            <a:off x="381000" y="1295400"/>
            <a:ext cx="8156744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876800" y="4724400"/>
            <a:ext cx="1828800" cy="152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0"/>
            <a:ext cx="60740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Open at page 16 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b="1" dirty="0" smtClean="0"/>
              <a:t>Discuss in groups and fill in the blanks 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7086600" y="76200"/>
            <a:ext cx="18288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Group  work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981200" y="685800"/>
            <a:ext cx="5105400" cy="1295400"/>
          </a:xfrm>
          <a:prstGeom prst="beve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Pair work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2286000"/>
            <a:ext cx="8915400" cy="434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Talk about a  magazine that you like .If don’t read magazine,</a:t>
            </a:r>
          </a:p>
          <a:p>
            <a:pPr algn="ctr"/>
            <a:r>
              <a:rPr lang="bn-BD" sz="2400" dirty="0" smtClean="0"/>
              <a:t>talk about the topics you’re interested in-</a:t>
            </a:r>
            <a:r>
              <a:rPr lang="bn-BD" sz="3600" dirty="0" smtClean="0"/>
              <a:t>--</a:t>
            </a:r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r>
              <a:rPr lang="bn-BD" sz="3600" dirty="0" smtClean="0"/>
              <a:t>Example:  I like sports magazines.</a:t>
            </a:r>
          </a:p>
          <a:p>
            <a:pPr algn="ctr"/>
            <a:r>
              <a:rPr lang="bn-BD" sz="3600" dirty="0" smtClean="0"/>
              <a:t>                       I love cricket and kabadi.</a:t>
            </a:r>
            <a:endParaRPr lang="en-US" sz="3600" dirty="0"/>
          </a:p>
        </p:txBody>
      </p:sp>
    </p:spTree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7585"/>
            <a:ext cx="49530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Eva</a:t>
            </a:r>
            <a:r>
              <a:rPr lang="bn-BD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sz="6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uation</a:t>
            </a:r>
            <a:endParaRPr lang="en-US" sz="6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686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true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RAISE YOUR RIGHT HAND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and if false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RAISE YOUR LEFT HAND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un 3"/>
          <p:cNvSpPr/>
          <p:nvPr/>
        </p:nvSpPr>
        <p:spPr>
          <a:xfrm>
            <a:off x="152400" y="3440723"/>
            <a:ext cx="457200" cy="381000"/>
          </a:xfrm>
          <a:prstGeom prst="su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52400" y="4038600"/>
            <a:ext cx="457200" cy="304800"/>
          </a:xfrm>
          <a:prstGeom prst="su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52400" y="4724400"/>
            <a:ext cx="457200" cy="304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52400" y="5181600"/>
            <a:ext cx="457200" cy="304800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52400" y="5638800"/>
            <a:ext cx="457200" cy="304800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152400" y="6248400"/>
            <a:ext cx="457200" cy="304800"/>
          </a:xfrm>
          <a:prstGeom prst="su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3352800"/>
            <a:ext cx="6388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magazine about sports is a sports magazine .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4038600"/>
            <a:ext cx="6551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magazine about clothes is a health magazine. 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3864" y="4572000"/>
            <a:ext cx="838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magazine about money and banking is a  fashion magazine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5029200"/>
            <a:ext cx="6715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magazine about animals is a wildlife magazine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5562600"/>
            <a:ext cx="796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 magazine about going on holiday to other cities is a travel magazine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7703" y="6172200"/>
            <a:ext cx="7508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 magazine about keeping fit and healthy is a business magazine 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heel spokes="8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1" grpId="1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56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2933700" cy="1752600"/>
          </a:xfrm>
          <a:prstGeom prst="rect">
            <a:avLst/>
          </a:prstGeom>
        </p:spPr>
      </p:pic>
    </p:spTree>
  </p:cSld>
  <p:clrMapOvr>
    <a:masterClrMapping/>
  </p:clrMapOvr>
  <p:transition spd="med">
    <p:cover dir="l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-76200"/>
            <a:ext cx="4572000" cy="280076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very much.</a:t>
            </a:r>
          </a:p>
          <a:p>
            <a:pPr algn="ctr"/>
            <a:r>
              <a:rPr lang="en-US" sz="4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more today</a:t>
            </a:r>
          </a:p>
          <a:p>
            <a:pPr algn="ctr"/>
            <a:r>
              <a:rPr lang="en-US" sz="4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you later.</a:t>
            </a:r>
            <a:endParaRPr lang="en-US" sz="4400" b="1" i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47006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09600" y="0"/>
            <a:ext cx="97536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603375" algn="l"/>
              </a:tabLst>
            </a:pP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810000"/>
            <a:ext cx="3810000" cy="23083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1603375" algn="l"/>
              </a:tabLst>
            </a:pPr>
            <a:r>
              <a:rPr lang="bn-BD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ub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: English</a:t>
            </a:r>
          </a:p>
          <a:p>
            <a:pPr>
              <a:tabLst>
                <a:tab pos="1603375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    : 5</a:t>
            </a:r>
          </a:p>
          <a:p>
            <a:pPr>
              <a:tabLst>
                <a:tab pos="1603375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     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bn-BD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603375" algn="l"/>
              </a:tabLst>
            </a:pPr>
            <a:r>
              <a:rPr lang="bn-BD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Topics-  Leisure time</a:t>
            </a:r>
          </a:p>
          <a:p>
            <a:pPr>
              <a:tabLst>
                <a:tab pos="1603375" algn="l"/>
              </a:tabLst>
            </a:pPr>
            <a:r>
              <a:rPr lang="bn-BD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Activity -(E,F,G)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603375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n-BD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4" t="28234" r="39516" b="23743"/>
          <a:stretch/>
        </p:blipFill>
        <p:spPr bwMode="auto">
          <a:xfrm>
            <a:off x="5257800" y="-23446"/>
            <a:ext cx="3886200" cy="4216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0"/>
            <a:ext cx="586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04518"/>
      </p:ext>
    </p:extLst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90800" y="2895600"/>
            <a:ext cx="136875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you do in your free 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 and why you do it?   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Leisure Activity Freetime Passion Hobbies Concept"/>
          <p:cNvPicPr>
            <a:picLocks noChangeAspect="1" noChangeArrowheads="1"/>
          </p:cNvPicPr>
          <p:nvPr/>
        </p:nvPicPr>
        <p:blipFill>
          <a:blip r:embed="rId3"/>
          <a:srcRect b="4201"/>
          <a:stretch>
            <a:fillRect/>
          </a:stretch>
        </p:blipFill>
        <p:spPr bwMode="auto">
          <a:xfrm>
            <a:off x="228600" y="3962400"/>
            <a:ext cx="4177234" cy="27432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32" y="0"/>
            <a:ext cx="4407568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84" y="3657600"/>
            <a:ext cx="4387516" cy="2943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095"/>
            <a:ext cx="4114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12041"/>
      </p:ext>
    </p:extLst>
  </p:cSld>
  <p:clrMapOvr>
    <a:masterClrMapping/>
  </p:clrMapOvr>
  <p:transition spd="med" advTm="1000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43200" y="1905000"/>
            <a:ext cx="4038600" cy="1295400"/>
          </a:xfrm>
          <a:prstGeom prst="horizontalScroll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Today’s  Lesson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Sun 2"/>
          <p:cNvSpPr/>
          <p:nvPr/>
        </p:nvSpPr>
        <p:spPr>
          <a:xfrm>
            <a:off x="838200" y="2667000"/>
            <a:ext cx="8001000" cy="3962400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Leisure Time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3048000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29000"/>
            <a:ext cx="297180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"/>
            <a:ext cx="32004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267200" cy="2162908"/>
          </a:xfrm>
          <a:prstGeom prst="rect">
            <a:avLst/>
          </a:prstGeom>
        </p:spPr>
      </p:pic>
    </p:spTree>
  </p:cSld>
  <p:clrMapOvr>
    <a:masterClrMapping/>
  </p:clrMapOvr>
  <p:transition spd="med" advTm="2000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No description available."/>
          <p:cNvPicPr>
            <a:picLocks noChangeAspect="1" noChangeArrowheads="1"/>
          </p:cNvPicPr>
          <p:nvPr/>
        </p:nvPicPr>
        <p:blipFill>
          <a:blip r:embed="rId3"/>
          <a:srcRect b="3787"/>
          <a:stretch>
            <a:fillRect/>
          </a:stretch>
        </p:blipFill>
        <p:spPr bwMode="auto">
          <a:xfrm>
            <a:off x="1" y="0"/>
            <a:ext cx="9143999" cy="708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2000">
    <p:wheel spokes="3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r="10720"/>
          <a:stretch/>
        </p:blipFill>
        <p:spPr bwMode="auto">
          <a:xfrm>
            <a:off x="533400" y="1828800"/>
            <a:ext cx="38862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52400"/>
            <a:ext cx="9144000" cy="92333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you in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picture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5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059175" cy="4109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24460" y="5410200"/>
            <a:ext cx="25218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/>
              <a:t>Fashion</a:t>
            </a:r>
            <a:endParaRPr lang="en-US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5791200" y="5486400"/>
            <a:ext cx="20819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Trave</a:t>
            </a:r>
            <a:r>
              <a:rPr lang="en-US" sz="4400" b="1" dirty="0" smtClean="0"/>
              <a:t>l</a:t>
            </a:r>
            <a:r>
              <a:rPr lang="en-US" sz="4400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 advTm="2000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5169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What can see you in these picture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970613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69" y="762000"/>
            <a:ext cx="4366013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259214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Health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2743200"/>
            <a:ext cx="23230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Business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38862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2672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24600" y="5943600"/>
            <a:ext cx="19912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Wildlif</a:t>
            </a:r>
            <a:r>
              <a:rPr lang="en-US" sz="4000" dirty="0"/>
              <a:t>e</a:t>
            </a: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5401" y="5867400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Sports </a:t>
            </a:r>
          </a:p>
        </p:txBody>
      </p:sp>
    </p:spTree>
  </p:cSld>
  <p:clrMapOvr>
    <a:masterClrMapping/>
  </p:clrMapOvr>
  <p:transition spd="med" advTm="2000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r="10720"/>
          <a:stretch/>
        </p:blipFill>
        <p:spPr bwMode="auto">
          <a:xfrm>
            <a:off x="914400" y="1111624"/>
            <a:ext cx="2438400" cy="1326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251460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76642"/>
            <a:ext cx="2514600" cy="1166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232413" cy="1061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2286000" cy="1242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76800"/>
            <a:ext cx="2288879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23870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Fashion</a:t>
            </a:r>
            <a:r>
              <a:rPr lang="bn-IN" sz="32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err="1" smtClean="0"/>
              <a:t>ধরন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রেওয়াজ</a:t>
            </a:r>
            <a:r>
              <a:rPr lang="bn-IN" sz="3200" b="1" dirty="0" smtClean="0"/>
              <a:t>)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609600" y="4215825"/>
            <a:ext cx="3238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Travel </a:t>
            </a:r>
            <a:r>
              <a:rPr lang="bn-IN" sz="3200" b="1" dirty="0" smtClean="0">
                <a:solidFill>
                  <a:srgbClr val="FF0000"/>
                </a:solidFill>
              </a:rPr>
              <a:t>(</a:t>
            </a:r>
            <a:r>
              <a:rPr lang="bn-IN" sz="2800" b="1" dirty="0" smtClean="0"/>
              <a:t>ভ্রমন</a:t>
            </a:r>
            <a:r>
              <a:rPr lang="en-US" sz="2800" b="1" dirty="0" smtClean="0"/>
              <a:t>,</a:t>
            </a:r>
            <a:r>
              <a:rPr lang="en-US" sz="2800" b="1" dirty="0" err="1" smtClean="0"/>
              <a:t>ঘুরা</a:t>
            </a:r>
            <a:r>
              <a:rPr lang="en-US" sz="2800" b="1" dirty="0" smtClean="0"/>
              <a:t> </a:t>
            </a:r>
            <a:r>
              <a:rPr lang="bn-IN" sz="3200" b="1" dirty="0" smtClean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5968425"/>
            <a:ext cx="2648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Health</a:t>
            </a:r>
            <a:r>
              <a:rPr lang="bn-IN" sz="3200" b="1" dirty="0" smtClean="0">
                <a:solidFill>
                  <a:srgbClr val="FF0000"/>
                </a:solidFill>
              </a:rPr>
              <a:t>,(</a:t>
            </a:r>
            <a:r>
              <a:rPr lang="bn-IN" sz="2800" b="1" dirty="0" smtClean="0"/>
              <a:t>স্বাস্থ্য</a:t>
            </a:r>
            <a:r>
              <a:rPr lang="bn-IN" sz="3200" b="1" dirty="0" smtClean="0">
                <a:solidFill>
                  <a:srgbClr val="FF0000"/>
                </a:solidFill>
              </a:rPr>
              <a:t>)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486400" y="2387025"/>
            <a:ext cx="2884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Business</a:t>
            </a:r>
            <a:r>
              <a:rPr lang="bn-IN" sz="3200" b="1" dirty="0" smtClean="0">
                <a:solidFill>
                  <a:srgbClr val="FF0000"/>
                </a:solidFill>
              </a:rPr>
              <a:t>(</a:t>
            </a:r>
            <a:r>
              <a:rPr lang="bn-IN" sz="2400" b="1" dirty="0" smtClean="0"/>
              <a:t>ব্যবসা</a:t>
            </a:r>
            <a:r>
              <a:rPr lang="bn-IN" sz="3200" b="1" dirty="0" smtClean="0">
                <a:solidFill>
                  <a:srgbClr val="FF0000"/>
                </a:solidFill>
              </a:rPr>
              <a:t>)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4215825"/>
            <a:ext cx="3092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Sports</a:t>
            </a:r>
            <a:r>
              <a:rPr lang="bn-IN" sz="3200" b="1" dirty="0" smtClean="0">
                <a:solidFill>
                  <a:srgbClr val="FF0000"/>
                </a:solidFill>
              </a:rPr>
              <a:t>(</a:t>
            </a:r>
            <a:r>
              <a:rPr lang="bn-IN" sz="2800" b="1" dirty="0" smtClean="0"/>
              <a:t>খেলাধুলা</a:t>
            </a:r>
            <a:r>
              <a:rPr lang="bn-IN" sz="3200" b="1" dirty="0" smtClean="0">
                <a:solidFill>
                  <a:srgbClr val="FF0000"/>
                </a:solidFill>
              </a:rPr>
              <a:t>)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5334000" y="6044625"/>
            <a:ext cx="3182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Wildlife</a:t>
            </a:r>
            <a:r>
              <a:rPr lang="bn-IN" sz="3200" b="1" dirty="0" smtClean="0">
                <a:solidFill>
                  <a:srgbClr val="FF0000"/>
                </a:solidFill>
              </a:rPr>
              <a:t>(</a:t>
            </a:r>
            <a:r>
              <a:rPr lang="bn-IN" sz="2800" b="1" dirty="0" smtClean="0"/>
              <a:t>বন্যপ্রানী</a:t>
            </a:r>
            <a:r>
              <a:rPr lang="bn-IN" b="1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52600" y="11723"/>
            <a:ext cx="593944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bn-BD" sz="5400" b="1" dirty="0">
                <a:solidFill>
                  <a:schemeClr val="tx1"/>
                </a:solidFill>
              </a:rPr>
              <a:t>M</a:t>
            </a:r>
            <a:r>
              <a:rPr lang="en-US" sz="5400" b="1" dirty="0" err="1" smtClean="0">
                <a:solidFill>
                  <a:schemeClr val="tx1"/>
                </a:solidFill>
              </a:rPr>
              <a:t>eaning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</a:rPr>
              <a:t>of words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295400"/>
            <a:ext cx="9140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/>
              <a:t>A.</a:t>
            </a:r>
            <a:endParaRPr lang="en-US" sz="6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446" y="3276600"/>
            <a:ext cx="8883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/>
              <a:t>B.</a:t>
            </a:r>
            <a:endParaRPr lang="en-US" sz="6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5257800"/>
            <a:ext cx="859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/>
              <a:t>C.</a:t>
            </a:r>
            <a:endParaRPr lang="en-US" sz="6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53000" y="1295400"/>
            <a:ext cx="9208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/>
              <a:t>D.</a:t>
            </a:r>
            <a:endParaRPr lang="en-US" sz="6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876800" y="3200400"/>
            <a:ext cx="846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/>
              <a:t>E.</a:t>
            </a:r>
            <a:endParaRPr lang="en-US" sz="6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5334000"/>
            <a:ext cx="757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/>
              <a:t>F.</a:t>
            </a:r>
            <a:endParaRPr lang="en-US" sz="6000" b="1" dirty="0"/>
          </a:p>
        </p:txBody>
      </p:sp>
    </p:spTree>
  </p:cSld>
  <p:clrMapOvr>
    <a:masterClrMapping/>
  </p:clrMapOvr>
  <p:transition spd="med">
    <p:wipe dir="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2" grpId="0"/>
      <p:bldP spid="13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1200" y="6088559"/>
            <a:ext cx="2087431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Fashion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943600"/>
            <a:ext cx="178446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Sports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81000" y="4953000"/>
            <a:ext cx="18309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Health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81000" y="4191000"/>
            <a:ext cx="171713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Wildlife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867400" y="5181600"/>
            <a:ext cx="1905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Travel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5867400" y="4343400"/>
            <a:ext cx="211307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Business</a:t>
            </a:r>
            <a:endParaRPr lang="bn-IN" sz="40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491" y="0"/>
            <a:ext cx="891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Match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picture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following words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r="10720"/>
          <a:stretch/>
        </p:blipFill>
        <p:spPr bwMode="auto">
          <a:xfrm>
            <a:off x="381000" y="838200"/>
            <a:ext cx="26670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0"/>
            <a:ext cx="281940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400"/>
            <a:ext cx="251460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2232413" cy="144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228600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28900"/>
            <a:ext cx="25908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1410</TotalTime>
  <Words>274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Corbel</vt:lpstr>
      <vt:lpstr>Times New Roman</vt:lpstr>
      <vt:lpstr>Vrinda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NOAGAON GPS</cp:lastModifiedBy>
  <cp:revision>119</cp:revision>
  <dcterms:created xsi:type="dcterms:W3CDTF">2006-08-16T00:00:00Z</dcterms:created>
  <dcterms:modified xsi:type="dcterms:W3CDTF">2021-10-01T17:54:45Z</dcterms:modified>
</cp:coreProperties>
</file>