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0" r:id="rId3"/>
    <p:sldId id="286" r:id="rId4"/>
    <p:sldId id="287" r:id="rId5"/>
    <p:sldId id="288" r:id="rId6"/>
    <p:sldId id="277" r:id="rId7"/>
    <p:sldId id="289" r:id="rId8"/>
    <p:sldId id="290" r:id="rId9"/>
    <p:sldId id="291" r:id="rId10"/>
    <p:sldId id="279" r:id="rId11"/>
    <p:sldId id="271" r:id="rId12"/>
    <p:sldId id="276" r:id="rId13"/>
    <p:sldId id="269" r:id="rId14"/>
    <p:sldId id="292" r:id="rId15"/>
    <p:sldId id="283" r:id="rId16"/>
    <p:sldId id="284" r:id="rId17"/>
    <p:sldId id="282" r:id="rId18"/>
    <p:sldId id="281" r:id="rId19"/>
    <p:sldId id="280" r:id="rId20"/>
    <p:sldId id="293" r:id="rId21"/>
    <p:sldId id="294" r:id="rId22"/>
    <p:sldId id="295" r:id="rId23"/>
    <p:sldId id="296" r:id="rId24"/>
    <p:sldId id="297" r:id="rId25"/>
    <p:sldId id="29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141-F6F0-4A32-AC4F-23469502C4B6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FB71-F5C9-4927-9660-72A38FD5F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1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141-F6F0-4A32-AC4F-23469502C4B6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FB71-F5C9-4927-9660-72A38FD5F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7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141-F6F0-4A32-AC4F-23469502C4B6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FB71-F5C9-4927-9660-72A38FD5F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4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141-F6F0-4A32-AC4F-23469502C4B6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FB71-F5C9-4927-9660-72A38FD5F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5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141-F6F0-4A32-AC4F-23469502C4B6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FB71-F5C9-4927-9660-72A38FD5F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141-F6F0-4A32-AC4F-23469502C4B6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FB71-F5C9-4927-9660-72A38FD5F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1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141-F6F0-4A32-AC4F-23469502C4B6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FB71-F5C9-4927-9660-72A38FD5F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9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141-F6F0-4A32-AC4F-23469502C4B6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FB71-F5C9-4927-9660-72A38FD5F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2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141-F6F0-4A32-AC4F-23469502C4B6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FB71-F5C9-4927-9660-72A38FD5F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79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141-F6F0-4A32-AC4F-23469502C4B6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FB71-F5C9-4927-9660-72A38FD5F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9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141-F6F0-4A32-AC4F-23469502C4B6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FB71-F5C9-4927-9660-72A38FD5F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1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F1141-F6F0-4A32-AC4F-23469502C4B6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FB71-F5C9-4927-9660-72A38FD5F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0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g"/><Relationship Id="rId5" Type="http://schemas.openxmlformats.org/officeDocument/2006/relationships/image" Target="../media/image7.gif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mpd="sng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9BCDCFB-B09D-45D8-8F49-30C41346A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581" y="-140676"/>
            <a:ext cx="12453161" cy="699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 216"/>
          <p:cNvSpPr/>
          <p:nvPr/>
        </p:nvSpPr>
        <p:spPr>
          <a:xfrm>
            <a:off x="3522760" y="1951540"/>
            <a:ext cx="4642340" cy="44450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6883" y="627154"/>
            <a:ext cx="7970292" cy="830997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6883" y="639996"/>
            <a:ext cx="7970292" cy="830997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743" y="-11699"/>
            <a:ext cx="12165987" cy="6858001"/>
            <a:chOff x="12743" y="-11699"/>
            <a:chExt cx="12165987" cy="68580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3" y="-11699"/>
              <a:ext cx="126610" cy="6858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816453"/>
              <a:ext cx="152708" cy="1190698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-5888839"/>
              <a:ext cx="152709" cy="1190698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6339" y="-11699"/>
              <a:ext cx="13239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10296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  <p:bldP spid="4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1850" y="3452883"/>
            <a:ext cx="7854288" cy="15694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1850" y="464023"/>
            <a:ext cx="8190932" cy="2123658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ভাঁজ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স্ট্রিপ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1850" y="648689"/>
            <a:ext cx="8190932" cy="1754326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ভাঁজ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স্ট্রিপ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43" y="-11699"/>
            <a:ext cx="12165987" cy="6858001"/>
            <a:chOff x="12743" y="-11699"/>
            <a:chExt cx="12165987" cy="68580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3" y="-11699"/>
              <a:ext cx="126610" cy="685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816453"/>
              <a:ext cx="152708" cy="119069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-5888839"/>
              <a:ext cx="152709" cy="1190698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6339" y="-11699"/>
              <a:ext cx="13239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630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3986" y="3507474"/>
            <a:ext cx="7854288" cy="15694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05969" y="545462"/>
            <a:ext cx="8202305" cy="1692771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স্ট্রিপটি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সাইজের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স্ট্রিপ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743" y="-11699"/>
            <a:ext cx="12165987" cy="6858001"/>
            <a:chOff x="12743" y="-11699"/>
            <a:chExt cx="12165987" cy="68580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3" y="-11699"/>
              <a:ext cx="126610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816453"/>
              <a:ext cx="152708" cy="119069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-5888839"/>
              <a:ext cx="152709" cy="119069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6339" y="-11699"/>
              <a:ext cx="13239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110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83641" y="857954"/>
            <a:ext cx="7130956" cy="1938992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বানানো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স্ট্রিপটিকে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21975" y="3514296"/>
            <a:ext cx="7854288" cy="15694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5735472" y="3514296"/>
            <a:ext cx="13647" cy="154219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2743" y="-11699"/>
            <a:ext cx="12165987" cy="6858001"/>
            <a:chOff x="12743" y="-11699"/>
            <a:chExt cx="12165987" cy="68580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3" y="-11699"/>
              <a:ext cx="126610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816453"/>
              <a:ext cx="152708" cy="119069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-5888839"/>
              <a:ext cx="152709" cy="119069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6339" y="-11699"/>
              <a:ext cx="13239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991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15397" y="88394"/>
            <a:ext cx="8679977" cy="2308324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বানানো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স্ট্রিপ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দুইভাগের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একভাগ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আঁকানো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স্ট্রিপের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যেটুকু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ততটুকু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92824" y="4735773"/>
            <a:ext cx="7854288" cy="15694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354237" y="2732264"/>
            <a:ext cx="7854288" cy="1569493"/>
            <a:chOff x="1589963" y="2784142"/>
            <a:chExt cx="7854288" cy="1569493"/>
          </a:xfrm>
        </p:grpSpPr>
        <p:sp>
          <p:nvSpPr>
            <p:cNvPr id="12" name="Rectangle 11"/>
            <p:cNvSpPr/>
            <p:nvPr/>
          </p:nvSpPr>
          <p:spPr>
            <a:xfrm>
              <a:off x="1589963" y="2784142"/>
              <a:ext cx="7854288" cy="1569493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5455694" y="2784142"/>
              <a:ext cx="13647" cy="154219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2354237" y="2745911"/>
            <a:ext cx="3865731" cy="15694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86000" y="4749419"/>
            <a:ext cx="3933968" cy="1569493"/>
          </a:xfrm>
          <a:prstGeom prst="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19911" y="2937232"/>
            <a:ext cx="1781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বানানো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স্ট্রিপ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9447" y="5012969"/>
            <a:ext cx="1781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আঁকানো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স্ট্রিপ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317710" y="5012969"/>
            <a:ext cx="545910" cy="545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3" name="Minus 22"/>
          <p:cNvSpPr/>
          <p:nvPr/>
        </p:nvSpPr>
        <p:spPr>
          <a:xfrm>
            <a:off x="10153936" y="5449697"/>
            <a:ext cx="873457" cy="218365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317710" y="5558879"/>
            <a:ext cx="545910" cy="545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98338" y="286706"/>
            <a:ext cx="8679977" cy="2123658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স্ট্রিপের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ডানপাশে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সোজা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98338" y="240805"/>
            <a:ext cx="8679977" cy="2123658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বলবো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15397" y="188565"/>
            <a:ext cx="8679977" cy="212365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বলবো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2456" y="273059"/>
            <a:ext cx="8679977" cy="1938992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দিবো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55191" y="289084"/>
            <a:ext cx="8679977" cy="1938992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94985" y="306944"/>
            <a:ext cx="8679977" cy="1754326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অর্থ্যা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অর্থ্যা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2743" y="-11699"/>
            <a:ext cx="12165987" cy="6858001"/>
            <a:chOff x="12743" y="-11699"/>
            <a:chExt cx="12165987" cy="6858001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3" y="-11699"/>
              <a:ext cx="126610" cy="68580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816453"/>
              <a:ext cx="152708" cy="1190698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-5888839"/>
              <a:ext cx="152709" cy="1190698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6339" y="-11699"/>
              <a:ext cx="13239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963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-0.00378 0.2891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19" grpId="0" animBg="1"/>
      <p:bldP spid="21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 216"/>
          <p:cNvSpPr/>
          <p:nvPr/>
        </p:nvSpPr>
        <p:spPr>
          <a:xfrm>
            <a:off x="3522760" y="1951540"/>
            <a:ext cx="4642340" cy="44450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6883" y="627154"/>
            <a:ext cx="7970292" cy="830997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6883" y="639996"/>
            <a:ext cx="7970292" cy="830997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743" y="-11699"/>
            <a:ext cx="12165987" cy="6858001"/>
            <a:chOff x="12743" y="-11699"/>
            <a:chExt cx="12165987" cy="68580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3" y="-11699"/>
              <a:ext cx="126610" cy="6858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816453"/>
              <a:ext cx="152708" cy="1190698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-5888839"/>
              <a:ext cx="152709" cy="1190698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6339" y="-11699"/>
              <a:ext cx="13239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31131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  <p:bldP spid="4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1850" y="3452883"/>
            <a:ext cx="7854288" cy="15694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1850" y="464023"/>
            <a:ext cx="8190932" cy="2123658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ভাঁজ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স্ট্রিপ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1850" y="648689"/>
            <a:ext cx="8190932" cy="1754326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ভাঁজ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স্ট্রিপ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43" y="-11699"/>
            <a:ext cx="12165987" cy="6858001"/>
            <a:chOff x="12743" y="-11699"/>
            <a:chExt cx="12165987" cy="68580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3" y="-11699"/>
              <a:ext cx="126610" cy="685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816453"/>
              <a:ext cx="152708" cy="119069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-5888839"/>
              <a:ext cx="152709" cy="1190698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6339" y="-11699"/>
              <a:ext cx="13239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132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3986" y="3507474"/>
            <a:ext cx="7854288" cy="15694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05969" y="545462"/>
            <a:ext cx="8202305" cy="1692771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স্ট্রিপটি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সাইজের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স্ট্রিপ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743" y="-11699"/>
            <a:ext cx="12165987" cy="6858001"/>
            <a:chOff x="12743" y="-11699"/>
            <a:chExt cx="12165987" cy="68580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3" y="-11699"/>
              <a:ext cx="126610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816453"/>
              <a:ext cx="152708" cy="119069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-5888839"/>
              <a:ext cx="152709" cy="119069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6339" y="-11699"/>
              <a:ext cx="13239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615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83641" y="857954"/>
            <a:ext cx="7130956" cy="1938992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বানানো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স্ট্রিপটিকে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21975" y="3514296"/>
            <a:ext cx="7854288" cy="15694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7141192" y="3514296"/>
            <a:ext cx="13647" cy="154219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4343401" y="3514296"/>
            <a:ext cx="13647" cy="154219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2743" y="-11699"/>
            <a:ext cx="12165987" cy="6858001"/>
            <a:chOff x="12743" y="-11699"/>
            <a:chExt cx="12165987" cy="68580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3" y="-11699"/>
              <a:ext cx="126610" cy="685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816453"/>
              <a:ext cx="152708" cy="119069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-5888839"/>
              <a:ext cx="152709" cy="1190698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6339" y="-11699"/>
              <a:ext cx="13239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428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74423" y="240781"/>
            <a:ext cx="8679977" cy="2308324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বানানো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স্ট্রিপ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একভাগ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আঁকানো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স্ট্রিপের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যেটুকু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ততটুকু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92824" y="4735773"/>
            <a:ext cx="7854288" cy="15694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354237" y="2732264"/>
            <a:ext cx="7854288" cy="1569493"/>
            <a:chOff x="1589963" y="2784142"/>
            <a:chExt cx="7854288" cy="1569493"/>
          </a:xfrm>
        </p:grpSpPr>
        <p:sp>
          <p:nvSpPr>
            <p:cNvPr id="12" name="Rectangle 11"/>
            <p:cNvSpPr/>
            <p:nvPr/>
          </p:nvSpPr>
          <p:spPr>
            <a:xfrm>
              <a:off x="1589963" y="2784142"/>
              <a:ext cx="7854288" cy="1569493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6755634" y="2794132"/>
              <a:ext cx="13647" cy="154219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4179618" y="2784142"/>
              <a:ext cx="13647" cy="154219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2381523" y="2702414"/>
            <a:ext cx="2548730" cy="15694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92824" y="4735773"/>
            <a:ext cx="2664715" cy="1583139"/>
          </a:xfrm>
          <a:prstGeom prst="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19911" y="2937232"/>
            <a:ext cx="1781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বানানো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স্ট্রিপ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9447" y="5012969"/>
            <a:ext cx="1781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আঁকানো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স্ট্রিপ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317710" y="5012969"/>
            <a:ext cx="545910" cy="545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3" name="Minus 22"/>
          <p:cNvSpPr/>
          <p:nvPr/>
        </p:nvSpPr>
        <p:spPr>
          <a:xfrm>
            <a:off x="10153936" y="5449697"/>
            <a:ext cx="873457" cy="218365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317710" y="5558879"/>
            <a:ext cx="545910" cy="545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87053" y="264886"/>
            <a:ext cx="8679977" cy="2123658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স্ট্রিপের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ডানপাশে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সোজা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44390" y="252164"/>
            <a:ext cx="8679977" cy="2123658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বলবো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20503" y="266558"/>
            <a:ext cx="8679977" cy="212365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বলবো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4391" y="235314"/>
            <a:ext cx="8679977" cy="1938992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দিবো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4391" y="252619"/>
            <a:ext cx="8679977" cy="1938992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98310" y="294049"/>
            <a:ext cx="8679977" cy="175432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অর্থ্যা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অর্থ্যা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2743" y="-11699"/>
            <a:ext cx="12165987" cy="6858001"/>
            <a:chOff x="12743" y="-11699"/>
            <a:chExt cx="12165987" cy="6858001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3" y="-11699"/>
              <a:ext cx="126610" cy="68580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816453"/>
              <a:ext cx="152708" cy="1190698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-5888839"/>
              <a:ext cx="152709" cy="1190698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6339" y="-11699"/>
              <a:ext cx="13239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682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00208 0.3023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19" grpId="0" animBg="1"/>
      <p:bldP spid="21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5" y="842156"/>
            <a:ext cx="5214938" cy="5282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536" y="1906292"/>
            <a:ext cx="3440623" cy="3310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oup 12"/>
          <p:cNvGrpSpPr/>
          <p:nvPr/>
        </p:nvGrpSpPr>
        <p:grpSpPr>
          <a:xfrm>
            <a:off x="12743" y="-11699"/>
            <a:ext cx="12165987" cy="6858001"/>
            <a:chOff x="12743" y="-11699"/>
            <a:chExt cx="12165987" cy="685800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3" y="-11699"/>
              <a:ext cx="126610" cy="6858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816453"/>
              <a:ext cx="152708" cy="1190698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-5888839"/>
              <a:ext cx="152709" cy="1190698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6339" y="-11699"/>
              <a:ext cx="13239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8881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80682" y="512038"/>
            <a:ext cx="4353634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96980" y="2313926"/>
            <a:ext cx="9654157" cy="2800767"/>
            <a:chOff x="1596980" y="2313926"/>
            <a:chExt cx="9654157" cy="2800767"/>
          </a:xfrm>
        </p:grpSpPr>
        <p:sp>
          <p:nvSpPr>
            <p:cNvPr id="15" name="TextBox 14"/>
            <p:cNvSpPr txBox="1"/>
            <p:nvPr/>
          </p:nvSpPr>
          <p:spPr>
            <a:xfrm>
              <a:off x="1596980" y="2313926"/>
              <a:ext cx="9654157" cy="2800767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১.    </a:t>
              </a:r>
              <a:r>
                <a:rPr lang="en-US" sz="8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8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হর</a:t>
              </a:r>
              <a:r>
                <a:rPr lang="en-US" sz="8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কোনটি</a:t>
              </a:r>
              <a:r>
                <a:rPr lang="en-US" sz="8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8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লব</a:t>
              </a:r>
              <a:r>
                <a:rPr lang="en-US" sz="8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কোনটি</a:t>
              </a:r>
              <a:r>
                <a:rPr lang="en-US" sz="8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8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497539" y="2483890"/>
              <a:ext cx="873457" cy="1091821"/>
              <a:chOff x="3384644" y="1760561"/>
              <a:chExt cx="873457" cy="1091821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548418" y="1760561"/>
                <a:ext cx="545910" cy="5459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</a:p>
            </p:txBody>
          </p:sp>
          <p:sp>
            <p:nvSpPr>
              <p:cNvPr id="18" name="Minus 17"/>
              <p:cNvSpPr/>
              <p:nvPr/>
            </p:nvSpPr>
            <p:spPr>
              <a:xfrm>
                <a:off x="3384644" y="2197289"/>
                <a:ext cx="873457" cy="218365"/>
              </a:xfrm>
              <a:prstGeom prst="mathMinus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548418" y="2306471"/>
                <a:ext cx="545910" cy="5459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2743" y="-11699"/>
            <a:ext cx="12165987" cy="6858001"/>
            <a:chOff x="12743" y="-11699"/>
            <a:chExt cx="12165987" cy="685800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3" y="-11699"/>
              <a:ext cx="126610" cy="6858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816453"/>
              <a:ext cx="152708" cy="1190698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-5888839"/>
              <a:ext cx="152709" cy="1190698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6339" y="-11699"/>
              <a:ext cx="13239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8267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61484" y="3033429"/>
            <a:ext cx="8627003" cy="233910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১: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৯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01320" y="1288896"/>
            <a:ext cx="3289767" cy="110799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2743" y="-11699"/>
            <a:ext cx="12165987" cy="6858001"/>
            <a:chOff x="12743" y="-11699"/>
            <a:chExt cx="12165987" cy="685800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3" y="-11699"/>
              <a:ext cx="126610" cy="68580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816453"/>
              <a:ext cx="152708" cy="1190698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-5888839"/>
              <a:ext cx="152709" cy="11906989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6339" y="-11699"/>
              <a:ext cx="13239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7260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69355" y="1092954"/>
            <a:ext cx="5709331" cy="110799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3068" y="3183011"/>
            <a:ext cx="8739915" cy="212365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৩৫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743" y="-11699"/>
            <a:ext cx="12165987" cy="6858001"/>
            <a:chOff x="12743" y="-11699"/>
            <a:chExt cx="12165987" cy="68580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3" y="-11699"/>
              <a:ext cx="126610" cy="6858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816453"/>
              <a:ext cx="152708" cy="1190698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-5888839"/>
              <a:ext cx="152709" cy="1190698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6339" y="-11699"/>
              <a:ext cx="13239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932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58074" y="1132143"/>
            <a:ext cx="2600371" cy="110799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1214" y="2636439"/>
            <a:ext cx="7629572" cy="3139321"/>
            <a:chOff x="2281214" y="2636439"/>
            <a:chExt cx="7629572" cy="3139321"/>
          </a:xfrm>
        </p:grpSpPr>
        <p:sp>
          <p:nvSpPr>
            <p:cNvPr id="8" name="TextBox 7"/>
            <p:cNvSpPr txBox="1"/>
            <p:nvPr/>
          </p:nvSpPr>
          <p:spPr>
            <a:xfrm>
              <a:off x="2281214" y="2636439"/>
              <a:ext cx="7629572" cy="3139321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প্রশ্ন</a:t>
              </a:r>
              <a:r>
                <a:rPr lang="en-US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১       ,      ,     </a:t>
              </a:r>
              <a:r>
                <a:rPr lang="en-US" sz="6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6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লবকে</a:t>
              </a:r>
              <a:r>
                <a:rPr lang="en-US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en-US" sz="6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হরকে</a:t>
              </a:r>
              <a:r>
                <a:rPr lang="en-US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6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দ্বারা</a:t>
              </a:r>
              <a:r>
                <a:rPr lang="en-US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ভরাট</a:t>
              </a:r>
              <a:r>
                <a:rPr lang="en-US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13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209991" y="2636439"/>
              <a:ext cx="873457" cy="1091821"/>
              <a:chOff x="3384644" y="1760561"/>
              <a:chExt cx="873457" cy="1091821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548418" y="1760561"/>
                <a:ext cx="545910" cy="5459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</a:p>
            </p:txBody>
          </p:sp>
          <p:sp>
            <p:nvSpPr>
              <p:cNvPr id="16" name="Minus 15"/>
              <p:cNvSpPr/>
              <p:nvPr/>
            </p:nvSpPr>
            <p:spPr>
              <a:xfrm>
                <a:off x="3384644" y="2197289"/>
                <a:ext cx="873457" cy="218365"/>
              </a:xfrm>
              <a:prstGeom prst="mathMinus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48418" y="2306471"/>
                <a:ext cx="545910" cy="5459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421530" y="2636439"/>
              <a:ext cx="873457" cy="1091821"/>
              <a:chOff x="3384644" y="1760561"/>
              <a:chExt cx="873457" cy="1091821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548418" y="1760561"/>
                <a:ext cx="545910" cy="5459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</a:p>
            </p:txBody>
          </p:sp>
          <p:sp>
            <p:nvSpPr>
              <p:cNvPr id="20" name="Minus 19"/>
              <p:cNvSpPr/>
              <p:nvPr/>
            </p:nvSpPr>
            <p:spPr>
              <a:xfrm>
                <a:off x="3384644" y="2197289"/>
                <a:ext cx="873457" cy="218365"/>
              </a:xfrm>
              <a:prstGeom prst="mathMinus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548418" y="2306471"/>
                <a:ext cx="545910" cy="5459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967097" y="2638859"/>
              <a:ext cx="873457" cy="1091821"/>
              <a:chOff x="3384644" y="1760561"/>
              <a:chExt cx="873457" cy="1091821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548418" y="1760561"/>
                <a:ext cx="545910" cy="5459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</a:p>
            </p:txBody>
          </p:sp>
          <p:sp>
            <p:nvSpPr>
              <p:cNvPr id="24" name="Minus 23"/>
              <p:cNvSpPr/>
              <p:nvPr/>
            </p:nvSpPr>
            <p:spPr>
              <a:xfrm>
                <a:off x="3384644" y="2197289"/>
                <a:ext cx="873457" cy="218365"/>
              </a:xfrm>
              <a:prstGeom prst="mathMinus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548418" y="2306471"/>
                <a:ext cx="545910" cy="5459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</a:p>
            </p:txBody>
          </p:sp>
        </p:grpSp>
        <p:sp>
          <p:nvSpPr>
            <p:cNvPr id="2" name="Isosceles Triangle 1"/>
            <p:cNvSpPr/>
            <p:nvPr/>
          </p:nvSpPr>
          <p:spPr>
            <a:xfrm>
              <a:off x="3969482" y="3619246"/>
              <a:ext cx="1060704" cy="914400"/>
            </a:xfrm>
            <a:prstGeom prst="triangle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8641265" y="3728260"/>
              <a:ext cx="914400" cy="914400"/>
            </a:xfrm>
            <a:prstGeom prst="ellipse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2743" y="-11699"/>
            <a:ext cx="12165987" cy="6858001"/>
            <a:chOff x="12743" y="-11699"/>
            <a:chExt cx="12165987" cy="685800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3" y="-11699"/>
              <a:ext cx="126610" cy="68580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816453"/>
              <a:ext cx="152708" cy="1190698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-5888839"/>
              <a:ext cx="152709" cy="1190698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6339" y="-11699"/>
              <a:ext cx="13239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850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92528" y="1216955"/>
            <a:ext cx="4416109" cy="110799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66701" y="2717648"/>
            <a:ext cx="8857075" cy="2308324"/>
            <a:chOff x="1666701" y="2717648"/>
            <a:chExt cx="8857075" cy="2308324"/>
          </a:xfrm>
        </p:grpSpPr>
        <p:sp>
          <p:nvSpPr>
            <p:cNvPr id="8" name="TextBox 7"/>
            <p:cNvSpPr txBox="1"/>
            <p:nvPr/>
          </p:nvSpPr>
          <p:spPr>
            <a:xfrm>
              <a:off x="1666701" y="2717648"/>
              <a:ext cx="8857075" cy="2308324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7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বাড়ি</a:t>
              </a:r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পোস্টার</a:t>
              </a:r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পেপারে</a:t>
              </a:r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</a:t>
              </a:r>
              <a:r>
                <a:rPr lang="en-US" sz="7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রং</a:t>
              </a:r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1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498840" y="2717648"/>
              <a:ext cx="873457" cy="1091821"/>
              <a:chOff x="3384644" y="1760561"/>
              <a:chExt cx="873457" cy="109182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548418" y="1760561"/>
                <a:ext cx="545910" cy="5459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5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Minus 12"/>
              <p:cNvSpPr/>
              <p:nvPr/>
            </p:nvSpPr>
            <p:spPr>
              <a:xfrm>
                <a:off x="3384644" y="2197289"/>
                <a:ext cx="873457" cy="218365"/>
              </a:xfrm>
              <a:prstGeom prst="mathMinus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48418" y="2306471"/>
                <a:ext cx="545910" cy="5459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2743" y="-11699"/>
            <a:ext cx="12165987" cy="6858001"/>
            <a:chOff x="12743" y="-11699"/>
            <a:chExt cx="12165987" cy="685800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3" y="-11699"/>
              <a:ext cx="126610" cy="68580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816453"/>
              <a:ext cx="152708" cy="1190698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-5888839"/>
              <a:ext cx="152709" cy="1190698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6339" y="-11699"/>
              <a:ext cx="13239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0088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90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24001" y="457201"/>
          <a:ext cx="142875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139518" imgH="126835" progId="Equation.3">
                  <p:embed/>
                </p:oleObj>
              </mc:Choice>
              <mc:Fallback>
                <p:oleObj name="Equation" r:id="rId3" imgW="139518" imgH="126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457201"/>
                        <a:ext cx="142875" cy="12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81400" y="1066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42397" y="558968"/>
            <a:ext cx="5152518" cy="1015663"/>
          </a:xfrm>
          <a:prstGeom prst="rect">
            <a:avLst/>
          </a:prstGeom>
          <a:noFill/>
          <a:ln w="5715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1943963"/>
            <a:ext cx="7689762" cy="43749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14"/>
          <p:cNvGrpSpPr/>
          <p:nvPr/>
        </p:nvGrpSpPr>
        <p:grpSpPr>
          <a:xfrm>
            <a:off x="12743" y="-11699"/>
            <a:ext cx="12165987" cy="6858001"/>
            <a:chOff x="12743" y="-11699"/>
            <a:chExt cx="12165987" cy="685800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3" y="-11699"/>
              <a:ext cx="126610" cy="6858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816453"/>
              <a:ext cx="152708" cy="1190698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-5888839"/>
              <a:ext cx="152709" cy="1190698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6339" y="-11699"/>
              <a:ext cx="13239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2334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5922" y="1832222"/>
            <a:ext cx="8845826" cy="4047262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endParaRPr lang="bn-IN" sz="45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৩৩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ডিক্রীরচর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প্রাঃ বিদ্যালয়।</a:t>
            </a:r>
          </a:p>
          <a:p>
            <a:pPr algn="ctr"/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সদরপুর</a:t>
            </a:r>
            <a:r>
              <a:rPr lang="bn-IN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bn-IN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বাতায়ন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(a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2i)</a:t>
            </a:r>
            <a:endParaRPr lang="en-US" sz="4500" dirty="0" smtClean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ahsanhabib</a:t>
            </a: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5183@gmail.com</a:t>
            </a:r>
            <a:endParaRPr lang="en-US" sz="32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646" y="593181"/>
            <a:ext cx="1326720" cy="13900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899359" y="625540"/>
            <a:ext cx="4393277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743" y="-11699"/>
            <a:ext cx="12165987" cy="6858001"/>
            <a:chOff x="12743" y="-11699"/>
            <a:chExt cx="12165987" cy="68580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3" y="-11699"/>
              <a:ext cx="126610" cy="6858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816453"/>
              <a:ext cx="152708" cy="1190698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-5888839"/>
              <a:ext cx="152709" cy="1190698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6339" y="-11699"/>
              <a:ext cx="13239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942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7621" y="2181498"/>
            <a:ext cx="8098134" cy="3785652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চিহ্নিতকরণ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৮৩ ,৮৪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1005" y="937670"/>
            <a:ext cx="3444043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743" y="-11699"/>
            <a:ext cx="12165987" cy="6858001"/>
            <a:chOff x="12743" y="-11699"/>
            <a:chExt cx="12165987" cy="685800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3" y="-11699"/>
              <a:ext cx="126610" cy="6858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816453"/>
              <a:ext cx="152708" cy="1190698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-5888839"/>
              <a:ext cx="152709" cy="1190698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6339" y="-11699"/>
              <a:ext cx="13239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6842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62963" y="590879"/>
            <a:ext cx="2634019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887" y="2234920"/>
            <a:ext cx="10074687" cy="35394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১৯.১.২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১৯.১.৩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১৯.১.৪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743" y="-11699"/>
            <a:ext cx="12165987" cy="6858001"/>
            <a:chOff x="12743" y="-11699"/>
            <a:chExt cx="12165987" cy="68580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3" y="-11699"/>
              <a:ext cx="126610" cy="6858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816453"/>
              <a:ext cx="152708" cy="1190698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-5888839"/>
              <a:ext cx="152709" cy="1190698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6339" y="-11699"/>
              <a:ext cx="13239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38932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6957" y="738528"/>
            <a:ext cx="10374574" cy="1323439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92824" y="4735773"/>
            <a:ext cx="7854288" cy="15694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354237" y="2732264"/>
            <a:ext cx="7854288" cy="1569493"/>
            <a:chOff x="1589963" y="2784142"/>
            <a:chExt cx="7854288" cy="1569493"/>
          </a:xfrm>
        </p:grpSpPr>
        <p:sp>
          <p:nvSpPr>
            <p:cNvPr id="12" name="Rectangle 11"/>
            <p:cNvSpPr/>
            <p:nvPr/>
          </p:nvSpPr>
          <p:spPr>
            <a:xfrm>
              <a:off x="1589963" y="2784142"/>
              <a:ext cx="7854288" cy="1569493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5455694" y="2784142"/>
              <a:ext cx="13647" cy="154219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2354237" y="2745911"/>
            <a:ext cx="3865731" cy="15694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86000" y="4749419"/>
            <a:ext cx="3933968" cy="1569493"/>
          </a:xfrm>
          <a:prstGeom prst="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0153936" y="5012969"/>
            <a:ext cx="873457" cy="1091821"/>
            <a:chOff x="10153936" y="5012969"/>
            <a:chExt cx="873457" cy="1091821"/>
          </a:xfrm>
        </p:grpSpPr>
        <p:sp>
          <p:nvSpPr>
            <p:cNvPr id="22" name="Rectangle 21"/>
            <p:cNvSpPr/>
            <p:nvPr/>
          </p:nvSpPr>
          <p:spPr>
            <a:xfrm>
              <a:off x="10317710" y="5012969"/>
              <a:ext cx="545910" cy="5459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  <p:sp>
          <p:nvSpPr>
            <p:cNvPr id="23" name="Minus 22"/>
            <p:cNvSpPr/>
            <p:nvPr/>
          </p:nvSpPr>
          <p:spPr>
            <a:xfrm>
              <a:off x="10153936" y="5449697"/>
              <a:ext cx="873457" cy="218365"/>
            </a:xfrm>
            <a:prstGeom prst="mathMinus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317710" y="5558879"/>
              <a:ext cx="545910" cy="5459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2743" y="-11699"/>
            <a:ext cx="12165987" cy="6858001"/>
            <a:chOff x="12743" y="-11699"/>
            <a:chExt cx="12165987" cy="6858001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3" y="-11699"/>
              <a:ext cx="126610" cy="68580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816453"/>
              <a:ext cx="152708" cy="1190698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-5888839"/>
              <a:ext cx="152709" cy="1190698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6339" y="-11699"/>
              <a:ext cx="132391" cy="6858000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1196956" y="699191"/>
            <a:ext cx="10413231" cy="1200329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স্ট্রিপটি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28277" y="628458"/>
            <a:ext cx="10401238" cy="144655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44679" y="628457"/>
            <a:ext cx="10374575" cy="92333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স্ট্রিপের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06620" y="607988"/>
            <a:ext cx="10374575" cy="1200329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44680" y="583321"/>
            <a:ext cx="10374575" cy="1200329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02897" y="584463"/>
            <a:ext cx="10374575" cy="1754326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আড়াআড়ি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শিখবো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08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-0.00378 0.2891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35" grpId="0" animBg="1"/>
      <p:bldP spid="36" grpId="0" animBg="1"/>
      <p:bldP spid="37" grpId="0" animBg="1"/>
      <p:bldP spid="38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8089" y="827568"/>
            <a:ext cx="4727070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7470" y="2594461"/>
            <a:ext cx="855694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743" y="-11699"/>
            <a:ext cx="12165987" cy="6858001"/>
            <a:chOff x="12743" y="-11699"/>
            <a:chExt cx="12165987" cy="68580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3" y="-11699"/>
              <a:ext cx="126610" cy="6858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816453"/>
              <a:ext cx="152708" cy="1190698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-5888839"/>
              <a:ext cx="152709" cy="1190698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6339" y="-11699"/>
              <a:ext cx="13239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187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9551" y="1466481"/>
            <a:ext cx="8789158" cy="313932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অলিম্পিয়াড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চিহ্নিতকরণ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743" y="-11699"/>
            <a:ext cx="12165987" cy="6858001"/>
            <a:chOff x="12743" y="-11699"/>
            <a:chExt cx="12165987" cy="685800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3" y="-11699"/>
              <a:ext cx="126610" cy="6858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816453"/>
              <a:ext cx="152708" cy="1190698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-5888839"/>
              <a:ext cx="152709" cy="1190698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6339" y="-11699"/>
              <a:ext cx="13239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558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6740" y="642396"/>
            <a:ext cx="4212702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31821" y="1969121"/>
            <a:ext cx="8857133" cy="2554545"/>
            <a:chOff x="1331821" y="1969121"/>
            <a:chExt cx="8857133" cy="2554545"/>
          </a:xfrm>
        </p:grpSpPr>
        <p:sp>
          <p:nvSpPr>
            <p:cNvPr id="10" name="TextBox 9"/>
            <p:cNvSpPr txBox="1"/>
            <p:nvPr/>
          </p:nvSpPr>
          <p:spPr>
            <a:xfrm>
              <a:off x="1331821" y="1969121"/>
              <a:ext cx="8857133" cy="255454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ও </a:t>
              </a:r>
              <a:r>
                <a:rPr lang="en-US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8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8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হর</a:t>
              </a:r>
              <a:r>
                <a:rPr lang="en-US" sz="8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8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লব</a:t>
              </a:r>
              <a:r>
                <a:rPr lang="en-US" sz="8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8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নির্ণয়</a:t>
              </a:r>
              <a:r>
                <a:rPr lang="en-US" sz="8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8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929577" y="2176962"/>
              <a:ext cx="873457" cy="1091821"/>
              <a:chOff x="3384644" y="1760561"/>
              <a:chExt cx="873457" cy="109182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548418" y="1760561"/>
                <a:ext cx="545910" cy="5459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</a:p>
            </p:txBody>
          </p:sp>
          <p:sp>
            <p:nvSpPr>
              <p:cNvPr id="13" name="Minus 12"/>
              <p:cNvSpPr/>
              <p:nvPr/>
            </p:nvSpPr>
            <p:spPr>
              <a:xfrm>
                <a:off x="3384644" y="2197289"/>
                <a:ext cx="873457" cy="218365"/>
              </a:xfrm>
              <a:prstGeom prst="mathMinus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48418" y="2306471"/>
                <a:ext cx="545910" cy="5459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772024" y="2081428"/>
              <a:ext cx="873457" cy="1091821"/>
              <a:chOff x="3384644" y="1760561"/>
              <a:chExt cx="873457" cy="109182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548418" y="1760561"/>
                <a:ext cx="545910" cy="5459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</a:p>
            </p:txBody>
          </p:sp>
          <p:sp>
            <p:nvSpPr>
              <p:cNvPr id="21" name="Minus 20"/>
              <p:cNvSpPr/>
              <p:nvPr/>
            </p:nvSpPr>
            <p:spPr>
              <a:xfrm>
                <a:off x="3384644" y="2197289"/>
                <a:ext cx="873457" cy="218365"/>
              </a:xfrm>
              <a:prstGeom prst="mathMinus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548418" y="2306471"/>
                <a:ext cx="545910" cy="5459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12743" y="-11699"/>
            <a:ext cx="12165987" cy="6858001"/>
            <a:chOff x="12743" y="-11699"/>
            <a:chExt cx="12165987" cy="685800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3" y="-11699"/>
              <a:ext cx="126610" cy="6858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816453"/>
              <a:ext cx="152708" cy="1190698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16489" y="-5888839"/>
              <a:ext cx="152709" cy="1190698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6339" y="-11699"/>
              <a:ext cx="13239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61920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557</Words>
  <Application>Microsoft Office PowerPoint</Application>
  <PresentationFormat>Widescreen</PresentationFormat>
  <Paragraphs>92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view</dc:creator>
  <cp:lastModifiedBy>smart view</cp:lastModifiedBy>
  <cp:revision>57</cp:revision>
  <dcterms:created xsi:type="dcterms:W3CDTF">2021-06-18T13:48:00Z</dcterms:created>
  <dcterms:modified xsi:type="dcterms:W3CDTF">2021-10-02T00:34:04Z</dcterms:modified>
</cp:coreProperties>
</file>