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7"/>
  </p:notesMasterIdLst>
  <p:sldIdLst>
    <p:sldId id="276" r:id="rId2"/>
    <p:sldId id="267" r:id="rId3"/>
    <p:sldId id="257" r:id="rId4"/>
    <p:sldId id="258" r:id="rId5"/>
    <p:sldId id="260" r:id="rId6"/>
    <p:sldId id="262" r:id="rId7"/>
    <p:sldId id="265" r:id="rId8"/>
    <p:sldId id="266" r:id="rId9"/>
    <p:sldId id="268" r:id="rId10"/>
    <p:sldId id="269" r:id="rId11"/>
    <p:sldId id="277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A4B3967D-AB86-4280-BBBA-52D167252B29}">
          <p14:sldIdLst>
            <p14:sldId id="276"/>
            <p14:sldId id="267"/>
            <p14:sldId id="257"/>
            <p14:sldId id="258"/>
            <p14:sldId id="259"/>
            <p14:sldId id="260"/>
            <p14:sldId id="262"/>
          </p14:sldIdLst>
        </p14:section>
        <p14:section name="Untitled Section" id="{14FC4896-0B3C-4D7B-8A13-D3BFAFC684A1}">
          <p14:sldIdLst>
            <p14:sldId id="265"/>
            <p14:sldId id="266"/>
            <p14:sldId id="268"/>
            <p14:sldId id="269"/>
            <p14:sldId id="277"/>
            <p14:sldId id="271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961" autoAdjust="0"/>
    <p:restoredTop sz="94265" autoAdjust="0"/>
  </p:normalViewPr>
  <p:slideViewPr>
    <p:cSldViewPr>
      <p:cViewPr varScale="1">
        <p:scale>
          <a:sx n="69" d="100"/>
          <a:sy n="69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D6ACA-7B64-4DB4-9074-59737D671E27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65CC5-B119-4E49-BB08-8A70CFF15F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5689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65CC5-B119-4E49-BB08-8A70CFF15F1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6460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3/3/2014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3/3/2014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5599" y="6287133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540383"/>
            <a:ext cx="5181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9600" dirty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2133601"/>
            <a:ext cx="9160098" cy="472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626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n-BD" dirty="0" smtClean="0"/>
              <a:t>১৮-০৮-২০১৪ই;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36568" y="1447800"/>
            <a:ext cx="7017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ফুটবল আইনের পঞ্চমটি হলো </a:t>
            </a:r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রেফারি</a:t>
            </a:r>
            <a:r>
              <a:rPr lang="bn-BD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36568" y="3599765"/>
            <a:ext cx="6212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ফুটবল আইনের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ষষ্টটি 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হলো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ডেপুটি 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রেফারি।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538839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ফুটবল আইনের </a:t>
            </a:r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সপ্তমটি </a:t>
            </a:r>
            <a:r>
              <a:rPr lang="bn-BD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হলো </a:t>
            </a:r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খেলার সময়।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7472" y="4575899"/>
            <a:ext cx="7169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45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মিনিট+১৫মিনিট+৪৫মিনিট=১০৫মিনিট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51463" y="5655278"/>
            <a:ext cx="2594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200" y="5639434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98372" y="100188"/>
            <a:ext cx="1340428" cy="134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75785" y="2155686"/>
            <a:ext cx="1124816" cy="1277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5231" y="2155686"/>
            <a:ext cx="1124816" cy="1277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537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4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n-BD" smtClean="0"/>
              <a:t>১৮-০৮-২০১৪ ইং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1143000"/>
            <a:ext cx="60198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52600" y="457200"/>
            <a:ext cx="78486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i="1" dirty="0" smtClean="0">
                <a:solidFill>
                  <a:srgbClr val="00B0F0"/>
                </a:solidFill>
              </a:rPr>
              <a:t>দলীয় কাজ</a:t>
            </a:r>
          </a:p>
          <a:p>
            <a:pPr algn="ctr"/>
            <a:endParaRPr lang="bn-BD" sz="7200" dirty="0" smtClean="0"/>
          </a:p>
          <a:p>
            <a:pPr algn="ctr"/>
            <a:r>
              <a:rPr lang="bn-BD" sz="4000" dirty="0" smtClean="0">
                <a:solidFill>
                  <a:srgbClr val="00B050"/>
                </a:solidFill>
              </a:rPr>
              <a:t>ফুটবল খেলার আইন গুলো লিখ ।</a:t>
            </a:r>
          </a:p>
          <a:p>
            <a:pPr algn="ctr"/>
            <a:r>
              <a:rPr lang="bn-BD" sz="4000" dirty="0" smtClean="0">
                <a:solidFill>
                  <a:srgbClr val="0070C0"/>
                </a:solidFill>
              </a:rPr>
              <a:t>ফুটবল খেলার সময় কখন লিখ ।</a:t>
            </a:r>
          </a:p>
          <a:p>
            <a:pPr algn="ctr"/>
            <a:r>
              <a:rPr lang="bn-BD" sz="4000" dirty="0" smtClean="0">
                <a:solidFill>
                  <a:srgbClr val="7030A0"/>
                </a:solidFill>
              </a:rPr>
              <a:t>একটি ফুটবল খেলার মাঠের দৈঘ্য </a:t>
            </a:r>
          </a:p>
          <a:p>
            <a:pPr algn="ctr"/>
            <a:r>
              <a:rPr lang="bn-BD" sz="4000" dirty="0" smtClean="0">
                <a:solidFill>
                  <a:srgbClr val="7030A0"/>
                </a:solidFill>
              </a:rPr>
              <a:t> প্রস্থ্য লিখ </a:t>
            </a:r>
            <a:r>
              <a:rPr lang="bn-BD" sz="4000" dirty="0">
                <a:solidFill>
                  <a:srgbClr val="7030A0"/>
                </a:solidFill>
              </a:rPr>
              <a:t>। </a:t>
            </a:r>
          </a:p>
          <a:p>
            <a:endParaRPr lang="bn-BD" sz="4000" dirty="0" smtClean="0"/>
          </a:p>
          <a:p>
            <a:endParaRPr lang="bn-BD" sz="4000" dirty="0" smtClean="0"/>
          </a:p>
          <a:p>
            <a:endParaRPr lang="bn-BD" sz="4000" dirty="0" smtClean="0"/>
          </a:p>
          <a:p>
            <a:endParaRPr lang="bn-BD" sz="4000" dirty="0" smtClean="0"/>
          </a:p>
          <a:p>
            <a:endParaRPr lang="bn-BD" sz="4000" dirty="0" smtClean="0"/>
          </a:p>
        </p:txBody>
      </p:sp>
      <p:sp>
        <p:nvSpPr>
          <p:cNvPr id="9" name="Right Arrow 8"/>
          <p:cNvSpPr/>
          <p:nvPr/>
        </p:nvSpPr>
        <p:spPr>
          <a:xfrm>
            <a:off x="1295400" y="26670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295400" y="32004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295400" y="38100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096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n-BD" dirty="0" smtClean="0"/>
              <a:t>১৮-০৮-২০১৪ই;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Flowchart: Alternate Process 3"/>
          <p:cNvSpPr/>
          <p:nvPr/>
        </p:nvSpPr>
        <p:spPr>
          <a:xfrm>
            <a:off x="3048000" y="685800"/>
            <a:ext cx="3276600" cy="762000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1905000"/>
            <a:ext cx="9144000" cy="37338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ফুটবল খেলার খেলোয়াড়দের সরঞ্জাম গুলো কি কি লেখ?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331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n-BD" dirty="0" smtClean="0"/>
              <a:t>১৮-০৮-২০১৪ই;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Wave 3"/>
          <p:cNvSpPr/>
          <p:nvPr/>
        </p:nvSpPr>
        <p:spPr>
          <a:xfrm>
            <a:off x="2362200" y="304800"/>
            <a:ext cx="3962400" cy="1905000"/>
          </a:xfrm>
          <a:prstGeom prst="wav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2362200"/>
            <a:ext cx="9144000" cy="4038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১। গোল পোস্টের উচ্চতা কত?          ২। দুই গোল পোস্টের মাঝের দূরত্ব কত গজ।                              ৩।ফুটবল খেলার আইন কয়টি।</a:t>
            </a:r>
            <a:endParaRPr lang="en-US" sz="6000" dirty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522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n-BD" dirty="0" smtClean="0"/>
              <a:t>১৮-০৮-২০১৪৯;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Horizontal Scroll 3"/>
          <p:cNvSpPr/>
          <p:nvPr/>
        </p:nvSpPr>
        <p:spPr>
          <a:xfrm>
            <a:off x="1828800" y="914400"/>
            <a:ext cx="5486400" cy="129540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2576945"/>
            <a:ext cx="8686800" cy="336665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*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বাংলাদেশের ফুটবল খেলার মান উন্নয়নে সরকারের কি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কি পদক্ষেপ নেওয়া উচিত তা তুমি লেখ?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219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14082"/>
            <a:ext cx="2133600" cy="365125"/>
          </a:xfrm>
        </p:spPr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Flowchart: Punched Tape 7"/>
          <p:cNvSpPr/>
          <p:nvPr/>
        </p:nvSpPr>
        <p:spPr>
          <a:xfrm>
            <a:off x="0" y="5030272"/>
            <a:ext cx="9144000" cy="1065728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9" y="152400"/>
            <a:ext cx="9144000" cy="474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735660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8986" y="6356349"/>
            <a:ext cx="5437414" cy="133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81325" y="-685800"/>
            <a:ext cx="5487761" cy="1005609"/>
          </a:xfrm>
        </p:spPr>
        <p:txBody>
          <a:bodyPr/>
          <a:lstStyle/>
          <a:p>
            <a:r>
              <a:rPr lang="en-US" sz="1400" dirty="0" smtClean="0">
                <a:latin typeface="NikoshBAN" pitchFamily="2" charset="0"/>
                <a:cs typeface="NikoshBAN" pitchFamily="2" charset="0"/>
              </a:rPr>
              <a:t>18.08:2014</a:t>
            </a:r>
            <a:r>
              <a:rPr lang="bn-BD" sz="1400" dirty="0" smtClean="0">
                <a:latin typeface="NikoshBAN" pitchFamily="2" charset="0"/>
                <a:cs typeface="NikoshBAN" pitchFamily="2" charset="0"/>
              </a:rPr>
              <a:t>ই;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72886" y="228600"/>
            <a:ext cx="7696200" cy="229850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bn-BD" sz="8000" i="1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i="1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772886" y="2822916"/>
            <a:ext cx="7696200" cy="3962400"/>
          </a:xfrm>
          <a:prstGeom prst="horizontalScroll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Email: nazmulbped@gmail.com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78814" y="0"/>
            <a:ext cx="103228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2625573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-6928" y="0"/>
            <a:ext cx="9150927" cy="685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30135" y="656749"/>
            <a:ext cx="4876800" cy="172354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380298"/>
            <a:ext cx="8686800" cy="16004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শ্রেণিঃ নবম</a:t>
            </a:r>
            <a:r>
              <a:rPr lang="en-US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8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5635" y="4191000"/>
            <a:ext cx="830580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4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শারীরিক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শিক্ষা,স্বাস্থ্যাবিজ্ঞান ও খেলাধুলা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n-BD" sz="1400" smtClean="0">
                <a:latin typeface="NikoshBAN" pitchFamily="2" charset="0"/>
                <a:cs typeface="NikoshBAN" pitchFamily="2" charset="0"/>
              </a:rPr>
              <a:t>১৮-০৮-২০১৪ ইং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43466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0" y="228600"/>
            <a:ext cx="9144000" cy="1295400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7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0" y="1752600"/>
            <a:ext cx="9144000" cy="1143000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1.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ফুটবল খেলার আইন কানুন  লিখতে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পারবে।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Horizontal Scroll 2"/>
          <p:cNvSpPr/>
          <p:nvPr/>
        </p:nvSpPr>
        <p:spPr>
          <a:xfrm>
            <a:off x="-13855" y="3276600"/>
            <a:ext cx="9144000" cy="198120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2.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একটি আন্তর্জাতিক মানের ফুটবল মাঠের এরিয়া অংকন করতে পারবে 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71017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668" y="1066799"/>
            <a:ext cx="4318641" cy="262447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52400" y="152400"/>
            <a:ext cx="8763000" cy="6705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n-BD" sz="1400" dirty="0" smtClean="0">
                <a:latin typeface="NikoshBAN" pitchFamily="2" charset="0"/>
                <a:cs typeface="NikoshBAN" pitchFamily="2" charset="0"/>
              </a:rPr>
              <a:t>১৮-০৮-২০১৪ই;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907658">
            <a:off x="4555864" y="383784"/>
            <a:ext cx="4670519" cy="3990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668" y="3886199"/>
            <a:ext cx="4318641" cy="2835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9577" y="3886200"/>
            <a:ext cx="3877223" cy="28352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0" y="0"/>
            <a:ext cx="3742777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পূর্ব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জ্ঞান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যাচাই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821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990600" y="152400"/>
            <a:ext cx="10896600" cy="672638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814945" y="5334000"/>
            <a:ext cx="4876800" cy="11670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ফুটবল মাঠ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0861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9144000" cy="381000"/>
          </a:xfrm>
        </p:spPr>
        <p:txBody>
          <a:bodyPr/>
          <a:lstStyle/>
          <a:p>
            <a:r>
              <a:rPr lang="en-US" sz="1400" dirty="0" smtClean="0">
                <a:latin typeface="NikoshBAN" pitchFamily="2" charset="0"/>
                <a:cs typeface="NikoshBAN" pitchFamily="2" charset="0"/>
              </a:rPr>
              <a:t>18-08-2014</a:t>
            </a:r>
            <a:r>
              <a:rPr lang="bn-BD" sz="1400" dirty="0" smtClean="0">
                <a:latin typeface="NikoshBAN" pitchFamily="2" charset="0"/>
                <a:cs typeface="NikoshBAN" pitchFamily="2" charset="0"/>
              </a:rPr>
              <a:t> ই;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Pentagon 2"/>
          <p:cNvSpPr/>
          <p:nvPr/>
        </p:nvSpPr>
        <p:spPr>
          <a:xfrm>
            <a:off x="1447800" y="609600"/>
            <a:ext cx="6629400" cy="1143000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পাঠ শিরোনাম </a:t>
            </a:r>
          </a:p>
        </p:txBody>
      </p:sp>
      <p:sp>
        <p:nvSpPr>
          <p:cNvPr id="4" name="Oval 3"/>
          <p:cNvSpPr/>
          <p:nvPr/>
        </p:nvSpPr>
        <p:spPr>
          <a:xfrm>
            <a:off x="1447800" y="2244436"/>
            <a:ext cx="6629400" cy="403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দলগত খেলা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“ফুটবল”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777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09048" y="977900"/>
            <a:ext cx="3181350" cy="298450"/>
          </a:xfrm>
        </p:spPr>
        <p:txBody>
          <a:bodyPr/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4636" y="381000"/>
            <a:ext cx="9109364" cy="1790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ফুটবল খেলার আইন কানুন গুলো-</a:t>
            </a:r>
            <a:endParaRPr lang="bn-BD" sz="4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5000" y="2459542"/>
            <a:ext cx="4876800" cy="20478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14365" y="4869359"/>
            <a:ext cx="60580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ফুটবল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আইনের প্রথমটি হলো মাঠ।</a:t>
            </a:r>
          </a:p>
        </p:txBody>
      </p:sp>
    </p:spTree>
    <p:extLst>
      <p:ext uri="{BB962C8B-B14F-4D97-AF65-F5344CB8AC3E}">
        <p14:creationId xmlns:p14="http://schemas.microsoft.com/office/powerpoint/2010/main" xmlns="" val="78384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2400" y="149876"/>
            <a:ext cx="3181350" cy="292100"/>
          </a:xfrm>
        </p:spPr>
        <p:txBody>
          <a:bodyPr/>
          <a:lstStyle/>
          <a:p>
            <a:r>
              <a:rPr lang="bn-BD" sz="1400" dirty="0" smtClean="0">
                <a:latin typeface="NikoshBAN" pitchFamily="2" charset="0"/>
                <a:cs typeface="NikoshBAN" pitchFamily="2" charset="0"/>
              </a:rPr>
              <a:t>১৮-০৮-২০১৪ই;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10259" y="1103531"/>
            <a:ext cx="55607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ফুটবল আইনের </a:t>
            </a:r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দ্বিতীয়টি হলো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5866" y="3581400"/>
            <a:ext cx="76100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ফুটবল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আইনের তৃতীয়টি </a:t>
            </a:r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হলো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খেলোয়াড়ের সংখ্যা। 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5360" y="5791200"/>
            <a:ext cx="77705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ফুটবল আইনের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চতুর্থটি হলো খেলোয়াড়দের সরঞ্জাম।</a:t>
            </a:r>
            <a:endParaRPr lang="en-US" sz="3600" dirty="0">
              <a:solidFill>
                <a:srgbClr val="00B05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9447" y="228600"/>
            <a:ext cx="711031" cy="7205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5125" y="4395406"/>
            <a:ext cx="1906537" cy="122502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25625" y="4404161"/>
            <a:ext cx="2137510" cy="11502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33625" y="1866900"/>
            <a:ext cx="267652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096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1364</TotalTime>
  <Words>232</Words>
  <Application>Microsoft Office PowerPoint</Application>
  <PresentationFormat>On-screen Show (4:3)</PresentationFormat>
  <Paragraphs>68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Apothecary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Gobindopur AMBSchool</cp:lastModifiedBy>
  <cp:revision>265</cp:revision>
  <dcterms:created xsi:type="dcterms:W3CDTF">2006-08-16T00:00:00Z</dcterms:created>
  <dcterms:modified xsi:type="dcterms:W3CDTF">2021-10-02T08:22:47Z</dcterms:modified>
</cp:coreProperties>
</file>