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61" r:id="rId4"/>
    <p:sldId id="274" r:id="rId5"/>
    <p:sldId id="262" r:id="rId6"/>
    <p:sldId id="266" r:id="rId7"/>
    <p:sldId id="264" r:id="rId8"/>
    <p:sldId id="267" r:id="rId9"/>
    <p:sldId id="268" r:id="rId10"/>
    <p:sldId id="270" r:id="rId11"/>
    <p:sldId id="273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84438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13800" dirty="0" err="1">
                <a:latin typeface="NikoshBAN" pitchFamily="2" charset="0"/>
                <a:cs typeface="NikoshBAN" pitchFamily="2" charset="0"/>
              </a:rPr>
              <a:t>গ</a:t>
            </a:r>
            <a:r>
              <a:rPr lang="en-US" sz="13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13800" dirty="0" err="1">
                <a:latin typeface="NikoshBAN" pitchFamily="2" charset="0"/>
                <a:cs typeface="NikoshBAN" pitchFamily="2" charset="0"/>
              </a:rPr>
              <a:t>ম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0A5BC1-E729-49FC-A9EF-09FA57E483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4438"/>
            <a:ext cx="8153400" cy="4373562"/>
          </a:xfrm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5C806FDA-B9F7-4827-80EA-D9E83D51F050}"/>
              </a:ext>
            </a:extLst>
          </p:cNvPr>
          <p:cNvSpPr/>
          <p:nvPr/>
        </p:nvSpPr>
        <p:spPr>
          <a:xfrm>
            <a:off x="0" y="0"/>
            <a:ext cx="9144000" cy="7010400"/>
          </a:xfrm>
          <a:prstGeom prst="frame">
            <a:avLst>
              <a:gd name="adj1" fmla="val 4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0" y="533400"/>
            <a:ext cx="4419600" cy="5334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200" b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32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১।ইন্টারনেট </a:t>
            </a:r>
            <a:r>
              <a:rPr lang="en-US" sz="48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?                    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২।কম্পিউটার </a:t>
            </a:r>
            <a:r>
              <a:rPr lang="en-US" sz="44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গেমস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? </a:t>
            </a:r>
            <a:endParaRPr lang="en-US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3F0CFECF-317C-4CD6-8603-F9703E82395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7200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SutonnyMJ" pitchFamily="2" charset="0"/>
                <a:cs typeface="NikoshBAN" pitchFamily="2" charset="0"/>
              </a:rPr>
              <a:t>নেট</a:t>
            </a:r>
            <a:r>
              <a:rPr lang="en-US" sz="9600" dirty="0" err="1">
                <a:latin typeface="SutonnyMJ" pitchFamily="2" charset="0"/>
                <a:cs typeface="NikoshBAN" pitchFamily="2" charset="0"/>
              </a:rPr>
              <a:t>Iqv</a:t>
            </a:r>
            <a:r>
              <a:rPr lang="en-US" sz="7200" dirty="0" err="1">
                <a:latin typeface="SutonnyMJ" pitchFamily="2" charset="0"/>
                <a:cs typeface="NikoshBAN" pitchFamily="2" charset="0"/>
              </a:rPr>
              <a:t>র্ক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7200" dirty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8800" dirty="0">
                <a:latin typeface="SutonnyMJ" pitchFamily="2" charset="0"/>
                <a:cs typeface="NikoshBAN" pitchFamily="2" charset="0"/>
              </a:rPr>
              <a:t>¸‡</a:t>
            </a:r>
            <a:r>
              <a:rPr lang="en-US" sz="8800" dirty="0" err="1">
                <a:latin typeface="SutonnyMJ" pitchFamily="2" charset="0"/>
                <a:cs typeface="NikoshBAN" pitchFamily="2" charset="0"/>
              </a:rPr>
              <a:t>jv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1500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853763A-1564-44F7-A3E2-E362299B1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7238999" cy="4495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EB3471A-4837-4015-B53A-5BB5653FC8CD}"/>
              </a:ext>
            </a:extLst>
          </p:cNvPr>
          <p:cNvGrpSpPr/>
          <p:nvPr/>
        </p:nvGrpSpPr>
        <p:grpSpPr>
          <a:xfrm>
            <a:off x="5902" y="0"/>
            <a:ext cx="9290498" cy="6964017"/>
            <a:chOff x="40777" y="-64453"/>
            <a:chExt cx="12187366" cy="696401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8ED82D-F39A-4AA8-80D0-F9376F446484}"/>
                </a:ext>
              </a:extLst>
            </p:cNvPr>
            <p:cNvGrpSpPr/>
            <p:nvPr/>
          </p:nvGrpSpPr>
          <p:grpSpPr>
            <a:xfrm>
              <a:off x="40777" y="-64453"/>
              <a:ext cx="12187366" cy="6964017"/>
              <a:chOff x="0" y="33130"/>
              <a:chExt cx="12192000" cy="6824870"/>
            </a:xfrm>
            <a:solidFill>
              <a:srgbClr val="00B050"/>
            </a:solidFill>
          </p:grpSpPr>
          <p:sp>
            <p:nvSpPr>
              <p:cNvPr id="8" name="Frame 7">
                <a:extLst>
                  <a:ext uri="{FF2B5EF4-FFF2-40B4-BE49-F238E27FC236}">
                    <a16:creationId xmlns:a16="http://schemas.microsoft.com/office/drawing/2014/main" id="{D2653C06-BF78-472E-AA2E-F90642F638E0}"/>
                  </a:ext>
                </a:extLst>
              </p:cNvPr>
              <p:cNvSpPr/>
              <p:nvPr/>
            </p:nvSpPr>
            <p:spPr>
              <a:xfrm>
                <a:off x="0" y="33130"/>
                <a:ext cx="12192000" cy="6824870"/>
              </a:xfrm>
              <a:prstGeom prst="frame">
                <a:avLst>
                  <a:gd name="adj1" fmla="val 655"/>
                </a:avLst>
              </a:prstGeom>
              <a:grpFill/>
              <a:ln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8D0B67CF-2C0C-4819-B2A9-561CD7BCF8D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120" t="7960" r="23697" b="8457"/>
              <a:stretch/>
            </p:blipFill>
            <p:spPr>
              <a:xfrm rot="16200000">
                <a:off x="10553114" y="77527"/>
                <a:ext cx="1524000" cy="1524002"/>
              </a:xfrm>
              <a:prstGeom prst="rect">
                <a:avLst/>
              </a:prstGeom>
              <a:noFill/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81F9343C-C19C-41DE-8F1A-3D69048F93F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120" t="7960" r="23697" b="8457"/>
              <a:stretch/>
            </p:blipFill>
            <p:spPr>
              <a:xfrm>
                <a:off x="10629900" y="5256470"/>
                <a:ext cx="1524000" cy="1524002"/>
              </a:xfrm>
              <a:prstGeom prst="rect">
                <a:avLst/>
              </a:prstGeom>
              <a:noFill/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916B392-5BA5-4E5C-8EAC-E6275224CC6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120" t="7960" r="23697" b="8457"/>
              <a:stretch/>
            </p:blipFill>
            <p:spPr>
              <a:xfrm rot="5400000">
                <a:off x="108463" y="5300869"/>
                <a:ext cx="1524000" cy="1524002"/>
              </a:xfrm>
              <a:prstGeom prst="rect">
                <a:avLst/>
              </a:prstGeom>
              <a:noFill/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4724E2A-CB4D-4E37-B1E1-1105A1562F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120" t="7960" r="26406" b="8457"/>
              <a:stretch/>
            </p:blipFill>
            <p:spPr>
              <a:xfrm rot="5400000" flipH="1">
                <a:off x="127335" y="118982"/>
                <a:ext cx="1436134" cy="1499928"/>
              </a:xfrm>
              <a:prstGeom prst="rect">
                <a:avLst/>
              </a:prstGeom>
              <a:noFill/>
            </p:spPr>
          </p:pic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615F284-E4B8-420E-A0AA-06699F1D7B53}"/>
                  </a:ext>
                </a:extLst>
              </p:cNvPr>
              <p:cNvSpPr/>
              <p:nvPr/>
            </p:nvSpPr>
            <p:spPr>
              <a:xfrm>
                <a:off x="4365215" y="284868"/>
                <a:ext cx="3284551" cy="78882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>
                    <a:solidFill>
                      <a:schemeClr val="tx2"/>
                    </a:solidFill>
                    <a:latin typeface="NikoshBAN" panose="02000000000000000000"/>
                  </a:rPr>
                  <a:t>পরিচিতি</a:t>
                </a:r>
                <a:endParaRPr lang="en-US" sz="28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4" name="Rounded Rectangle 10">
                <a:extLst>
                  <a:ext uri="{FF2B5EF4-FFF2-40B4-BE49-F238E27FC236}">
                    <a16:creationId xmlns:a16="http://schemas.microsoft.com/office/drawing/2014/main" id="{F7219E50-767C-4DA2-81F0-1C7E5E911F17}"/>
                  </a:ext>
                </a:extLst>
              </p:cNvPr>
              <p:cNvSpPr/>
              <p:nvPr/>
            </p:nvSpPr>
            <p:spPr>
              <a:xfrm>
                <a:off x="546392" y="1908763"/>
                <a:ext cx="4827465" cy="4442314"/>
              </a:xfrm>
              <a:prstGeom prst="roundRect">
                <a:avLst>
                  <a:gd name="adj" fmla="val 5484"/>
                </a:avLst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bn-BD" sz="2400" b="1" u="sng" dirty="0">
                  <a:solidFill>
                    <a:schemeClr val="tx1"/>
                  </a:solidFill>
                  <a:latin typeface="NikoshBAN"/>
                  <a:cs typeface="NikoshBAN" pitchFamily="2" charset="0"/>
                </a:endParaRPr>
              </a:p>
              <a:p>
                <a:pPr algn="ctr"/>
                <a:endParaRPr lang="bn-BD" sz="2400" u="sng" dirty="0">
                  <a:solidFill>
                    <a:schemeClr val="tx1"/>
                  </a:solidFill>
                  <a:latin typeface="NikoshBAN"/>
                  <a:cs typeface="NikoshBAN" pitchFamily="2" charset="0"/>
                </a:endParaRPr>
              </a:p>
              <a:p>
                <a:pPr algn="ctr"/>
                <a:endParaRPr lang="bn-BD" sz="2400" u="sng" dirty="0">
                  <a:solidFill>
                    <a:schemeClr val="tx1"/>
                  </a:solidFill>
                  <a:latin typeface="NikoshBAN"/>
                  <a:cs typeface="NikoshBAN" pitchFamily="2" charset="0"/>
                </a:endParaRPr>
              </a:p>
              <a:p>
                <a:pPr algn="ctr"/>
                <a:endParaRPr lang="bn-BD" sz="2400" u="sng" dirty="0">
                  <a:solidFill>
                    <a:schemeClr val="tx1"/>
                  </a:solidFill>
                  <a:latin typeface="NikoshBAN"/>
                  <a:cs typeface="NikoshBAN" pitchFamily="2" charset="0"/>
                </a:endParaRPr>
              </a:p>
              <a:p>
                <a:pPr algn="ctr"/>
                <a:endParaRPr lang="bn-BD" sz="3200" u="sng" dirty="0">
                  <a:solidFill>
                    <a:schemeClr val="tx1"/>
                  </a:solidFill>
                  <a:latin typeface="NikoshBAN"/>
                  <a:cs typeface="NikoshBAN" pitchFamily="2" charset="0"/>
                </a:endParaRPr>
              </a:p>
              <a:p>
                <a:pPr algn="ctr"/>
                <a:endParaRPr lang="bn-BD" sz="2000" u="sng" dirty="0">
                  <a:solidFill>
                    <a:schemeClr val="tx1"/>
                  </a:solidFill>
                  <a:latin typeface="NikoshBAN"/>
                  <a:cs typeface="NikoshBAN" pitchFamily="2" charset="0"/>
                </a:endParaRPr>
              </a:p>
              <a:p>
                <a:pPr algn="ctr"/>
                <a:endParaRPr lang="bn-BD" sz="2000" u="sng" dirty="0">
                  <a:solidFill>
                    <a:schemeClr val="tx1"/>
                  </a:solidFill>
                  <a:latin typeface="NikoshBAN"/>
                  <a:cs typeface="NikoshBAN" pitchFamily="2" charset="0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8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শাহানাজ</a:t>
                </a:r>
                <a:r>
                  <a:rPr lang="en-US" sz="28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বেগম</a:t>
                </a:r>
                <a:endParaRPr lang="en-US" sz="2800" b="1" u="sng" dirty="0">
                  <a:solidFill>
                    <a:srgbClr val="002060"/>
                  </a:solidFill>
                  <a:latin typeface="NikoshBAN"/>
                  <a:cs typeface="NikoshBAN" pitchFamily="2" charset="0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সহকারি</a:t>
                </a:r>
                <a:r>
                  <a:rPr lang="en-US" sz="20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 </a:t>
                </a: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শিক্ষক</a:t>
                </a:r>
                <a:endParaRPr lang="en-US" sz="2000" b="1" u="sng" dirty="0">
                  <a:solidFill>
                    <a:srgbClr val="002060"/>
                  </a:solidFill>
                  <a:latin typeface="NikoshBAN"/>
                  <a:cs typeface="NikoshBAN" pitchFamily="2" charset="0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হাজী</a:t>
                </a:r>
                <a:r>
                  <a:rPr lang="en-US" sz="20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 </a:t>
                </a: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হেলাল</a:t>
                </a:r>
                <a:r>
                  <a:rPr lang="en-US" sz="20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 </a:t>
                </a: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উদ্দিন</a:t>
                </a:r>
                <a:r>
                  <a:rPr lang="en-US" sz="20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 </a:t>
                </a: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বালিকা</a:t>
                </a:r>
                <a:r>
                  <a:rPr lang="en-US" sz="20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 </a:t>
                </a: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উচ্চ</a:t>
                </a:r>
                <a:r>
                  <a:rPr lang="en-US" sz="20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 </a:t>
                </a: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বিদ্যালয়</a:t>
                </a:r>
                <a:endParaRPr lang="en-US" sz="2000" b="1" u="sng" dirty="0">
                  <a:solidFill>
                    <a:srgbClr val="002060"/>
                  </a:solidFill>
                  <a:latin typeface="NikoshBAN"/>
                  <a:cs typeface="NikoshBAN" pitchFamily="2" charset="0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000" b="1" u="sng" dirty="0" err="1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তারাকান্দা,ময়মনসিংহ</a:t>
                </a:r>
                <a:r>
                  <a:rPr lang="en-US" sz="20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।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000" b="1" u="sng" dirty="0">
                    <a:solidFill>
                      <a:srgbClr val="002060"/>
                    </a:solidFill>
                    <a:latin typeface="NikoshBAN"/>
                    <a:cs typeface="NikoshBAN" pitchFamily="2" charset="0"/>
                  </a:rPr>
                  <a:t>E-mail:-sbegumict2015@gmail.com  </a:t>
                </a:r>
              </a:p>
              <a:p>
                <a:pPr algn="ctr"/>
                <a:endParaRPr lang="bn-IN" sz="2000" u="sng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br>
                  <a:rPr lang="bn-BD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endPara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15" name="Picture 2" descr="C:\Users\Lotus\Pictures\ICT4E.jpg">
                <a:extLst>
                  <a:ext uri="{FF2B5EF4-FFF2-40B4-BE49-F238E27FC236}">
                    <a16:creationId xmlns:a16="http://schemas.microsoft.com/office/drawing/2014/main" id="{79454EF3-2DC8-49F1-A9EA-3E571EAD0A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38586" y="2037147"/>
                <a:ext cx="1819421" cy="1505824"/>
              </a:xfrm>
              <a:prstGeom prst="snip2DiagRect">
                <a:avLst>
                  <a:gd name="adj1" fmla="val 0"/>
                  <a:gd name="adj2" fmla="val 16667"/>
                </a:avLst>
              </a:prstGeom>
              <a:grpFill/>
              <a:ln w="88900" cap="sq">
                <a:solidFill>
                  <a:srgbClr val="FFFFFF"/>
                </a:solidFill>
                <a:miter lim="800000"/>
              </a:ln>
              <a:effectLst>
                <a:outerShdw blurRad="88900" algn="tl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5571422-8682-4014-9072-2131A0B29BDF}"/>
                  </a:ext>
                </a:extLst>
              </p:cNvPr>
              <p:cNvSpPr/>
              <p:nvPr/>
            </p:nvSpPr>
            <p:spPr>
              <a:xfrm>
                <a:off x="546391" y="1202072"/>
                <a:ext cx="4707357" cy="60108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>
                    <a:latin typeface="NikoshBAN" panose="02000000000000000000"/>
                  </a:rPr>
                  <a:t>শিক্ষক</a:t>
                </a:r>
                <a:r>
                  <a:rPr lang="en-US" sz="2400" dirty="0">
                    <a:latin typeface="NikoshBAN" panose="02000000000000000000"/>
                  </a:rPr>
                  <a:t> </a:t>
                </a:r>
                <a:r>
                  <a:rPr lang="en-US" sz="2400" dirty="0" err="1">
                    <a:latin typeface="NikoshBAN" panose="02000000000000000000"/>
                  </a:rPr>
                  <a:t>পরিচিতি</a:t>
                </a:r>
                <a:endParaRPr lang="en-US" sz="2400" dirty="0">
                  <a:latin typeface="NikoshBAN" panose="0200000000000000000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867BC8C-A1AE-4EFB-88BA-C9C4250BAE01}"/>
                  </a:ext>
                </a:extLst>
              </p:cNvPr>
              <p:cNvSpPr/>
              <p:nvPr/>
            </p:nvSpPr>
            <p:spPr>
              <a:xfrm>
                <a:off x="6786587" y="1246158"/>
                <a:ext cx="4707357" cy="614478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>
                    <a:latin typeface="NikoshBAN" panose="02000000000000000000"/>
                  </a:rPr>
                  <a:t>পাঠ</a:t>
                </a:r>
                <a:r>
                  <a:rPr lang="en-US" sz="2400" dirty="0">
                    <a:latin typeface="NikoshBAN" panose="02000000000000000000"/>
                  </a:rPr>
                  <a:t>  </a:t>
                </a:r>
                <a:r>
                  <a:rPr lang="en-US" sz="2400" dirty="0" err="1">
                    <a:latin typeface="NikoshBAN" panose="02000000000000000000"/>
                  </a:rPr>
                  <a:t>পরিচিতি</a:t>
                </a:r>
                <a:endParaRPr lang="en-US" sz="2400" dirty="0">
                  <a:latin typeface="NikoshBAN" panose="02000000000000000000"/>
                </a:endParaRPr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0D284D2E-3C3D-4604-B79F-93AE131C4414}"/>
                  </a:ext>
                </a:extLst>
              </p:cNvPr>
              <p:cNvSpPr/>
              <p:nvPr/>
            </p:nvSpPr>
            <p:spPr>
              <a:xfrm>
                <a:off x="6598058" y="1987957"/>
                <a:ext cx="5084418" cy="4187716"/>
              </a:xfrm>
              <a:prstGeom prst="roundRect">
                <a:avLst>
                  <a:gd name="adj" fmla="val 6729"/>
                </a:avLst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  <a:p>
                <a:pPr algn="ctr"/>
                <a:endParaRPr lang="en-US" sz="2800" dirty="0"/>
              </a:p>
              <a:p>
                <a:pPr algn="ctr"/>
                <a:endParaRPr lang="en-US" sz="2800" dirty="0"/>
              </a:p>
              <a:p>
                <a:pPr algn="ctr"/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err="1">
                    <a:solidFill>
                      <a:srgbClr val="002060"/>
                    </a:solidFill>
                    <a:latin typeface="NikoshBAN" panose="02000000000000000000"/>
                  </a:rPr>
                  <a:t>শ্রেণীঃ-নবম</a:t>
                </a:r>
                <a:r>
                  <a:rPr lang="en-US" sz="2400" b="1" dirty="0">
                    <a:solidFill>
                      <a:srgbClr val="002060"/>
                    </a:solidFill>
                    <a:latin typeface="NikoshBAN" panose="02000000000000000000"/>
                  </a:rPr>
                  <a:t>/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NikoshBAN" panose="02000000000000000000"/>
                  </a:rPr>
                  <a:t>দশম</a:t>
                </a:r>
                <a:endParaRPr lang="en-US" sz="2400" b="1" dirty="0">
                  <a:solidFill>
                    <a:srgbClr val="002060"/>
                  </a:solidFill>
                  <a:latin typeface="NikoshBAN" panose="0200000000000000000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err="1">
                    <a:solidFill>
                      <a:srgbClr val="002060"/>
                    </a:solidFill>
                    <a:latin typeface="NikoshBAN" panose="02000000000000000000"/>
                  </a:rPr>
                  <a:t>বিষয়</a:t>
                </a:r>
                <a:r>
                  <a:rPr lang="en-US" sz="2400" b="1" dirty="0">
                    <a:solidFill>
                      <a:srgbClr val="002060"/>
                    </a:solidFill>
                    <a:latin typeface="NikoshBAN" panose="02000000000000000000"/>
                  </a:rPr>
                  <a:t> ICT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002060"/>
                    </a:solidFill>
                    <a:latin typeface="NikoshBAN" panose="02000000000000000000"/>
                  </a:rPr>
                  <a:t>অধ্যায়ঃ-২য়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002060"/>
                    </a:solidFill>
                    <a:latin typeface="NikoshBAN" panose="02000000000000000000"/>
                  </a:rPr>
                  <a:t>সময়ঃ-৫০মিনিট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002060"/>
                    </a:solidFill>
                    <a:latin typeface="NikoshBAN" panose="02000000000000000000"/>
                  </a:rPr>
                  <a:t>তারিখ-০২/১০/২০২১</a:t>
                </a:r>
                <a:endParaRPr lang="en-US" b="1" dirty="0">
                  <a:solidFill>
                    <a:srgbClr val="002060"/>
                  </a:solidFill>
                  <a:latin typeface="NikoshBAN" panose="02000000000000000000"/>
                </a:endParaRPr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1116F38-8452-4A60-894F-269840553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270" y="6236710"/>
              <a:ext cx="11953460" cy="5703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AAD3191-E724-45F9-BB63-5AEC12D1B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5674" y="1800312"/>
              <a:ext cx="969001" cy="4273096"/>
            </a:xfrm>
            <a:prstGeom prst="rect">
              <a:avLst/>
            </a:prstGeom>
          </p:spPr>
        </p:pic>
      </p:grpSp>
      <p:pic>
        <p:nvPicPr>
          <p:cNvPr id="19" name="Picture 18" descr="class-9-10-text-book_collected_samakal_261367.jpg">
            <a:extLst>
              <a:ext uri="{FF2B5EF4-FFF2-40B4-BE49-F238E27FC236}">
                <a16:creationId xmlns:a16="http://schemas.microsoft.com/office/drawing/2014/main" id="{9293E32B-C9F7-4D79-BE9E-7A9856DD67F3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77820" b="50649"/>
          <a:stretch>
            <a:fillRect/>
          </a:stretch>
        </p:blipFill>
        <p:spPr>
          <a:xfrm>
            <a:off x="5881475" y="2040751"/>
            <a:ext cx="1509924" cy="163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9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cal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37E09780-095E-4843-8FF8-DBECD3B6CE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971800"/>
          </a:xfrm>
          <a:prstGeom prst="rect">
            <a:avLst/>
          </a:prstGeom>
          <a:solidFill>
            <a:srgbClr val="92D050"/>
          </a:solidFill>
          <a:ln w="28575"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নেটওয়ার্কে</a:t>
            </a:r>
            <a:r>
              <a:rPr lang="en-US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352800"/>
            <a:ext cx="81534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HP\Desktop\ishak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00B05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96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  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ব্যাবহারের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অতিমাত্রায়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গেমস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62200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অতিমাত্রায়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6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ব্যাবহারের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  <a:cs typeface="NikoshBAN" pitchFamily="2" charset="0"/>
              </a:rPr>
              <a:t> |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91440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socilpi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0" y="381000"/>
            <a:ext cx="9144000" cy="647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04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7200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দলীগত</a:t>
            </a:r>
            <a:r>
              <a:rPr lang="en-US" sz="72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40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i="1" dirty="0" err="1">
                <a:latin typeface="NikoshBAN" pitchFamily="2" charset="0"/>
                <a:cs typeface="NikoshBAN" pitchFamily="2" charset="0"/>
              </a:rPr>
              <a:t>অতিমাত্রায়</a:t>
            </a:r>
            <a:r>
              <a:rPr lang="en-US" sz="54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i="1" dirty="0" err="1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5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>
                <a:latin typeface="NikoshBAN" pitchFamily="2" charset="0"/>
                <a:cs typeface="NikoshBAN" pitchFamily="2" charset="0"/>
              </a:rPr>
              <a:t>ব্যাবহারের</a:t>
            </a:r>
            <a:r>
              <a:rPr lang="en-US" sz="5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5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>
                <a:latin typeface="NikoshBAN" pitchFamily="2" charset="0"/>
                <a:cs typeface="NikoshBAN" pitchFamily="2" charset="0"/>
              </a:rPr>
              <a:t>দিকগুলির</a:t>
            </a:r>
            <a:r>
              <a:rPr lang="en-US" sz="5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i="1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6A51ADD5-BC6F-4C6B-93A5-FAC0ABC13E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376</TotalTime>
  <Words>109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NikoshBAN</vt:lpstr>
      <vt:lpstr>SutonnyMJ</vt:lpstr>
      <vt:lpstr>Trebuchet MS</vt:lpstr>
      <vt:lpstr>Wingdings</vt:lpstr>
      <vt:lpstr>Wingdings 2</vt:lpstr>
      <vt:lpstr>Opulent</vt:lpstr>
      <vt:lpstr>স্বাগতম  </vt:lpstr>
      <vt:lpstr>PowerPoint Presentation</vt:lpstr>
      <vt:lpstr>PowerPoint Presentation</vt:lpstr>
      <vt:lpstr>PowerPoint Presentation</vt:lpstr>
      <vt:lpstr>শিখনফল </vt:lpstr>
      <vt:lpstr>    অতিমাত্রায় ইন্টারনেট    ব্যাবহারের ফলাফল |</vt:lpstr>
      <vt:lpstr>PowerPoint Presentation</vt:lpstr>
      <vt:lpstr>PowerPoint Presentation</vt:lpstr>
      <vt:lpstr>দলীগত কাজ </vt:lpstr>
      <vt:lpstr>মুল্যায়ন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park BD</dc:creator>
  <cp:lastModifiedBy>ASUS</cp:lastModifiedBy>
  <cp:revision>114</cp:revision>
  <dcterms:created xsi:type="dcterms:W3CDTF">2006-08-16T00:00:00Z</dcterms:created>
  <dcterms:modified xsi:type="dcterms:W3CDTF">2021-10-02T02:13:03Z</dcterms:modified>
</cp:coreProperties>
</file>