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61" r:id="rId4"/>
    <p:sldId id="259" r:id="rId5"/>
    <p:sldId id="263" r:id="rId6"/>
    <p:sldId id="262" r:id="rId7"/>
    <p:sldId id="265" r:id="rId8"/>
    <p:sldId id="260" r:id="rId9"/>
    <p:sldId id="267" r:id="rId10"/>
    <p:sldId id="264" r:id="rId11"/>
    <p:sldId id="268" r:id="rId12"/>
    <p:sldId id="266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76200"/>
            <a:ext cx="8991600" cy="1219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0"/>
            <a:ext cx="5257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BD8D61-B869-4FC2-8EFF-D668137E4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spd="med"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39108"/>
            <a:ext cx="3835956" cy="2622606"/>
          </a:xfrm>
          <a:prstGeom prst="rect">
            <a:avLst/>
          </a:prstGeom>
        </p:spPr>
      </p:pic>
      <p:pic>
        <p:nvPicPr>
          <p:cNvPr id="5" name="Picture 4" descr="maxresdefault (4).jpg"/>
          <p:cNvPicPr>
            <a:picLocks noChangeAspect="1"/>
          </p:cNvPicPr>
          <p:nvPr/>
        </p:nvPicPr>
        <p:blipFill>
          <a:blip r:embed="rId3"/>
          <a:srcRect l="8259" r="12089"/>
          <a:stretch>
            <a:fillRect/>
          </a:stretch>
        </p:blipFill>
        <p:spPr>
          <a:xfrm>
            <a:off x="4648200" y="1168220"/>
            <a:ext cx="4038600" cy="2641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81000"/>
            <a:ext cx="152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আমলকি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0" y="381000"/>
            <a:ext cx="1527858" cy="553120"/>
            <a:chOff x="8831484" y="1143000"/>
            <a:chExt cx="1527858" cy="553120"/>
          </a:xfrm>
        </p:grpSpPr>
        <p:sp>
          <p:nvSpPr>
            <p:cNvPr id="8" name="Rectangle 7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03175" y="1172900"/>
              <a:ext cx="1194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বহেড়া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" y="3962400"/>
            <a:ext cx="4191000" cy="2667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ব্যবহারঃ ভিটামিন সি সমৃদ্ধ এবং ত্রিফলার একটি ফল। ফলের রস যকৃত, পেটের পীড়া,হজম ও কাশিতে বিশেষ উপকারী।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3962400"/>
            <a:ext cx="4191000" cy="2667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ব্যবহারঃ আয়ুর্বেদিক ঔষধ ত্রিফলার অন্যতম ফল বহেড়া। ফল হৃৎপিণ্ড, ফুসফুস, নাসিকা, গলার রোগ ও অজীর্ণতার ভালো ঔষধ।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124201"/>
            <a:ext cx="8686800" cy="1676400"/>
          </a:xfrm>
          <a:prstGeom prst="rect">
            <a:avLst/>
          </a:prstGeom>
          <a:solidFill>
            <a:srgbClr val="002060">
              <a:alpha val="48000"/>
            </a:srgbClr>
          </a:solidFill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“ঔষধি উদ্ভিদ সব মানুষের চিকিৎসা সহায়ক” বিশ্লেষণ কর।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304800"/>
            <a:ext cx="4191000" cy="1295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solidFill>
                <a:srgbClr val="00B05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151" y="1905000"/>
            <a:ext cx="8686800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আমলকিতে কোন ভিটামিন থাকে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ফলগুলোকে ত্রিফলা বলা হয়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ঘৃতকুমারির কোন অংশ ব্যবহার করা হয়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তুলসী পাতা কোন রোগের জন্য বেশি উপকারি ?</a:t>
            </a:r>
          </a:p>
          <a:p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71800" y="228600"/>
            <a:ext cx="3221502" cy="996294"/>
            <a:chOff x="5236167" y="519880"/>
            <a:chExt cx="2400121" cy="781132"/>
          </a:xfrm>
        </p:grpSpPr>
        <p:sp>
          <p:nvSpPr>
            <p:cNvPr id="5" name="Rectangle 4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133600"/>
            <a:ext cx="8686800" cy="3048000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হরিতকি,আমলকি এবং বহেড়াকে ত্রিফলা বলা হয় কেন ? ব্যাখ্যা কর।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28600"/>
            <a:ext cx="5334000" cy="121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n w="635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914400"/>
            <a:ext cx="30909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635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635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95723-F510-49DC-8FFA-7ED6372FC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95512"/>
            <a:ext cx="6553199" cy="405288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EB3471A-4837-4015-B53A-5BB5653FC8CD}"/>
              </a:ext>
            </a:extLst>
          </p:cNvPr>
          <p:cNvGrpSpPr/>
          <p:nvPr/>
        </p:nvGrpSpPr>
        <p:grpSpPr>
          <a:xfrm>
            <a:off x="5902" y="0"/>
            <a:ext cx="9290498" cy="6964017"/>
            <a:chOff x="40777" y="-64453"/>
            <a:chExt cx="12187366" cy="69640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8ED82D-F39A-4AA8-80D0-F9376F446484}"/>
                </a:ext>
              </a:extLst>
            </p:cNvPr>
            <p:cNvGrpSpPr/>
            <p:nvPr/>
          </p:nvGrpSpPr>
          <p:grpSpPr>
            <a:xfrm>
              <a:off x="40777" y="-64453"/>
              <a:ext cx="12187366" cy="6964017"/>
              <a:chOff x="0" y="33130"/>
              <a:chExt cx="12192000" cy="6824870"/>
            </a:xfrm>
            <a:solidFill>
              <a:srgbClr val="00B050"/>
            </a:solidFill>
          </p:grpSpPr>
          <p:sp>
            <p:nvSpPr>
              <p:cNvPr id="8" name="Frame 7">
                <a:extLst>
                  <a:ext uri="{FF2B5EF4-FFF2-40B4-BE49-F238E27FC236}">
                    <a16:creationId xmlns:a16="http://schemas.microsoft.com/office/drawing/2014/main" id="{D2653C06-BF78-472E-AA2E-F90642F638E0}"/>
                  </a:ext>
                </a:extLst>
              </p:cNvPr>
              <p:cNvSpPr/>
              <p:nvPr/>
            </p:nvSpPr>
            <p:spPr>
              <a:xfrm>
                <a:off x="0" y="33130"/>
                <a:ext cx="12192000" cy="6824870"/>
              </a:xfrm>
              <a:prstGeom prst="frame">
                <a:avLst>
                  <a:gd name="adj1" fmla="val 655"/>
                </a:avLst>
              </a:prstGeom>
              <a:grpFill/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D0B67CF-2C0C-4819-B2A9-561CD7BCF8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20" t="7960" r="23697" b="8457"/>
              <a:stretch/>
            </p:blipFill>
            <p:spPr>
              <a:xfrm rot="16200000">
                <a:off x="10553114" y="77527"/>
                <a:ext cx="1524000" cy="1524002"/>
              </a:xfrm>
              <a:prstGeom prst="rect">
                <a:avLst/>
              </a:prstGeom>
              <a:noFill/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1F9343C-C19C-41DE-8F1A-3D69048F93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20" t="7960" r="23697" b="8457"/>
              <a:stretch/>
            </p:blipFill>
            <p:spPr>
              <a:xfrm>
                <a:off x="10629900" y="5256470"/>
                <a:ext cx="1524000" cy="1524002"/>
              </a:xfrm>
              <a:prstGeom prst="rect">
                <a:avLst/>
              </a:prstGeom>
              <a:noFill/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916B392-5BA5-4E5C-8EAC-E6275224CC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20" t="7960" r="23697" b="8457"/>
              <a:stretch/>
            </p:blipFill>
            <p:spPr>
              <a:xfrm rot="5400000">
                <a:off x="108463" y="5300869"/>
                <a:ext cx="1524000" cy="1524002"/>
              </a:xfrm>
              <a:prstGeom prst="rect">
                <a:avLst/>
              </a:prstGeom>
              <a:noFill/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4724E2A-CB4D-4E37-B1E1-1105A1562F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20" t="7960" r="26406" b="8457"/>
              <a:stretch/>
            </p:blipFill>
            <p:spPr>
              <a:xfrm rot="5400000" flipH="1">
                <a:off x="127335" y="118982"/>
                <a:ext cx="1436134" cy="1499928"/>
              </a:xfrm>
              <a:prstGeom prst="rect">
                <a:avLst/>
              </a:prstGeom>
              <a:noFill/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615F284-E4B8-420E-A0AA-06699F1D7B53}"/>
                  </a:ext>
                </a:extLst>
              </p:cNvPr>
              <p:cNvSpPr/>
              <p:nvPr/>
            </p:nvSpPr>
            <p:spPr>
              <a:xfrm>
                <a:off x="4365215" y="284868"/>
                <a:ext cx="3284551" cy="78882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chemeClr val="tx2"/>
                    </a:solidFill>
                    <a:latin typeface="NikoshBAN" panose="02000000000000000000"/>
                  </a:rPr>
                  <a:t>পরিচিতি</a:t>
                </a: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F7219E50-767C-4DA2-81F0-1C7E5E911F17}"/>
                  </a:ext>
                </a:extLst>
              </p:cNvPr>
              <p:cNvSpPr/>
              <p:nvPr/>
            </p:nvSpPr>
            <p:spPr>
              <a:xfrm>
                <a:off x="546392" y="1908763"/>
                <a:ext cx="4827465" cy="4442314"/>
              </a:xfrm>
              <a:prstGeom prst="roundRect">
                <a:avLst>
                  <a:gd name="adj" fmla="val 5484"/>
                </a:avLst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bn-BD" sz="2400" b="1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/>
                <a:endParaRPr lang="bn-BD" sz="2400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/>
                <a:endParaRPr lang="bn-BD" sz="2400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/>
                <a:endParaRPr lang="bn-BD" sz="2400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/>
                <a:endParaRPr lang="bn-BD" sz="3200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/>
                <a:endParaRPr lang="bn-BD" sz="2000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/>
                <a:endParaRPr lang="bn-BD" sz="2000" u="sng" dirty="0">
                  <a:solidFill>
                    <a:schemeClr val="tx1"/>
                  </a:solidFill>
                  <a:latin typeface="NikoshBAN"/>
                  <a:cs typeface="NikoshBAN" pitchFamily="2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8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শাহানাজ</a:t>
                </a:r>
                <a:r>
                  <a:rPr lang="en-US" sz="28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বেগম</a:t>
                </a:r>
                <a:endParaRPr lang="en-US" sz="28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সহকারি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শিক্ষক</a:t>
                </a:r>
                <a:endParaRPr lang="en-US" sz="20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হাজী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হেলাল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উদ্দিন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বালিকা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উচ্চ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বিদ্যালয়</a:t>
                </a:r>
                <a:endParaRPr lang="en-US" sz="20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000" b="1" u="sng" dirty="0" err="1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তারাকান্দা,ময়মনসিংহ</a:t>
                </a: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।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000" b="1" u="sng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E-mail:-sbegumict2015@gmail.com  </a:t>
                </a:r>
              </a:p>
              <a:p>
                <a:pPr algn="ctr"/>
                <a:endParaRPr lang="bn-IN" sz="2000" u="sng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br>
                  <a:rPr lang="bn-BD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endPara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5" name="Picture 2" descr="C:\Users\Lotus\Pictures\ICT4E.jpg">
                <a:extLst>
                  <a:ext uri="{FF2B5EF4-FFF2-40B4-BE49-F238E27FC236}">
                    <a16:creationId xmlns:a16="http://schemas.microsoft.com/office/drawing/2014/main" id="{79454EF3-2DC8-49F1-A9EA-3E571EAD0A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38586" y="2037147"/>
                <a:ext cx="1819421" cy="1505824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grpFill/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5571422-8682-4014-9072-2131A0B29BDF}"/>
                  </a:ext>
                </a:extLst>
              </p:cNvPr>
              <p:cNvSpPr/>
              <p:nvPr/>
            </p:nvSpPr>
            <p:spPr>
              <a:xfrm>
                <a:off x="546391" y="1202072"/>
                <a:ext cx="4707357" cy="601080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/>
                  </a:rPr>
                  <a:t>শিক্ষক</a:t>
                </a:r>
                <a:r>
                  <a:rPr lang="en-US" sz="2400" dirty="0">
                    <a:latin typeface="NikoshBAN" panose="02000000000000000000"/>
                  </a:rPr>
                  <a:t> </a:t>
                </a:r>
                <a:r>
                  <a:rPr lang="en-US" sz="2400" dirty="0" err="1">
                    <a:latin typeface="NikoshBAN" panose="02000000000000000000"/>
                  </a:rPr>
                  <a:t>পরিচিতি</a:t>
                </a:r>
                <a:endParaRPr lang="en-US" sz="2400" dirty="0">
                  <a:latin typeface="NikoshBAN" panose="0200000000000000000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67BC8C-A1AE-4EFB-88BA-C9C4250BAE01}"/>
                  </a:ext>
                </a:extLst>
              </p:cNvPr>
              <p:cNvSpPr/>
              <p:nvPr/>
            </p:nvSpPr>
            <p:spPr>
              <a:xfrm>
                <a:off x="6786587" y="1246158"/>
                <a:ext cx="4707357" cy="614478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/>
                  </a:rPr>
                  <a:t>পাঠ</a:t>
                </a:r>
                <a:r>
                  <a:rPr lang="en-US" sz="2400" dirty="0">
                    <a:latin typeface="NikoshBAN" panose="02000000000000000000"/>
                  </a:rPr>
                  <a:t>  </a:t>
                </a:r>
                <a:r>
                  <a:rPr lang="en-US" sz="2400" dirty="0" err="1">
                    <a:latin typeface="NikoshBAN" panose="02000000000000000000"/>
                  </a:rPr>
                  <a:t>পরিচিতি</a:t>
                </a:r>
                <a:endParaRPr lang="en-US" sz="2400" dirty="0">
                  <a:latin typeface="NikoshBAN" panose="02000000000000000000"/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D284D2E-3C3D-4604-B79F-93AE131C4414}"/>
                  </a:ext>
                </a:extLst>
              </p:cNvPr>
              <p:cNvSpPr/>
              <p:nvPr/>
            </p:nvSpPr>
            <p:spPr>
              <a:xfrm>
                <a:off x="6598058" y="1987957"/>
                <a:ext cx="5084418" cy="4187716"/>
              </a:xfrm>
              <a:prstGeom prst="roundRect">
                <a:avLst>
                  <a:gd name="adj" fmla="val 6729"/>
                </a:avLst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/>
                  </a:rPr>
                  <a:t>শ্রেণীঃ-নবম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/>
                  </a:rPr>
                  <a:t>/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/>
                  </a:rPr>
                  <a:t>দশম</a:t>
                </a:r>
                <a:endParaRPr lang="en-US" sz="2400" b="1" dirty="0">
                  <a:solidFill>
                    <a:srgbClr val="002060"/>
                  </a:solidFill>
                  <a:latin typeface="NikoshBAN" panose="0200000000000000000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/>
                  </a:rPr>
                  <a:t>বিষয়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/>
                  </a:rPr>
                  <a:t>কৃষি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/>
                  </a:rPr>
                  <a:t>শিক্ষা</a:t>
                </a:r>
                <a:endParaRPr lang="en-US" sz="2400" b="1" dirty="0">
                  <a:solidFill>
                    <a:srgbClr val="002060"/>
                  </a:solidFill>
                  <a:latin typeface="NikoshBAN" panose="0200000000000000000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/>
                  </a:rPr>
                  <a:t>অধ্যায়ঃ-চতুর্থ</a:t>
                </a:r>
                <a:endParaRPr lang="en-US" sz="2400" b="1" dirty="0">
                  <a:solidFill>
                    <a:srgbClr val="002060"/>
                  </a:solidFill>
                  <a:latin typeface="NikoshBAN" panose="0200000000000000000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/>
                  </a:rPr>
                  <a:t>সময়ঃ-৫০মিনিট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/>
                  </a:rPr>
                  <a:t>তারিখ-০২/১০/২০২১</a:t>
                </a:r>
                <a:endParaRPr lang="en-US" b="1" dirty="0">
                  <a:solidFill>
                    <a:srgbClr val="002060"/>
                  </a:solidFill>
                  <a:latin typeface="NikoshBAN" panose="0200000000000000000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116F38-8452-4A60-894F-269840553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70" y="6236710"/>
              <a:ext cx="11953460" cy="57034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AD3191-E724-45F9-BB63-5AEC12D1B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674" y="1800312"/>
              <a:ext cx="969001" cy="4273096"/>
            </a:xfrm>
            <a:prstGeom prst="rect">
              <a:avLst/>
            </a:prstGeom>
          </p:spPr>
        </p:pic>
      </p:grpSp>
      <p:pic>
        <p:nvPicPr>
          <p:cNvPr id="19" name="Picture 18" descr="class-9-10-text-book_collected_samakal_261367.jpg">
            <a:extLst>
              <a:ext uri="{FF2B5EF4-FFF2-40B4-BE49-F238E27FC236}">
                <a16:creationId xmlns:a16="http://schemas.microsoft.com/office/drawing/2014/main" id="{9293E32B-C9F7-4D79-BE9E-7A9856DD67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7820" b="50649"/>
          <a:stretch>
            <a:fillRect/>
          </a:stretch>
        </p:blipFill>
        <p:spPr>
          <a:xfrm>
            <a:off x="5881475" y="2040751"/>
            <a:ext cx="1509924" cy="163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9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143000"/>
            <a:ext cx="3733800" cy="2590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228600" dist="12700" dir="480000" sx="99000" sy="99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1" y="1143000"/>
            <a:ext cx="3733800" cy="2514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038600"/>
            <a:ext cx="3886200" cy="2590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oritaki.jpg"/>
          <p:cNvPicPr>
            <a:picLocks noChangeAspect="1"/>
          </p:cNvPicPr>
          <p:nvPr/>
        </p:nvPicPr>
        <p:blipFill>
          <a:blip r:embed="rId5"/>
          <a:srcRect l="17820" r="21758"/>
          <a:stretch>
            <a:fillRect/>
          </a:stretch>
        </p:blipFill>
        <p:spPr>
          <a:xfrm>
            <a:off x="5105401" y="4038600"/>
            <a:ext cx="3733800" cy="251460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3C1734BA-D0F2-4137-AC3F-026542AE6914}"/>
              </a:ext>
            </a:extLst>
          </p:cNvPr>
          <p:cNvSpPr/>
          <p:nvPr/>
        </p:nvSpPr>
        <p:spPr>
          <a:xfrm>
            <a:off x="2819400" y="304800"/>
            <a:ext cx="3733800" cy="60960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ছবি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দেখে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বল</a:t>
            </a:r>
            <a:r>
              <a:rPr lang="en-US" sz="2800" dirty="0">
                <a:solidFill>
                  <a:schemeClr val="tx1"/>
                </a:solidFill>
              </a:rPr>
              <a:t> ।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28600" y="1371600"/>
            <a:ext cx="8686800" cy="3657600"/>
          </a:xfrm>
          <a:prstGeom prst="horizontalScroll">
            <a:avLst/>
          </a:prstGeom>
          <a:noFill/>
          <a:ln w="38100"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>
                <a:ln w="9525">
                  <a:noFill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ঔষধি</a:t>
            </a:r>
            <a:r>
              <a:rPr lang="en-US" sz="4800" b="1" dirty="0">
                <a:ln w="9525">
                  <a:noFill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noFill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b="1" dirty="0">
                <a:ln w="9525">
                  <a:noFill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9525">
                  <a:noFill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এর ব্যবহার </a:t>
            </a:r>
            <a:endParaRPr lang="en-US" sz="4800" b="1" dirty="0">
              <a:ln w="9525"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95600" y="228600"/>
            <a:ext cx="35052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শিখন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ফল</a:t>
            </a:r>
            <a:endParaRPr lang="en-US" sz="3600" dirty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620000" cy="472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</a:p>
          <a:p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ঔষধি উদ্ভিদ কী তা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ঔষধি উদ্ভিদ সনাক্ত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ঔষধি উদ্ভিদের ব্যবহার সম্পর্কে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686799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ঔষধি উদ্ভিদঃ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যেসব উদ্ভিদ আমাদের রোগ ব্যাধির উপশম বা নিরাময়ে ব্যবহার হয়, সেগুলোকেই ঔষধি উদ্ভিদ বলা হয়।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181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সর্দি-কাশিতে তুলসী পাতার রস ও মধু মিশিয়ে খাওয়ালে বেশ উপকার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axresdefault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794473"/>
            <a:ext cx="5029200" cy="300612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thanku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12624" cy="311262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95600" y="228600"/>
            <a:ext cx="3072633" cy="653976"/>
            <a:chOff x="4815068" y="179401"/>
            <a:chExt cx="2407534" cy="653976"/>
          </a:xfrm>
        </p:grpSpPr>
        <p:sp>
          <p:nvSpPr>
            <p:cNvPr id="5" name="Rectangle 4"/>
            <p:cNvSpPr/>
            <p:nvPr/>
          </p:nvSpPr>
          <p:spPr>
            <a:xfrm>
              <a:off x="4815068" y="179401"/>
              <a:ext cx="2407534" cy="6539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67448" y="235352"/>
              <a:ext cx="1631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ঔষধি উদ্ভিদ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0" y="3962400"/>
            <a:ext cx="123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থানকুনি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ul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90600"/>
            <a:ext cx="2971800" cy="29814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43600" y="39624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কালমেঘ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495800"/>
            <a:ext cx="4572000" cy="156966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ব্যবহারঃ ছেলে মেয়েদের পেটের অসুখ, বিশেষ করে বদহজম ও আমাশয় রোগ নিরাময়ে থানকুনি খুব বেশি ব্যবহৃত হয়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876800" y="4495800"/>
            <a:ext cx="39624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ব্যবহারঃ ছোট ছেলে-মেয়েদের জ্বর, অজীর্ণ ও লিভার দোষে এর রস একটি অত্যন্ত ভালো ঔষধ।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515E-6 -2.25717E-6 L -0.24889 -0.267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3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814E-6 2.08141E-6 L -0.22701 -0.217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220px-ആടലോടക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3733800" cy="2686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381000"/>
            <a:ext cx="137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বাসক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nake-root-3-720x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333868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304800"/>
            <a:ext cx="12057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সর্পগন্ধা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733800"/>
            <a:ext cx="3962400" cy="2895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/>
              </a:rPr>
              <a:t>ব্যবহার –কাশি নিরাময়ে অধিক ব্যবহৃত হয়। সমপরিমাণ আদার রস ও মধু সহ বাসক পাতার রস খেলে  কার্যকরী হয় ।   </a:t>
            </a:r>
            <a:endParaRPr lang="en-US" sz="2800" dirty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3733800"/>
            <a:ext cx="4267200" cy="2819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ব্যবহার-সর্পগন্ধার মূলের বা ফলের  রস উচ্চ রক্ত চাপে ব্যবহৃত হয় ।পাগলের  চিকিৎসায় ও এটি ব্যবহৃত হয় ।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917E-6 -4.34783E-7 L -0.53477 -0.273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1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1933E-6 -1.97965E-6 L -2.21933E-6 -0.286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rjun-Tree-Inner20171214075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3657600" cy="28969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9600" y="304801"/>
            <a:ext cx="1961564" cy="609600"/>
            <a:chOff x="8831484" y="1143000"/>
            <a:chExt cx="1527858" cy="546904"/>
          </a:xfrm>
        </p:grpSpPr>
        <p:sp>
          <p:nvSpPr>
            <p:cNvPr id="5" name="Rectangle 4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03175" y="1172900"/>
              <a:ext cx="1194122" cy="40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অর্জুন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Arjun.jpg"/>
          <p:cNvPicPr>
            <a:picLocks noChangeAspect="1"/>
          </p:cNvPicPr>
          <p:nvPr/>
        </p:nvPicPr>
        <p:blipFill>
          <a:blip r:embed="rId3"/>
          <a:srcRect l="27938" t="17174" b="19855"/>
          <a:stretch>
            <a:fillRect/>
          </a:stretch>
        </p:blipFill>
        <p:spPr>
          <a:xfrm>
            <a:off x="304800" y="2209800"/>
            <a:ext cx="2643466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28600" y="4114800"/>
            <a:ext cx="4343400" cy="251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ব্যবহারঃ কাচা পাতার রস আমাশয় রোগ উপশমে ব্যবহৃত হয়। ছাল হৃদরোগ, নিম্ন রক্তচাপ ও অর্শ রোগ উপশম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oritaki.jpg"/>
          <p:cNvPicPr>
            <a:picLocks noChangeAspect="1"/>
          </p:cNvPicPr>
          <p:nvPr/>
        </p:nvPicPr>
        <p:blipFill>
          <a:blip r:embed="rId4"/>
          <a:srcRect l="17820" r="21758"/>
          <a:stretch>
            <a:fillRect/>
          </a:stretch>
        </p:blipFill>
        <p:spPr>
          <a:xfrm>
            <a:off x="5257800" y="914400"/>
            <a:ext cx="3429000" cy="30109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600" y="4114800"/>
            <a:ext cx="4114800" cy="251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ব্যবহারঃ আয়ুর্বেদিক ঔষধ ত্রিফলার অন্যতম ফল হরিতকী। আমাশয় রক্তশূন্যতা, পিত্তরোগ, হৃদরোগ ও দন্তরোগ উপশম হয়।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304800"/>
            <a:ext cx="14991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হরিতকি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9403E-7 -2.25717E-6 L 0.48151 -0.271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344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Lotus</dc:creator>
  <cp:lastModifiedBy>ASUS</cp:lastModifiedBy>
  <cp:revision>44</cp:revision>
  <dcterms:created xsi:type="dcterms:W3CDTF">2006-08-16T00:00:00Z</dcterms:created>
  <dcterms:modified xsi:type="dcterms:W3CDTF">2021-10-02T02:17:22Z</dcterms:modified>
</cp:coreProperties>
</file>