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D5AA2-8456-44FB-BD29-BB050763871C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7A89209-8D46-4F1B-9E89-76F1BB327998}">
      <dgm:prSet phldrT="[Text]"/>
      <dgm:spPr/>
      <dgm:t>
        <a:bodyPr>
          <a:prstTxWarp prst="textChevronInverted">
            <a:avLst/>
          </a:prstTxWarp>
        </a:bodyPr>
        <a:lstStyle/>
        <a:p>
          <a:r>
            <a:rPr lang="en-US" dirty="0" smtClean="0"/>
            <a:t>    </a:t>
          </a:r>
          <a:r>
            <a:rPr lang="en-US" b="1" dirty="0" err="1" smtClean="0">
              <a:solidFill>
                <a:schemeClr val="tx1"/>
              </a:solidFill>
            </a:rPr>
            <a:t>মুনাফা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অর্জন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84B01E2-1B1F-481D-A707-0BAB0740CF13}" type="parTrans" cxnId="{8DD4AF63-D8F3-4B64-B4CF-451C8D57DF75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E1629B34-2CEA-4003-9553-FA067B56CE83}" type="sibTrans" cxnId="{8DD4AF63-D8F3-4B64-B4CF-451C8D57DF75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ED4C0CCC-5580-4C80-BC99-BEE62491D958}">
      <dgm:prSet phldrT="[Text]"/>
      <dgm:spPr>
        <a:solidFill>
          <a:schemeClr val="accent6">
            <a:lumMod val="75000"/>
          </a:schemeClr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নিরাপত্তা</a:t>
          </a:r>
          <a:r>
            <a:rPr lang="en-US" dirty="0" smtClean="0"/>
            <a:t>   </a:t>
          </a:r>
          <a:endParaRPr lang="en-US" dirty="0"/>
        </a:p>
      </dgm:t>
    </dgm:pt>
    <dgm:pt modelId="{BCFD01D0-096A-497C-AC93-63224A895366}" type="parTrans" cxnId="{BED897A5-CFA9-473F-9218-DB6576021DD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1306D094-4C4A-4D4C-B21F-149B2E959104}" type="sibTrans" cxnId="{BED897A5-CFA9-473F-9218-DB6576021DD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06C4B18-D8C2-4F23-8613-C33B1316EC2B}">
      <dgm:prSet phldrT="[Text]"/>
      <dgm:spPr>
        <a:solidFill>
          <a:schemeClr val="accent5"/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অর্থনৈতিক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স্থিতিশিলতা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B95669BB-E870-4181-A499-0A505EC0C46E}" type="parTrans" cxnId="{27533895-DF93-477E-A359-A443816DEE6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628241A0-89CF-4AE8-9B93-CF6207C847BA}" type="sibTrans" cxnId="{27533895-DF93-477E-A359-A443816DEE6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C72B1D6-FA7B-4663-80CD-882CD0709EAA}">
      <dgm:prSet phldrT="[Text]"/>
      <dgm:spPr>
        <a:solidFill>
          <a:schemeClr val="accent6"/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শিল্প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বানিজ্য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উন্নয়ন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28386ED-A599-482D-BC3C-A423A5429B24}" type="parTrans" cxnId="{78CFE97C-8D42-42EA-9D3C-19EE635D725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90E5E785-9D89-49D6-8B30-2ADF6DE17BE7}" type="sibTrans" cxnId="{78CFE97C-8D42-42EA-9D3C-19EE635D725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A3B59A6D-C276-482A-A5AD-1007B5EBFFA8}">
      <dgm:prSet phldrT="[Text]"/>
      <dgm:spPr>
        <a:solidFill>
          <a:schemeClr val="accent3"/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জীবন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যাত্রার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মান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উন্নয়ন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1F3760F3-8CD8-4C8C-826B-F8788C98F6D8}" type="parTrans" cxnId="{D40F37F9-4724-423E-A780-E6342CBF3116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DCCCAE1-3857-4B0B-9F5E-BAF9F6DD6171}" type="sibTrans" cxnId="{D40F37F9-4724-423E-A780-E6342CBF3116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E8058E3-2814-46A9-B1CD-2D4C66F3E313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মূলধন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গঠন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C6FD8E1F-AF87-4275-B820-F586B8FCB49C}" type="parTrans" cxnId="{85287352-233D-41F0-9CB8-3CA39037BA7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64C8571-C951-4B33-8021-E194CB11AC08}" type="sibTrans" cxnId="{85287352-233D-41F0-9CB8-3CA39037BA7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27F76CB-0A9D-4965-883F-3928CFD4BCA3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বিনিয়োগের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মাধ্যম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EF07246-D7B2-458A-BCBC-4830CA397980}" type="parTrans" cxnId="{C59E63C6-5981-45DD-A4BD-4046BD980B02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83BC256F-22F5-4C3F-819F-AF0EFC1217A6}" type="sibTrans" cxnId="{C59E63C6-5981-45DD-A4BD-4046BD980B02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C5F823E7-D311-44FF-AAE7-E7588A155A00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জনকল্যান</a:t>
          </a:r>
          <a:r>
            <a:rPr lang="en-US" dirty="0" smtClean="0"/>
            <a:t> </a:t>
          </a:r>
          <a:endParaRPr lang="en-US" dirty="0"/>
        </a:p>
      </dgm:t>
    </dgm:pt>
    <dgm:pt modelId="{62BC1459-24A1-4B8E-8905-C221770B7FBB}" type="parTrans" cxnId="{4F9B7DAD-BF53-4C12-B5E2-B82C1F4D61BE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43F6F9DC-70E3-46BE-84AD-770618E64B66}" type="sibTrans" cxnId="{4F9B7DAD-BF53-4C12-B5E2-B82C1F4D61BE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9D21D09B-58BB-4A66-BE3A-C0CF267E8880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ঋণ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নিয়ন্ত্রনে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সহায়তা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6F3B9DC7-28AD-4EF7-BBBF-CCCE541942E7}" type="parTrans" cxnId="{28809E0A-691C-41ED-A452-146BF59E61C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A39CF877-FA0C-41DE-81C2-A6E03F62F6AD}" type="sibTrans" cxnId="{28809E0A-691C-41ED-A452-146BF59E61CA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295FE35D-E0E0-4403-A960-394748917181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পরিকল্পনা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প্রনয়নও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বাস্তবায়নে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সহযোগিতা</a:t>
          </a:r>
          <a:r>
            <a:rPr lang="en-US" b="1" dirty="0" smtClean="0">
              <a:solidFill>
                <a:schemeClr val="tx1"/>
              </a:solidFill>
            </a:rPr>
            <a:t>  </a:t>
          </a:r>
          <a:endParaRPr lang="en-US" b="1" dirty="0">
            <a:solidFill>
              <a:schemeClr val="tx1"/>
            </a:solidFill>
          </a:endParaRPr>
        </a:p>
      </dgm:t>
    </dgm:pt>
    <dgm:pt modelId="{28F73FDE-4081-4ADD-8E44-BC94FFAB5996}" type="parTrans" cxnId="{3C54E2DA-260F-44AF-9833-FF9A4849F25D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8898C04-D777-4EF5-8387-CCA967C91CD5}" type="sibTrans" cxnId="{3C54E2DA-260F-44AF-9833-FF9A4849F25D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5A1369BD-C02C-4EF8-A168-5C6C0EE552BB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সম্পদের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সুষম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বন্টন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CA045209-5E4C-4AF0-B9D6-72EEB278BB8E}" type="parTrans" cxnId="{45021998-7455-4458-BD97-7248E1F152A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6981958-16D8-4143-918A-FA3AEB763A34}" type="sibTrans" cxnId="{45021998-7455-4458-BD97-7248E1F152A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8243D9A5-88F0-4351-BFA4-69C44EFB4722}">
      <dgm:prSet/>
      <dgm:spPr/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কর্ম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সংস্থান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সৃষ্টি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93405516-A3C0-4539-8293-F1E1B2B08CA6}" type="parTrans" cxnId="{2B5B537D-B2A9-4A05-A915-08E0D3C7751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035E5E01-EC56-4977-9330-D91CEAB03A98}" type="sibTrans" cxnId="{2B5B537D-B2A9-4A05-A915-08E0D3C7751C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6710F86-9B98-42BD-B01A-1A2D0A5005CE}">
      <dgm:prSet/>
      <dgm:spPr>
        <a:solidFill>
          <a:srgbClr val="00B050"/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ধনী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দরিদ্রের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বৈষম্য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হ্রাস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করন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BDCF0674-2322-4622-B805-2C66126D4807}" type="parTrans" cxnId="{7AE7AB2D-8BF0-4847-8D10-97E96232CC6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379B2F58-DF3A-45C8-82D6-4C0EB8BA23B8}" type="sibTrans" cxnId="{7AE7AB2D-8BF0-4847-8D10-97E96232CC64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F4E3056F-F8E0-4280-B58E-B0C633FF00D7}">
      <dgm:prSet/>
      <dgm:spPr>
        <a:solidFill>
          <a:srgbClr val="0070C0"/>
        </a:solidFill>
      </dgm:spPr>
      <dgm:t>
        <a:bodyPr>
          <a:prstTxWarp prst="textChevronInverted">
            <a:avLst/>
          </a:prstTxWarp>
        </a:bodyPr>
        <a:lstStyle/>
        <a:p>
          <a:r>
            <a:rPr lang="en-US" b="1" dirty="0" err="1" smtClean="0">
              <a:solidFill>
                <a:schemeClr val="tx1"/>
              </a:solidFill>
            </a:rPr>
            <a:t>সঞ্চয়ের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প্রবনতা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সৃষ্টি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B9F64BBC-A5D8-4677-A31C-FD3B6AA5C2BB}" type="parTrans" cxnId="{3086F1F8-74A3-43D0-8150-3285DEC2839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BC610498-F35E-426E-8958-6C8129D8AAD5}" type="sibTrans" cxnId="{3086F1F8-74A3-43D0-8150-3285DEC28393}">
      <dgm:prSet/>
      <dgm:spPr/>
      <dgm:t>
        <a:bodyPr>
          <a:prstTxWarp prst="textChevronInverted">
            <a:avLst/>
          </a:prstTxWarp>
        </a:bodyPr>
        <a:lstStyle/>
        <a:p>
          <a:endParaRPr lang="en-US"/>
        </a:p>
      </dgm:t>
    </dgm:pt>
    <dgm:pt modelId="{7990DD3B-D15C-4655-BB1A-FB9B9D812EB1}" type="pres">
      <dgm:prSet presAssocID="{444D5AA2-8456-44FB-BD29-BB05076387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E651AE-70B7-4B86-85E9-1AFC9B22A028}" type="pres">
      <dgm:prSet presAssocID="{87A89209-8D46-4F1B-9E89-76F1BB327998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B7745-B577-4911-B2D7-6A55030F2434}" type="pres">
      <dgm:prSet presAssocID="{E1629B34-2CEA-4003-9553-FA067B56CE83}" presName="sibTrans" presStyleCnt="0"/>
      <dgm:spPr/>
    </dgm:pt>
    <dgm:pt modelId="{CD164129-C8EF-46A3-B43B-D205FE9A462B}" type="pres">
      <dgm:prSet presAssocID="{CE8058E3-2814-46A9-B1CD-2D4C66F3E313}" presName="node" presStyleLbl="node1" presStyleIdx="1" presStyleCnt="14" custLinFactNeighborX="-2563" custLinFactNeighborY="-8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4D91F-5890-4D4B-A6B0-D9E371280969}" type="pres">
      <dgm:prSet presAssocID="{C64C8571-C951-4B33-8021-E194CB11AC08}" presName="sibTrans" presStyleCnt="0"/>
      <dgm:spPr/>
    </dgm:pt>
    <dgm:pt modelId="{1A56FF46-70E7-406C-BD1D-A774FCB4EAB3}" type="pres">
      <dgm:prSet presAssocID="{727F76CB-0A9D-4965-883F-3928CFD4BCA3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DB2EF-68AA-4A34-B510-5BB0DDA12564}" type="pres">
      <dgm:prSet presAssocID="{83BC256F-22F5-4C3F-819F-AF0EFC1217A6}" presName="sibTrans" presStyleCnt="0"/>
      <dgm:spPr/>
    </dgm:pt>
    <dgm:pt modelId="{D9AFBCBA-F0DD-425F-A76C-CFF3C00AC218}" type="pres">
      <dgm:prSet presAssocID="{C5F823E7-D311-44FF-AAE7-E7588A155A00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784FC-FDE8-4426-8A00-24F015500514}" type="pres">
      <dgm:prSet presAssocID="{43F6F9DC-70E3-46BE-84AD-770618E64B66}" presName="sibTrans" presStyleCnt="0"/>
      <dgm:spPr/>
    </dgm:pt>
    <dgm:pt modelId="{6812DB32-9E20-44EE-B1EF-4FC577E4DDB9}" type="pres">
      <dgm:prSet presAssocID="{9D21D09B-58BB-4A66-BE3A-C0CF267E8880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AC61E-69BB-47F4-9A1E-291824D02F17}" type="pres">
      <dgm:prSet presAssocID="{A39CF877-FA0C-41DE-81C2-A6E03F62F6AD}" presName="sibTrans" presStyleCnt="0"/>
      <dgm:spPr/>
    </dgm:pt>
    <dgm:pt modelId="{D36DE8FA-49E3-463A-B8EF-845125C86E88}" type="pres">
      <dgm:prSet presAssocID="{295FE35D-E0E0-4403-A960-394748917181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BD3DA-3692-4C5E-A52F-14B285460745}" type="pres">
      <dgm:prSet presAssocID="{78898C04-D777-4EF5-8387-CCA967C91CD5}" presName="sibTrans" presStyleCnt="0"/>
      <dgm:spPr/>
    </dgm:pt>
    <dgm:pt modelId="{3C061874-1E0E-4E85-A98A-2293B635338C}" type="pres">
      <dgm:prSet presAssocID="{5A1369BD-C02C-4EF8-A168-5C6C0EE552BB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64611-0CF1-4FBC-950C-30491DDDFC55}" type="pres">
      <dgm:prSet presAssocID="{F6981958-16D8-4143-918A-FA3AEB763A34}" presName="sibTrans" presStyleCnt="0"/>
      <dgm:spPr/>
    </dgm:pt>
    <dgm:pt modelId="{0F6B3A1D-8D4A-4D9F-8138-EF82DB8361E8}" type="pres">
      <dgm:prSet presAssocID="{8243D9A5-88F0-4351-BFA4-69C44EFB4722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A475F-48D0-4EA6-A6A2-898E76AB75AE}" type="pres">
      <dgm:prSet presAssocID="{035E5E01-EC56-4977-9330-D91CEAB03A98}" presName="sibTrans" presStyleCnt="0"/>
      <dgm:spPr/>
    </dgm:pt>
    <dgm:pt modelId="{452A1754-0726-4C30-84B0-6F1353E46EE7}" type="pres">
      <dgm:prSet presAssocID="{76710F86-9B98-42BD-B01A-1A2D0A5005C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0D763-460A-49C4-9D0E-1CFDF718E4A2}" type="pres">
      <dgm:prSet presAssocID="{379B2F58-DF3A-45C8-82D6-4C0EB8BA23B8}" presName="sibTrans" presStyleCnt="0"/>
      <dgm:spPr/>
    </dgm:pt>
    <dgm:pt modelId="{F06ED154-18A3-4D3D-9727-997BD99633EF}" type="pres">
      <dgm:prSet presAssocID="{F4E3056F-F8E0-4280-B58E-B0C633FF00D7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732CF-0758-4808-9B6F-8C01956832A3}" type="pres">
      <dgm:prSet presAssocID="{BC610498-F35E-426E-8958-6C8129D8AAD5}" presName="sibTrans" presStyleCnt="0"/>
      <dgm:spPr/>
    </dgm:pt>
    <dgm:pt modelId="{F10DEB84-74E9-44EE-949A-C983044E311F}" type="pres">
      <dgm:prSet presAssocID="{ED4C0CCC-5580-4C80-BC99-BEE62491D958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852B1-4EEB-40BF-9558-EFE82748E80F}" type="pres">
      <dgm:prSet presAssocID="{1306D094-4C4A-4D4C-B21F-149B2E959104}" presName="sibTrans" presStyleCnt="0"/>
      <dgm:spPr/>
    </dgm:pt>
    <dgm:pt modelId="{782FC141-DB3C-4BCB-B8B7-6C3AF7B20EC2}" type="pres">
      <dgm:prSet presAssocID="{706C4B18-D8C2-4F23-8613-C33B1316EC2B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404F-D6B6-4F2B-8668-5A87F7584EF2}" type="pres">
      <dgm:prSet presAssocID="{628241A0-89CF-4AE8-9B93-CF6207C847BA}" presName="sibTrans" presStyleCnt="0"/>
      <dgm:spPr/>
    </dgm:pt>
    <dgm:pt modelId="{C6D9FD42-C46A-4813-BA32-982AFB7E4709}" type="pres">
      <dgm:prSet presAssocID="{FC72B1D6-FA7B-4663-80CD-882CD0709EAA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4D33E-E152-4289-92F1-F6B09D6927B8}" type="pres">
      <dgm:prSet presAssocID="{90E5E785-9D89-49D6-8B30-2ADF6DE17BE7}" presName="sibTrans" presStyleCnt="0"/>
      <dgm:spPr/>
    </dgm:pt>
    <dgm:pt modelId="{D7E955A7-5F36-4479-86E8-66BEF42B7522}" type="pres">
      <dgm:prSet presAssocID="{A3B59A6D-C276-482A-A5AD-1007B5EBFFA8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B537D-B2A9-4A05-A915-08E0D3C7751C}" srcId="{444D5AA2-8456-44FB-BD29-BB050763871C}" destId="{8243D9A5-88F0-4351-BFA4-69C44EFB4722}" srcOrd="7" destOrd="0" parTransId="{93405516-A3C0-4539-8293-F1E1B2B08CA6}" sibTransId="{035E5E01-EC56-4977-9330-D91CEAB03A98}"/>
    <dgm:cxn modelId="{48646774-D330-4E06-B11C-1967FCA528B3}" type="presOf" srcId="{444D5AA2-8456-44FB-BD29-BB050763871C}" destId="{7990DD3B-D15C-4655-BB1A-FB9B9D812EB1}" srcOrd="0" destOrd="0" presId="urn:microsoft.com/office/officeart/2005/8/layout/default"/>
    <dgm:cxn modelId="{DEB5BE00-4476-473B-922E-691E1559457B}" type="presOf" srcId="{295FE35D-E0E0-4403-A960-394748917181}" destId="{D36DE8FA-49E3-463A-B8EF-845125C86E88}" srcOrd="0" destOrd="0" presId="urn:microsoft.com/office/officeart/2005/8/layout/default"/>
    <dgm:cxn modelId="{ACB1DE76-273A-4C08-AFC5-7934C11355DB}" type="presOf" srcId="{CE8058E3-2814-46A9-B1CD-2D4C66F3E313}" destId="{CD164129-C8EF-46A3-B43B-D205FE9A462B}" srcOrd="0" destOrd="0" presId="urn:microsoft.com/office/officeart/2005/8/layout/default"/>
    <dgm:cxn modelId="{BED897A5-CFA9-473F-9218-DB6576021DD3}" srcId="{444D5AA2-8456-44FB-BD29-BB050763871C}" destId="{ED4C0CCC-5580-4C80-BC99-BEE62491D958}" srcOrd="10" destOrd="0" parTransId="{BCFD01D0-096A-497C-AC93-63224A895366}" sibTransId="{1306D094-4C4A-4D4C-B21F-149B2E959104}"/>
    <dgm:cxn modelId="{85287352-233D-41F0-9CB8-3CA39037BA74}" srcId="{444D5AA2-8456-44FB-BD29-BB050763871C}" destId="{CE8058E3-2814-46A9-B1CD-2D4C66F3E313}" srcOrd="1" destOrd="0" parTransId="{C6FD8E1F-AF87-4275-B820-F586B8FCB49C}" sibTransId="{C64C8571-C951-4B33-8021-E194CB11AC08}"/>
    <dgm:cxn modelId="{9E929912-2451-4BC6-AB73-B8EAB72EDCEE}" type="presOf" srcId="{FC72B1D6-FA7B-4663-80CD-882CD0709EAA}" destId="{C6D9FD42-C46A-4813-BA32-982AFB7E4709}" srcOrd="0" destOrd="0" presId="urn:microsoft.com/office/officeart/2005/8/layout/default"/>
    <dgm:cxn modelId="{4F9B7DAD-BF53-4C12-B5E2-B82C1F4D61BE}" srcId="{444D5AA2-8456-44FB-BD29-BB050763871C}" destId="{C5F823E7-D311-44FF-AAE7-E7588A155A00}" srcOrd="3" destOrd="0" parTransId="{62BC1459-24A1-4B8E-8905-C221770B7FBB}" sibTransId="{43F6F9DC-70E3-46BE-84AD-770618E64B66}"/>
    <dgm:cxn modelId="{E04B6541-369F-4D76-946A-C2A356121169}" type="presOf" srcId="{5A1369BD-C02C-4EF8-A168-5C6C0EE552BB}" destId="{3C061874-1E0E-4E85-A98A-2293B635338C}" srcOrd="0" destOrd="0" presId="urn:microsoft.com/office/officeart/2005/8/layout/default"/>
    <dgm:cxn modelId="{204930D5-ED7F-435A-94C2-0AF8C922464C}" type="presOf" srcId="{87A89209-8D46-4F1B-9E89-76F1BB327998}" destId="{F6E651AE-70B7-4B86-85E9-1AFC9B22A028}" srcOrd="0" destOrd="0" presId="urn:microsoft.com/office/officeart/2005/8/layout/default"/>
    <dgm:cxn modelId="{3086F1F8-74A3-43D0-8150-3285DEC28393}" srcId="{444D5AA2-8456-44FB-BD29-BB050763871C}" destId="{F4E3056F-F8E0-4280-B58E-B0C633FF00D7}" srcOrd="9" destOrd="0" parTransId="{B9F64BBC-A5D8-4677-A31C-FD3B6AA5C2BB}" sibTransId="{BC610498-F35E-426E-8958-6C8129D8AAD5}"/>
    <dgm:cxn modelId="{B93694E9-4737-4562-AF80-FFAE6DD1E9F2}" type="presOf" srcId="{706C4B18-D8C2-4F23-8613-C33B1316EC2B}" destId="{782FC141-DB3C-4BCB-B8B7-6C3AF7B20EC2}" srcOrd="0" destOrd="0" presId="urn:microsoft.com/office/officeart/2005/8/layout/default"/>
    <dgm:cxn modelId="{C59E63C6-5981-45DD-A4BD-4046BD980B02}" srcId="{444D5AA2-8456-44FB-BD29-BB050763871C}" destId="{727F76CB-0A9D-4965-883F-3928CFD4BCA3}" srcOrd="2" destOrd="0" parTransId="{FEF07246-D7B2-458A-BCBC-4830CA397980}" sibTransId="{83BC256F-22F5-4C3F-819F-AF0EFC1217A6}"/>
    <dgm:cxn modelId="{27533895-DF93-477E-A359-A443816DEE6C}" srcId="{444D5AA2-8456-44FB-BD29-BB050763871C}" destId="{706C4B18-D8C2-4F23-8613-C33B1316EC2B}" srcOrd="11" destOrd="0" parTransId="{B95669BB-E870-4181-A499-0A505EC0C46E}" sibTransId="{628241A0-89CF-4AE8-9B93-CF6207C847BA}"/>
    <dgm:cxn modelId="{EEF0971E-549F-4F92-9E6F-66B0FA6AEBEA}" type="presOf" srcId="{9D21D09B-58BB-4A66-BE3A-C0CF267E8880}" destId="{6812DB32-9E20-44EE-B1EF-4FC577E4DDB9}" srcOrd="0" destOrd="0" presId="urn:microsoft.com/office/officeart/2005/8/layout/default"/>
    <dgm:cxn modelId="{6BDF5055-D156-49AF-B3C2-E02168F3EF5F}" type="presOf" srcId="{ED4C0CCC-5580-4C80-BC99-BEE62491D958}" destId="{F10DEB84-74E9-44EE-949A-C983044E311F}" srcOrd="0" destOrd="0" presId="urn:microsoft.com/office/officeart/2005/8/layout/default"/>
    <dgm:cxn modelId="{B788A86B-5B0F-4BA9-B53D-E13DF6DD7F65}" type="presOf" srcId="{A3B59A6D-C276-482A-A5AD-1007B5EBFFA8}" destId="{D7E955A7-5F36-4479-86E8-66BEF42B7522}" srcOrd="0" destOrd="0" presId="urn:microsoft.com/office/officeart/2005/8/layout/default"/>
    <dgm:cxn modelId="{3C54E2DA-260F-44AF-9833-FF9A4849F25D}" srcId="{444D5AA2-8456-44FB-BD29-BB050763871C}" destId="{295FE35D-E0E0-4403-A960-394748917181}" srcOrd="5" destOrd="0" parTransId="{28F73FDE-4081-4ADD-8E44-BC94FFAB5996}" sibTransId="{78898C04-D777-4EF5-8387-CCA967C91CD5}"/>
    <dgm:cxn modelId="{8DD4AF63-D8F3-4B64-B4CF-451C8D57DF75}" srcId="{444D5AA2-8456-44FB-BD29-BB050763871C}" destId="{87A89209-8D46-4F1B-9E89-76F1BB327998}" srcOrd="0" destOrd="0" parTransId="{F84B01E2-1B1F-481D-A707-0BAB0740CF13}" sibTransId="{E1629B34-2CEA-4003-9553-FA067B56CE83}"/>
    <dgm:cxn modelId="{28385549-0413-473B-9BC4-0E0BDBA0A044}" type="presOf" srcId="{C5F823E7-D311-44FF-AAE7-E7588A155A00}" destId="{D9AFBCBA-F0DD-425F-A76C-CFF3C00AC218}" srcOrd="0" destOrd="0" presId="urn:microsoft.com/office/officeart/2005/8/layout/default"/>
    <dgm:cxn modelId="{91D31E02-238A-4B9F-B902-AF57693106C6}" type="presOf" srcId="{8243D9A5-88F0-4351-BFA4-69C44EFB4722}" destId="{0F6B3A1D-8D4A-4D9F-8138-EF82DB8361E8}" srcOrd="0" destOrd="0" presId="urn:microsoft.com/office/officeart/2005/8/layout/default"/>
    <dgm:cxn modelId="{7AE7AB2D-8BF0-4847-8D10-97E96232CC64}" srcId="{444D5AA2-8456-44FB-BD29-BB050763871C}" destId="{76710F86-9B98-42BD-B01A-1A2D0A5005CE}" srcOrd="8" destOrd="0" parTransId="{BDCF0674-2322-4622-B805-2C66126D4807}" sibTransId="{379B2F58-DF3A-45C8-82D6-4C0EB8BA23B8}"/>
    <dgm:cxn modelId="{D40F37F9-4724-423E-A780-E6342CBF3116}" srcId="{444D5AA2-8456-44FB-BD29-BB050763871C}" destId="{A3B59A6D-C276-482A-A5AD-1007B5EBFFA8}" srcOrd="13" destOrd="0" parTransId="{1F3760F3-8CD8-4C8C-826B-F8788C98F6D8}" sibTransId="{7DCCCAE1-3857-4B0B-9F5E-BAF9F6DD6171}"/>
    <dgm:cxn modelId="{78CFE97C-8D42-42EA-9D3C-19EE635D725A}" srcId="{444D5AA2-8456-44FB-BD29-BB050763871C}" destId="{FC72B1D6-FA7B-4663-80CD-882CD0709EAA}" srcOrd="12" destOrd="0" parTransId="{F28386ED-A599-482D-BC3C-A423A5429B24}" sibTransId="{90E5E785-9D89-49D6-8B30-2ADF6DE17BE7}"/>
    <dgm:cxn modelId="{0847FFC2-C361-4FC3-8343-5911EDABE335}" type="presOf" srcId="{76710F86-9B98-42BD-B01A-1A2D0A5005CE}" destId="{452A1754-0726-4C30-84B0-6F1353E46EE7}" srcOrd="0" destOrd="0" presId="urn:microsoft.com/office/officeart/2005/8/layout/default"/>
    <dgm:cxn modelId="{45021998-7455-4458-BD97-7248E1F152A4}" srcId="{444D5AA2-8456-44FB-BD29-BB050763871C}" destId="{5A1369BD-C02C-4EF8-A168-5C6C0EE552BB}" srcOrd="6" destOrd="0" parTransId="{CA045209-5E4C-4AF0-B9D6-72EEB278BB8E}" sibTransId="{F6981958-16D8-4143-918A-FA3AEB763A34}"/>
    <dgm:cxn modelId="{1FBAE7C8-CCC4-4AD9-9164-91E5F8620B16}" type="presOf" srcId="{F4E3056F-F8E0-4280-B58E-B0C633FF00D7}" destId="{F06ED154-18A3-4D3D-9727-997BD99633EF}" srcOrd="0" destOrd="0" presId="urn:microsoft.com/office/officeart/2005/8/layout/default"/>
    <dgm:cxn modelId="{28809E0A-691C-41ED-A452-146BF59E61CA}" srcId="{444D5AA2-8456-44FB-BD29-BB050763871C}" destId="{9D21D09B-58BB-4A66-BE3A-C0CF267E8880}" srcOrd="4" destOrd="0" parTransId="{6F3B9DC7-28AD-4EF7-BBBF-CCCE541942E7}" sibTransId="{A39CF877-FA0C-41DE-81C2-A6E03F62F6AD}"/>
    <dgm:cxn modelId="{4B2B52E1-BDEB-4971-A123-B3591AF70D4C}" type="presOf" srcId="{727F76CB-0A9D-4965-883F-3928CFD4BCA3}" destId="{1A56FF46-70E7-406C-BD1D-A774FCB4EAB3}" srcOrd="0" destOrd="0" presId="urn:microsoft.com/office/officeart/2005/8/layout/default"/>
    <dgm:cxn modelId="{D8B0854C-6BCD-4003-B52E-C4378262F0D6}" type="presParOf" srcId="{7990DD3B-D15C-4655-BB1A-FB9B9D812EB1}" destId="{F6E651AE-70B7-4B86-85E9-1AFC9B22A028}" srcOrd="0" destOrd="0" presId="urn:microsoft.com/office/officeart/2005/8/layout/default"/>
    <dgm:cxn modelId="{B81D57DD-2AA8-405A-BD09-D3F1E37DCF6A}" type="presParOf" srcId="{7990DD3B-D15C-4655-BB1A-FB9B9D812EB1}" destId="{305B7745-B577-4911-B2D7-6A55030F2434}" srcOrd="1" destOrd="0" presId="urn:microsoft.com/office/officeart/2005/8/layout/default"/>
    <dgm:cxn modelId="{6FE434AB-2838-43A9-82FE-391CD87817DA}" type="presParOf" srcId="{7990DD3B-D15C-4655-BB1A-FB9B9D812EB1}" destId="{CD164129-C8EF-46A3-B43B-D205FE9A462B}" srcOrd="2" destOrd="0" presId="urn:microsoft.com/office/officeart/2005/8/layout/default"/>
    <dgm:cxn modelId="{3E08557B-1E4F-418F-BDCE-8E5F6F35873A}" type="presParOf" srcId="{7990DD3B-D15C-4655-BB1A-FB9B9D812EB1}" destId="{B884D91F-5890-4D4B-A6B0-D9E371280969}" srcOrd="3" destOrd="0" presId="urn:microsoft.com/office/officeart/2005/8/layout/default"/>
    <dgm:cxn modelId="{649C85A4-B9C7-4F02-B0D1-61FBC364F28B}" type="presParOf" srcId="{7990DD3B-D15C-4655-BB1A-FB9B9D812EB1}" destId="{1A56FF46-70E7-406C-BD1D-A774FCB4EAB3}" srcOrd="4" destOrd="0" presId="urn:microsoft.com/office/officeart/2005/8/layout/default"/>
    <dgm:cxn modelId="{EA8EF2E0-F662-4CBA-AE09-4032C1C81E97}" type="presParOf" srcId="{7990DD3B-D15C-4655-BB1A-FB9B9D812EB1}" destId="{736DB2EF-68AA-4A34-B510-5BB0DDA12564}" srcOrd="5" destOrd="0" presId="urn:microsoft.com/office/officeart/2005/8/layout/default"/>
    <dgm:cxn modelId="{DB7EC96B-1E03-4D7C-8954-C3744494B881}" type="presParOf" srcId="{7990DD3B-D15C-4655-BB1A-FB9B9D812EB1}" destId="{D9AFBCBA-F0DD-425F-A76C-CFF3C00AC218}" srcOrd="6" destOrd="0" presId="urn:microsoft.com/office/officeart/2005/8/layout/default"/>
    <dgm:cxn modelId="{F3789B96-A959-49B2-9181-B5BF5EF13220}" type="presParOf" srcId="{7990DD3B-D15C-4655-BB1A-FB9B9D812EB1}" destId="{94D784FC-FDE8-4426-8A00-24F015500514}" srcOrd="7" destOrd="0" presId="urn:microsoft.com/office/officeart/2005/8/layout/default"/>
    <dgm:cxn modelId="{7BC35395-0286-4D4B-83C3-1C0614271454}" type="presParOf" srcId="{7990DD3B-D15C-4655-BB1A-FB9B9D812EB1}" destId="{6812DB32-9E20-44EE-B1EF-4FC577E4DDB9}" srcOrd="8" destOrd="0" presId="urn:microsoft.com/office/officeart/2005/8/layout/default"/>
    <dgm:cxn modelId="{61D1D0B3-50DF-4ECE-B1B1-4E854D16B7CB}" type="presParOf" srcId="{7990DD3B-D15C-4655-BB1A-FB9B9D812EB1}" destId="{989AC61E-69BB-47F4-9A1E-291824D02F17}" srcOrd="9" destOrd="0" presId="urn:microsoft.com/office/officeart/2005/8/layout/default"/>
    <dgm:cxn modelId="{B818672B-9180-436C-B4D9-A73B473576B6}" type="presParOf" srcId="{7990DD3B-D15C-4655-BB1A-FB9B9D812EB1}" destId="{D36DE8FA-49E3-463A-B8EF-845125C86E88}" srcOrd="10" destOrd="0" presId="urn:microsoft.com/office/officeart/2005/8/layout/default"/>
    <dgm:cxn modelId="{19FC03EB-B63F-4E74-8F84-DEEB766C97E8}" type="presParOf" srcId="{7990DD3B-D15C-4655-BB1A-FB9B9D812EB1}" destId="{AF7BD3DA-3692-4C5E-A52F-14B285460745}" srcOrd="11" destOrd="0" presId="urn:microsoft.com/office/officeart/2005/8/layout/default"/>
    <dgm:cxn modelId="{110AB4C3-0A86-4B18-ADEE-EAC35EAB8245}" type="presParOf" srcId="{7990DD3B-D15C-4655-BB1A-FB9B9D812EB1}" destId="{3C061874-1E0E-4E85-A98A-2293B635338C}" srcOrd="12" destOrd="0" presId="urn:microsoft.com/office/officeart/2005/8/layout/default"/>
    <dgm:cxn modelId="{9195ED51-9A3B-4CFC-9AD6-0BEA4D6D4F12}" type="presParOf" srcId="{7990DD3B-D15C-4655-BB1A-FB9B9D812EB1}" destId="{A3964611-0CF1-4FBC-950C-30491DDDFC55}" srcOrd="13" destOrd="0" presId="urn:microsoft.com/office/officeart/2005/8/layout/default"/>
    <dgm:cxn modelId="{C70E8050-ADC0-4F42-A85C-CD779C3D5739}" type="presParOf" srcId="{7990DD3B-D15C-4655-BB1A-FB9B9D812EB1}" destId="{0F6B3A1D-8D4A-4D9F-8138-EF82DB8361E8}" srcOrd="14" destOrd="0" presId="urn:microsoft.com/office/officeart/2005/8/layout/default"/>
    <dgm:cxn modelId="{FEE0E6F7-BD24-42BE-A7C9-C9F313F2E5C2}" type="presParOf" srcId="{7990DD3B-D15C-4655-BB1A-FB9B9D812EB1}" destId="{5B4A475F-48D0-4EA6-A6A2-898E76AB75AE}" srcOrd="15" destOrd="0" presId="urn:microsoft.com/office/officeart/2005/8/layout/default"/>
    <dgm:cxn modelId="{0AAB8C98-C75E-4EBB-AD2E-34EA8374E6A1}" type="presParOf" srcId="{7990DD3B-D15C-4655-BB1A-FB9B9D812EB1}" destId="{452A1754-0726-4C30-84B0-6F1353E46EE7}" srcOrd="16" destOrd="0" presId="urn:microsoft.com/office/officeart/2005/8/layout/default"/>
    <dgm:cxn modelId="{948F8945-69EE-41FE-9923-F431B4CBE0A3}" type="presParOf" srcId="{7990DD3B-D15C-4655-BB1A-FB9B9D812EB1}" destId="{EEF0D763-460A-49C4-9D0E-1CFDF718E4A2}" srcOrd="17" destOrd="0" presId="urn:microsoft.com/office/officeart/2005/8/layout/default"/>
    <dgm:cxn modelId="{A6534586-67F1-460F-B55B-A18B80A81DE7}" type="presParOf" srcId="{7990DD3B-D15C-4655-BB1A-FB9B9D812EB1}" destId="{F06ED154-18A3-4D3D-9727-997BD99633EF}" srcOrd="18" destOrd="0" presId="urn:microsoft.com/office/officeart/2005/8/layout/default"/>
    <dgm:cxn modelId="{09DD5E8C-B184-4DC3-997C-7CAD455B1C46}" type="presParOf" srcId="{7990DD3B-D15C-4655-BB1A-FB9B9D812EB1}" destId="{E8F732CF-0758-4808-9B6F-8C01956832A3}" srcOrd="19" destOrd="0" presId="urn:microsoft.com/office/officeart/2005/8/layout/default"/>
    <dgm:cxn modelId="{384169C3-DFAC-4B7C-A6E9-38ED44CA42DB}" type="presParOf" srcId="{7990DD3B-D15C-4655-BB1A-FB9B9D812EB1}" destId="{F10DEB84-74E9-44EE-949A-C983044E311F}" srcOrd="20" destOrd="0" presId="urn:microsoft.com/office/officeart/2005/8/layout/default"/>
    <dgm:cxn modelId="{B42D4DC3-5F1D-4260-AAF9-9F0DA746C6F0}" type="presParOf" srcId="{7990DD3B-D15C-4655-BB1A-FB9B9D812EB1}" destId="{B25852B1-4EEB-40BF-9558-EFE82748E80F}" srcOrd="21" destOrd="0" presId="urn:microsoft.com/office/officeart/2005/8/layout/default"/>
    <dgm:cxn modelId="{950DEA97-7925-4FBC-898F-9E3ACFA1AEC2}" type="presParOf" srcId="{7990DD3B-D15C-4655-BB1A-FB9B9D812EB1}" destId="{782FC141-DB3C-4BCB-B8B7-6C3AF7B20EC2}" srcOrd="22" destOrd="0" presId="urn:microsoft.com/office/officeart/2005/8/layout/default"/>
    <dgm:cxn modelId="{DCCE7CE8-7CD0-4334-B3E9-999F4C9E731A}" type="presParOf" srcId="{7990DD3B-D15C-4655-BB1A-FB9B9D812EB1}" destId="{510E404F-D6B6-4F2B-8668-5A87F7584EF2}" srcOrd="23" destOrd="0" presId="urn:microsoft.com/office/officeart/2005/8/layout/default"/>
    <dgm:cxn modelId="{CC80DBA5-E6B8-48E4-B743-7929B1145065}" type="presParOf" srcId="{7990DD3B-D15C-4655-BB1A-FB9B9D812EB1}" destId="{C6D9FD42-C46A-4813-BA32-982AFB7E4709}" srcOrd="24" destOrd="0" presId="urn:microsoft.com/office/officeart/2005/8/layout/default"/>
    <dgm:cxn modelId="{6D15C082-158F-404E-8283-64B1E46700D1}" type="presParOf" srcId="{7990DD3B-D15C-4655-BB1A-FB9B9D812EB1}" destId="{2E74D33E-E152-4289-92F1-F6B09D6927B8}" srcOrd="25" destOrd="0" presId="urn:microsoft.com/office/officeart/2005/8/layout/default"/>
    <dgm:cxn modelId="{9CC4BBC9-44B5-4B39-85E6-B3C23E9D66C5}" type="presParOf" srcId="{7990DD3B-D15C-4655-BB1A-FB9B9D812EB1}" destId="{D7E955A7-5F36-4479-86E8-66BEF42B7522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C5730-5A54-435E-B699-9C3C2293A3C7}" type="doc">
      <dgm:prSet loTypeId="urn:microsoft.com/office/officeart/2005/8/layout/cycle7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C5B41B-F19F-4250-AC64-D599D069D31E}">
      <dgm:prSet phldrT="[Text]" custT="1"/>
      <dgm:spPr>
        <a:solidFill>
          <a:schemeClr val="accent6"/>
        </a:solidFill>
      </dgm:spPr>
      <dgm:t>
        <a:bodyPr>
          <a:prstTxWarp prst="textChevron">
            <a:avLst/>
          </a:prstTxWarp>
        </a:bodyPr>
        <a:lstStyle/>
        <a:p>
          <a:r>
            <a:rPr lang="en-US" sz="3200" b="1" dirty="0" err="1" smtClean="0">
              <a:solidFill>
                <a:schemeClr val="tx1"/>
              </a:solidFill>
            </a:rPr>
            <a:t>প্রধানত</a:t>
          </a:r>
          <a:r>
            <a:rPr lang="en-US" sz="3200" b="1" dirty="0" smtClean="0">
              <a:solidFill>
                <a:schemeClr val="tx1"/>
              </a:solidFill>
            </a:rPr>
            <a:t> ২  </a:t>
          </a:r>
          <a:r>
            <a:rPr lang="en-US" sz="3200" b="1" dirty="0" err="1" smtClean="0">
              <a:solidFill>
                <a:schemeClr val="tx1"/>
              </a:solidFill>
            </a:rPr>
            <a:t>প্রকার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endParaRPr lang="en-US" sz="3200" b="1" dirty="0">
            <a:solidFill>
              <a:schemeClr val="tx1"/>
            </a:solidFill>
          </a:endParaRPr>
        </a:p>
      </dgm:t>
    </dgm:pt>
    <dgm:pt modelId="{FB3DC48F-6FC0-4CE3-87C2-AEA9CB77976C}" type="parTrans" cxnId="{AC921891-AE3E-456B-A615-CD9E13A6D718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1D155D59-8459-438C-91FD-A41AA3F36096}" type="sibTrans" cxnId="{AC921891-AE3E-456B-A615-CD9E13A6D718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7EC32D1-709A-48B8-BFCB-490DEC2A0E2D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3200" b="1" dirty="0" smtClean="0">
              <a:solidFill>
                <a:schemeClr val="tx1"/>
              </a:solidFill>
            </a:rPr>
            <a:t>২। </a:t>
          </a:r>
          <a:r>
            <a:rPr lang="en-US" sz="3200" b="1" dirty="0" err="1" smtClean="0">
              <a:solidFill>
                <a:schemeClr val="tx1"/>
              </a:solidFill>
            </a:rPr>
            <a:t>বিশেষ</a:t>
          </a:r>
          <a:r>
            <a:rPr lang="en-US" sz="3200" b="1" dirty="0" smtClean="0">
              <a:solidFill>
                <a:schemeClr val="tx1"/>
              </a:solidFill>
            </a:rPr>
            <a:t> ও </a:t>
          </a:r>
          <a:r>
            <a:rPr lang="en-US" sz="3200" b="1" dirty="0" err="1" smtClean="0">
              <a:solidFill>
                <a:schemeClr val="tx1"/>
              </a:solidFill>
            </a:rPr>
            <a:t>অন্যান্য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r>
            <a:rPr lang="en-US" sz="3200" b="1" dirty="0" err="1" smtClean="0">
              <a:solidFill>
                <a:schemeClr val="tx1"/>
              </a:solidFill>
            </a:rPr>
            <a:t>কার্যাবলী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endParaRPr lang="en-US" sz="3200" b="1" dirty="0">
            <a:solidFill>
              <a:schemeClr val="tx1"/>
            </a:solidFill>
          </a:endParaRPr>
        </a:p>
      </dgm:t>
    </dgm:pt>
    <dgm:pt modelId="{CAACED5B-A302-4B2B-8B62-100D954EB0F7}" type="parTrans" cxnId="{3F3ED5FF-163F-4E66-89A8-2EED6E680E2C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B3B3503-68A0-4C16-B0C5-02D6AD706CD8}" type="sibTrans" cxnId="{3F3ED5FF-163F-4E66-89A8-2EED6E680E2C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19FE584-D0EB-4790-983E-B598C8EBF922}">
      <dgm:prSet phldrT="[Text]" custT="1"/>
      <dgm:spPr>
        <a:solidFill>
          <a:srgbClr val="7030A0"/>
        </a:solidFill>
      </dgm:spPr>
      <dgm:t>
        <a:bodyPr>
          <a:prstTxWarp prst="textChevron">
            <a:avLst/>
          </a:prstTxWarp>
        </a:bodyPr>
        <a:lstStyle/>
        <a:p>
          <a:r>
            <a:rPr lang="en-US" sz="3200" b="1" dirty="0" smtClean="0">
              <a:solidFill>
                <a:schemeClr val="tx1"/>
              </a:solidFill>
            </a:rPr>
            <a:t>১।প্রধান </a:t>
          </a:r>
          <a:r>
            <a:rPr lang="en-US" sz="3200" b="1" dirty="0" err="1" smtClean="0">
              <a:solidFill>
                <a:schemeClr val="tx1"/>
              </a:solidFill>
            </a:rPr>
            <a:t>কার্যাবিলী</a:t>
          </a:r>
          <a:r>
            <a:rPr lang="en-US" sz="3200" b="1" dirty="0" smtClean="0">
              <a:solidFill>
                <a:schemeClr val="tx1"/>
              </a:solidFill>
            </a:rPr>
            <a:t>  </a:t>
          </a:r>
          <a:endParaRPr lang="en-US" sz="3200" b="1" dirty="0">
            <a:solidFill>
              <a:schemeClr val="tx1"/>
            </a:solidFill>
          </a:endParaRPr>
        </a:p>
      </dgm:t>
    </dgm:pt>
    <dgm:pt modelId="{73CA838D-749B-4896-9389-A8267B2F04F7}" type="parTrans" cxnId="{F123A1C3-003E-4F4C-9BE2-02AB397B852A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B8E845C4-4F9A-402E-9DD6-C019A5642CBD}" type="sibTrans" cxnId="{F123A1C3-003E-4F4C-9BE2-02AB397B852A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0412E5A-9ED9-4B19-BE75-C799C3F59B2B}" type="pres">
      <dgm:prSet presAssocID="{6EAC5730-5A54-435E-B699-9C3C2293A3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66CBC-0453-4720-ACD7-7043AAE105D8}" type="pres">
      <dgm:prSet presAssocID="{F8C5B41B-F19F-4250-AC64-D599D069D31E}" presName="node" presStyleLbl="node1" presStyleIdx="0" presStyleCnt="3" custScaleX="140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35251-B744-44FF-8D10-CA1143FA9755}" type="pres">
      <dgm:prSet presAssocID="{1D155D59-8459-438C-91FD-A41AA3F3609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800001C-5E7C-48A5-AF89-6D3A07D45F2A}" type="pres">
      <dgm:prSet presAssocID="{1D155D59-8459-438C-91FD-A41AA3F3609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1E6C874-8AAD-4046-BFFB-FE1936CB9FC2}" type="pres">
      <dgm:prSet presAssocID="{F7EC32D1-709A-48B8-BFCB-490DEC2A0E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5DE53-0CF2-4858-9FC7-2AB8E0A0CBFB}" type="pres">
      <dgm:prSet presAssocID="{4B3B3503-68A0-4C16-B0C5-02D6AD706CD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7A2B82F-3484-4599-9E91-85BBC2C078A0}" type="pres">
      <dgm:prSet presAssocID="{4B3B3503-68A0-4C16-B0C5-02D6AD706CD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DE319D3-5C79-4178-B0C9-5807F1A52273}" type="pres">
      <dgm:prSet presAssocID="{F19FE584-D0EB-4790-983E-B598C8EBF9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CD56A-F328-4958-95C5-D64B41CC9B06}" type="pres">
      <dgm:prSet presAssocID="{B8E845C4-4F9A-402E-9DD6-C019A5642CB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7F71F99-4908-4702-908A-40FF72D127CC}" type="pres">
      <dgm:prSet presAssocID="{B8E845C4-4F9A-402E-9DD6-C019A5642CB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CBD5A2-E67F-40CB-BDC5-14A76C0B9EAE}" type="presOf" srcId="{1D155D59-8459-438C-91FD-A41AA3F36096}" destId="{0EA35251-B744-44FF-8D10-CA1143FA9755}" srcOrd="0" destOrd="0" presId="urn:microsoft.com/office/officeart/2005/8/layout/cycle7"/>
    <dgm:cxn modelId="{DE176F10-01B9-4110-ADB7-546B6ADD396A}" type="presOf" srcId="{F8C5B41B-F19F-4250-AC64-D599D069D31E}" destId="{02866CBC-0453-4720-ACD7-7043AAE105D8}" srcOrd="0" destOrd="0" presId="urn:microsoft.com/office/officeart/2005/8/layout/cycle7"/>
    <dgm:cxn modelId="{3F3ED5FF-163F-4E66-89A8-2EED6E680E2C}" srcId="{6EAC5730-5A54-435E-B699-9C3C2293A3C7}" destId="{F7EC32D1-709A-48B8-BFCB-490DEC2A0E2D}" srcOrd="1" destOrd="0" parTransId="{CAACED5B-A302-4B2B-8B62-100D954EB0F7}" sibTransId="{4B3B3503-68A0-4C16-B0C5-02D6AD706CD8}"/>
    <dgm:cxn modelId="{BF8E44F9-D3C3-48BF-8365-98757BF85C24}" type="presOf" srcId="{F7EC32D1-709A-48B8-BFCB-490DEC2A0E2D}" destId="{41E6C874-8AAD-4046-BFFB-FE1936CB9FC2}" srcOrd="0" destOrd="0" presId="urn:microsoft.com/office/officeart/2005/8/layout/cycle7"/>
    <dgm:cxn modelId="{D1959032-732E-4967-BAA5-BC269DFE2A38}" type="presOf" srcId="{B8E845C4-4F9A-402E-9DD6-C019A5642CBD}" destId="{B7F71F99-4908-4702-908A-40FF72D127CC}" srcOrd="1" destOrd="0" presId="urn:microsoft.com/office/officeart/2005/8/layout/cycle7"/>
    <dgm:cxn modelId="{F123A1C3-003E-4F4C-9BE2-02AB397B852A}" srcId="{6EAC5730-5A54-435E-B699-9C3C2293A3C7}" destId="{F19FE584-D0EB-4790-983E-B598C8EBF922}" srcOrd="2" destOrd="0" parTransId="{73CA838D-749B-4896-9389-A8267B2F04F7}" sibTransId="{B8E845C4-4F9A-402E-9DD6-C019A5642CBD}"/>
    <dgm:cxn modelId="{623FCB39-0A0F-4B87-B2AA-A5D42D10BCD5}" type="presOf" srcId="{4B3B3503-68A0-4C16-B0C5-02D6AD706CD8}" destId="{EAB5DE53-0CF2-4858-9FC7-2AB8E0A0CBFB}" srcOrd="0" destOrd="0" presId="urn:microsoft.com/office/officeart/2005/8/layout/cycle7"/>
    <dgm:cxn modelId="{AA1255BF-F0A4-4A2C-93A6-A3AB43A7B04B}" type="presOf" srcId="{4B3B3503-68A0-4C16-B0C5-02D6AD706CD8}" destId="{47A2B82F-3484-4599-9E91-85BBC2C078A0}" srcOrd="1" destOrd="0" presId="urn:microsoft.com/office/officeart/2005/8/layout/cycle7"/>
    <dgm:cxn modelId="{AC921891-AE3E-456B-A615-CD9E13A6D718}" srcId="{6EAC5730-5A54-435E-B699-9C3C2293A3C7}" destId="{F8C5B41B-F19F-4250-AC64-D599D069D31E}" srcOrd="0" destOrd="0" parTransId="{FB3DC48F-6FC0-4CE3-87C2-AEA9CB77976C}" sibTransId="{1D155D59-8459-438C-91FD-A41AA3F36096}"/>
    <dgm:cxn modelId="{4B936D33-2E8C-40D1-9CB3-6329B134F5A7}" type="presOf" srcId="{F19FE584-D0EB-4790-983E-B598C8EBF922}" destId="{1DE319D3-5C79-4178-B0C9-5807F1A52273}" srcOrd="0" destOrd="0" presId="urn:microsoft.com/office/officeart/2005/8/layout/cycle7"/>
    <dgm:cxn modelId="{6F6BE055-DCF3-498A-A809-E84E7F17412B}" type="presOf" srcId="{6EAC5730-5A54-435E-B699-9C3C2293A3C7}" destId="{40412E5A-9ED9-4B19-BE75-C799C3F59B2B}" srcOrd="0" destOrd="0" presId="urn:microsoft.com/office/officeart/2005/8/layout/cycle7"/>
    <dgm:cxn modelId="{97646107-0945-4990-A768-521BA9BC8100}" type="presOf" srcId="{1D155D59-8459-438C-91FD-A41AA3F36096}" destId="{1800001C-5E7C-48A5-AF89-6D3A07D45F2A}" srcOrd="1" destOrd="0" presId="urn:microsoft.com/office/officeart/2005/8/layout/cycle7"/>
    <dgm:cxn modelId="{55C0E211-275E-4920-9B3B-1F7628BD4EC6}" type="presOf" srcId="{B8E845C4-4F9A-402E-9DD6-C019A5642CBD}" destId="{F93CD56A-F328-4958-95C5-D64B41CC9B06}" srcOrd="0" destOrd="0" presId="urn:microsoft.com/office/officeart/2005/8/layout/cycle7"/>
    <dgm:cxn modelId="{98EFAE56-2047-4309-9CD9-3593AA3ED4EA}" type="presParOf" srcId="{40412E5A-9ED9-4B19-BE75-C799C3F59B2B}" destId="{02866CBC-0453-4720-ACD7-7043AAE105D8}" srcOrd="0" destOrd="0" presId="urn:microsoft.com/office/officeart/2005/8/layout/cycle7"/>
    <dgm:cxn modelId="{C39420E9-B704-4087-8759-AB8A0CABA556}" type="presParOf" srcId="{40412E5A-9ED9-4B19-BE75-C799C3F59B2B}" destId="{0EA35251-B744-44FF-8D10-CA1143FA9755}" srcOrd="1" destOrd="0" presId="urn:microsoft.com/office/officeart/2005/8/layout/cycle7"/>
    <dgm:cxn modelId="{A2820CDD-70A0-4725-92C2-D25B9611AA29}" type="presParOf" srcId="{0EA35251-B744-44FF-8D10-CA1143FA9755}" destId="{1800001C-5E7C-48A5-AF89-6D3A07D45F2A}" srcOrd="0" destOrd="0" presId="urn:microsoft.com/office/officeart/2005/8/layout/cycle7"/>
    <dgm:cxn modelId="{FA286BBE-78FD-4E71-87F5-CEA317956442}" type="presParOf" srcId="{40412E5A-9ED9-4B19-BE75-C799C3F59B2B}" destId="{41E6C874-8AAD-4046-BFFB-FE1936CB9FC2}" srcOrd="2" destOrd="0" presId="urn:microsoft.com/office/officeart/2005/8/layout/cycle7"/>
    <dgm:cxn modelId="{B53B26CA-8587-4CF1-9C10-BE41CB14908D}" type="presParOf" srcId="{40412E5A-9ED9-4B19-BE75-C799C3F59B2B}" destId="{EAB5DE53-0CF2-4858-9FC7-2AB8E0A0CBFB}" srcOrd="3" destOrd="0" presId="urn:microsoft.com/office/officeart/2005/8/layout/cycle7"/>
    <dgm:cxn modelId="{8937A2D0-88D5-4F16-AFD4-C6C0CE9DF993}" type="presParOf" srcId="{EAB5DE53-0CF2-4858-9FC7-2AB8E0A0CBFB}" destId="{47A2B82F-3484-4599-9E91-85BBC2C078A0}" srcOrd="0" destOrd="0" presId="urn:microsoft.com/office/officeart/2005/8/layout/cycle7"/>
    <dgm:cxn modelId="{5F8AEFB1-5BE3-4D16-9332-100A130E550C}" type="presParOf" srcId="{40412E5A-9ED9-4B19-BE75-C799C3F59B2B}" destId="{1DE319D3-5C79-4178-B0C9-5807F1A52273}" srcOrd="4" destOrd="0" presId="urn:microsoft.com/office/officeart/2005/8/layout/cycle7"/>
    <dgm:cxn modelId="{7C9E39DB-93A0-4DF7-9D69-A38E71FA753E}" type="presParOf" srcId="{40412E5A-9ED9-4B19-BE75-C799C3F59B2B}" destId="{F93CD56A-F328-4958-95C5-D64B41CC9B06}" srcOrd="5" destOrd="0" presId="urn:microsoft.com/office/officeart/2005/8/layout/cycle7"/>
    <dgm:cxn modelId="{F7793B9F-F1E7-4760-92C7-ACF525D2A1DF}" type="presParOf" srcId="{F93CD56A-F328-4958-95C5-D64B41CC9B06}" destId="{B7F71F99-4908-4702-908A-40FF72D127C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778F1-3EAD-49EC-B980-F6FAA9B3CBB4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F2C45-52F0-4404-8C84-29DB5C16C013}">
      <dgm:prSet phldrT="[Text]" custT="1"/>
      <dgm:spPr>
        <a:solidFill>
          <a:schemeClr val="accent3"/>
        </a:solidFill>
      </dgm:spPr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১।আমানত </a:t>
          </a:r>
          <a:r>
            <a:rPr lang="en-US" sz="1800" b="1" dirty="0" err="1" smtClean="0">
              <a:solidFill>
                <a:schemeClr val="tx1"/>
              </a:solidFill>
            </a:rPr>
            <a:t>গ্রহন</a:t>
          </a:r>
          <a:r>
            <a:rPr lang="en-US" sz="1800" b="1" dirty="0" smtClean="0">
              <a:solidFill>
                <a:schemeClr val="tx1"/>
              </a:solidFill>
            </a:rPr>
            <a:t> ও </a:t>
          </a:r>
          <a:r>
            <a:rPr lang="en-US" sz="1800" b="1" dirty="0" err="1" smtClean="0">
              <a:solidFill>
                <a:schemeClr val="tx1"/>
              </a:solidFill>
            </a:rPr>
            <a:t>সুদ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প্রদান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70238F95-E186-4643-8320-999DFC17613E}" type="parTrans" cxnId="{225AD15C-900E-4D76-9019-0A8B0F04286F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728AB756-CC38-4643-B0C3-337303A5CEF7}" type="sibTrans" cxnId="{225AD15C-900E-4D76-9019-0A8B0F04286F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8F8C0F5-1612-4D25-87E5-DBD4AFC9E9DA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৭। </a:t>
          </a:r>
          <a:r>
            <a:rPr lang="en-US" sz="1800" b="1" dirty="0" err="1" smtClean="0">
              <a:solidFill>
                <a:schemeClr val="tx1"/>
              </a:solidFill>
            </a:rPr>
            <a:t>অছি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হিসেবে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কাজ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E21C806-A418-400B-A967-AE9F387877C9}" type="parTrans" cxnId="{EF658332-81FE-468F-BD90-6CAAF110CB23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B626FF6E-3C5F-41C1-9D69-8E49BD0972A3}" type="sibTrans" cxnId="{EF658332-81FE-468F-BD90-6CAAF110CB23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9946B439-D129-4945-9F38-39D1784862AC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৮। </a:t>
          </a:r>
          <a:r>
            <a:rPr lang="en-US" sz="1800" b="1" dirty="0" err="1" smtClean="0">
              <a:solidFill>
                <a:schemeClr val="tx1"/>
              </a:solidFill>
            </a:rPr>
            <a:t>আমদানি</a:t>
          </a:r>
          <a:r>
            <a:rPr lang="en-US" sz="1800" b="1" dirty="0" smtClean="0">
              <a:solidFill>
                <a:schemeClr val="tx1"/>
              </a:solidFill>
            </a:rPr>
            <a:t> ও </a:t>
          </a:r>
          <a:r>
            <a:rPr lang="en-US" sz="1800" b="1" dirty="0" err="1" smtClean="0">
              <a:solidFill>
                <a:schemeClr val="tx1"/>
              </a:solidFill>
            </a:rPr>
            <a:t>রফতানিতে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সাহায্য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1429684-9AFC-4196-A3E9-C6F9CDA19144}" type="parTrans" cxnId="{ED21DF11-EB57-4353-9D87-17270293590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FD4FDF80-D3AB-4E78-BB01-7500C3C08ADB}" type="sibTrans" cxnId="{ED21DF11-EB57-4353-9D87-17270293590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183770C6-6792-40B9-851C-5F7582456758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৯। </a:t>
          </a:r>
          <a:r>
            <a:rPr lang="en-US" sz="1800" b="1" dirty="0" err="1" smtClean="0">
              <a:solidFill>
                <a:schemeClr val="tx1"/>
              </a:solidFill>
            </a:rPr>
            <a:t>সরকারের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কোষাগার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হিসেবে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কাজ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AD67D86E-971A-44D9-8FB2-A5CD87057E0A}" type="parTrans" cxnId="{1020F95C-6BCE-4FA7-8AE4-84FEDEA1B3AD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C93D55D9-B70E-4CC2-9E82-AB9F938D9223}" type="sibTrans" cxnId="{1020F95C-6BCE-4FA7-8AE4-84FEDEA1B3AD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7E64D4DC-A328-45BF-BA2A-C617A02CB992}">
      <dgm:prSet phldrT="[Text]"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১০।  </a:t>
          </a:r>
          <a:r>
            <a:rPr lang="en-US" sz="1800" b="1" dirty="0" err="1" smtClean="0">
              <a:solidFill>
                <a:schemeClr val="tx1"/>
              </a:solidFill>
            </a:rPr>
            <a:t>বিনিময়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বিল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ভাঙানো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04115C2C-E64F-4A88-892F-50E842DDA08A}" type="parTrans" cxnId="{C60A22A2-E4FF-4EE3-B0CC-ED0FF9EA6B0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C19BCA4F-B79F-4DE1-93B3-250382D608F6}" type="sibTrans" cxnId="{C60A22A2-E4FF-4EE3-B0CC-ED0FF9EA6B0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AD1DA24E-3CC6-4FE6-8452-0B996BBCBB1C}">
      <dgm:prSet custT="1"/>
      <dgm:spPr>
        <a:solidFill>
          <a:schemeClr val="accent6"/>
        </a:solidFill>
      </dgm:spPr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২। </a:t>
          </a:r>
          <a:r>
            <a:rPr lang="en-US" sz="1800" b="1" dirty="0" err="1" smtClean="0">
              <a:solidFill>
                <a:schemeClr val="tx1"/>
              </a:solidFill>
            </a:rPr>
            <a:t>মূলধন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গঠন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1055E9C-7C77-482C-8C79-6B440F50EFA9}" type="parTrans" cxnId="{1DBB3F84-C184-4A4F-87B5-3FB7899D3ED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7DF22AD6-37FC-4B63-8ACD-9962D6DCF94E}" type="sibTrans" cxnId="{1DBB3F84-C184-4A4F-87B5-3FB7899D3ED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00791AEA-A9E1-4779-A833-4FCA73A80671}">
      <dgm:prSet custT="1"/>
      <dgm:spPr>
        <a:solidFill>
          <a:srgbClr val="FFC000"/>
        </a:solidFill>
      </dgm:spPr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৩। </a:t>
          </a:r>
          <a:r>
            <a:rPr lang="en-US" sz="1800" b="1" dirty="0" err="1" smtClean="0">
              <a:solidFill>
                <a:schemeClr val="tx1"/>
              </a:solidFill>
            </a:rPr>
            <a:t>ঋণ</a:t>
          </a:r>
          <a:r>
            <a:rPr lang="en-US" sz="1800" b="1" dirty="0" smtClean="0">
              <a:solidFill>
                <a:schemeClr val="tx1"/>
              </a:solidFill>
            </a:rPr>
            <a:t>  </a:t>
          </a:r>
          <a:r>
            <a:rPr lang="en-US" sz="1800" b="1" dirty="0" err="1" smtClean="0">
              <a:solidFill>
                <a:schemeClr val="tx1"/>
              </a:solidFill>
            </a:rPr>
            <a:t>মনজুর</a:t>
          </a:r>
          <a:r>
            <a:rPr lang="en-US" sz="1800" b="1" dirty="0" smtClean="0">
              <a:solidFill>
                <a:schemeClr val="tx1"/>
              </a:solidFill>
            </a:rPr>
            <a:t>  ও </a:t>
          </a:r>
          <a:r>
            <a:rPr lang="en-US" sz="1800" b="1" dirty="0" err="1" smtClean="0">
              <a:solidFill>
                <a:schemeClr val="tx1"/>
              </a:solidFill>
            </a:rPr>
            <a:t>সুদ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প্রদান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DD75032-6551-4A54-AD08-3981D8ADEEF8}" type="parTrans" cxnId="{9221047D-9AB5-4909-ACBA-8D2D79DE504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389BDA37-CE33-4CA4-BACD-BCF6AEC4EE5E}" type="sibTrans" cxnId="{9221047D-9AB5-4909-ACBA-8D2D79DE504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B9D62D2B-AC8B-4835-B364-3DF6114965C9}">
      <dgm:prSet custT="1"/>
      <dgm:spPr>
        <a:solidFill>
          <a:schemeClr val="accent3"/>
        </a:solidFill>
      </dgm:spPr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৪। </a:t>
          </a:r>
          <a:r>
            <a:rPr lang="en-US" sz="1800" b="1" dirty="0" err="1" smtClean="0">
              <a:solidFill>
                <a:schemeClr val="tx1"/>
              </a:solidFill>
            </a:rPr>
            <a:t>ঋণ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আমানত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সৃষ্টি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A8D76E40-048C-4598-B55A-F36B83D5AA70}" type="parTrans" cxnId="{8FFE32D4-7486-4BC3-9953-17537AAB87F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2D6B648-5A01-4306-BC2F-8A5411F2DE06}" type="sibTrans" cxnId="{8FFE32D4-7486-4BC3-9953-17537AAB87F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72C6D2D4-78BB-4353-9339-70CA9ED6BB89}">
      <dgm:prSet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৫। </a:t>
          </a:r>
          <a:r>
            <a:rPr lang="en-US" sz="1800" b="1" dirty="0" err="1" smtClean="0">
              <a:solidFill>
                <a:schemeClr val="tx1"/>
              </a:solidFill>
            </a:rPr>
            <a:t>বিনিয়োগের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মাধ্যম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সৃষ্টি</a:t>
          </a:r>
          <a:r>
            <a:rPr lang="en-US" sz="1800" b="1" dirty="0" smtClean="0">
              <a:solidFill>
                <a:schemeClr val="tx1"/>
              </a:solidFill>
            </a:rPr>
            <a:t>  </a:t>
          </a:r>
          <a:endParaRPr lang="en-US" sz="1800" b="1" dirty="0">
            <a:solidFill>
              <a:schemeClr val="tx1"/>
            </a:solidFill>
          </a:endParaRPr>
        </a:p>
      </dgm:t>
    </dgm:pt>
    <dgm:pt modelId="{2283C1A3-CCCA-4C70-86A9-205471168BFF}" type="parTrans" cxnId="{8871E384-4827-4BB0-872B-824AEC8D073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5D251CB6-1A6A-4890-97AB-7579FCE8CAA2}" type="sibTrans" cxnId="{8871E384-4827-4BB0-872B-824AEC8D0736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401CDF85-55F3-4EE2-8FBA-6209D0535561}">
      <dgm:prSet custT="1"/>
      <dgm:spPr/>
      <dgm:t>
        <a:bodyPr>
          <a:prstTxWarp prst="textChevron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৬। </a:t>
          </a:r>
          <a:r>
            <a:rPr lang="en-US" sz="1800" b="1" dirty="0" err="1" smtClean="0">
              <a:solidFill>
                <a:schemeClr val="tx1"/>
              </a:solidFill>
            </a:rPr>
            <a:t>নোট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ইস্যূ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FAE32E51-5FE4-4B7F-B370-1C6427AE1DA7}" type="parTrans" cxnId="{9D521506-B471-4E4B-8B30-919B556DA46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1DBC625D-E917-49C9-BECE-235748E69DD5}" type="sibTrans" cxnId="{9D521506-B471-4E4B-8B30-919B556DA464}">
      <dgm:prSet/>
      <dgm:spPr/>
      <dgm:t>
        <a:bodyPr>
          <a:prstTxWarp prst="textChevron">
            <a:avLst/>
          </a:prstTxWarp>
        </a:bodyPr>
        <a:lstStyle/>
        <a:p>
          <a:endParaRPr lang="en-US"/>
        </a:p>
      </dgm:t>
    </dgm:pt>
    <dgm:pt modelId="{6BCACCF3-65C4-4E82-AA51-9A85CEAEF756}" type="pres">
      <dgm:prSet presAssocID="{CAB778F1-3EAD-49EC-B980-F6FAA9B3CBB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93222-2EDA-4C5B-BC4C-3F8EA66C55A6}" type="pres">
      <dgm:prSet presAssocID="{918F2C45-52F0-4404-8C84-29DB5C16C013}" presName="node" presStyleLbl="node1" presStyleIdx="0" presStyleCnt="10" custScaleX="167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97981-B371-4945-9F1E-B7657CEB7BA1}" type="pres">
      <dgm:prSet presAssocID="{728AB756-CC38-4643-B0C3-337303A5CEF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BB090ED7-7C38-403B-9D64-8DEE0F8FEB54}" type="pres">
      <dgm:prSet presAssocID="{728AB756-CC38-4643-B0C3-337303A5CEF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5788786A-CCA0-4543-9882-A8BF083EA91E}" type="pres">
      <dgm:prSet presAssocID="{AD1DA24E-3CC6-4FE6-8452-0B996BBCBB1C}" presName="node" presStyleLbl="node1" presStyleIdx="1" presStyleCnt="10" custScaleX="204761" custRadScaleRad="134186" custRadScaleInc="63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4B4C7-2D35-477B-8341-35422E7B6086}" type="pres">
      <dgm:prSet presAssocID="{7DF22AD6-37FC-4B63-8ACD-9962D6DCF94E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457EBAAA-7BCB-41F6-8052-6E76A1F4BD3C}" type="pres">
      <dgm:prSet presAssocID="{7DF22AD6-37FC-4B63-8ACD-9962D6DCF94E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2443FC1F-E54F-4D45-B7BF-3FF2E4014E26}" type="pres">
      <dgm:prSet presAssocID="{00791AEA-A9E1-4779-A833-4FCA73A80671}" presName="node" presStyleLbl="node1" presStyleIdx="2" presStyleCnt="10" custScaleX="207793" custRadScaleRad="128342" custRadScaleInc="4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9EA78-8FD1-4ED6-A8D3-DFA2D0B6881D}" type="pres">
      <dgm:prSet presAssocID="{389BDA37-CE33-4CA4-BACD-BCF6AEC4EE5E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688923DF-879C-4CE1-8D21-2C7CDCAB53EA}" type="pres">
      <dgm:prSet presAssocID="{389BDA37-CE33-4CA4-BACD-BCF6AEC4EE5E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D7D59BB-A243-4A6E-91C6-9550FF0CFE08}" type="pres">
      <dgm:prSet presAssocID="{B9D62D2B-AC8B-4835-B364-3DF6114965C9}" presName="node" presStyleLbl="node1" presStyleIdx="3" presStyleCnt="10" custScaleX="183856" custRadScaleRad="152149" custRadScaleInc="-6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B9CCD-766A-407F-9586-D61A264872EC}" type="pres">
      <dgm:prSet presAssocID="{42D6B648-5A01-4306-BC2F-8A5411F2DE06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9F05760C-8CB7-4BE8-933B-F2E3CCBA6030}" type="pres">
      <dgm:prSet presAssocID="{42D6B648-5A01-4306-BC2F-8A5411F2DE06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A60435A2-A4F9-4152-8818-22606FD23128}" type="pres">
      <dgm:prSet presAssocID="{72C6D2D4-78BB-4353-9339-70CA9ED6BB89}" presName="node" presStyleLbl="node1" presStyleIdx="4" presStyleCnt="10" custScaleX="197708" custRadScaleRad="125712" custRadScaleInc="-3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2CDA2-0EE4-4E72-B1C6-AEF03BF81CBA}" type="pres">
      <dgm:prSet presAssocID="{5D251CB6-1A6A-4890-97AB-7579FCE8CAA2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AAA01E5B-AFCF-40A5-AF55-0F03D799EB87}" type="pres">
      <dgm:prSet presAssocID="{5D251CB6-1A6A-4890-97AB-7579FCE8CAA2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0B1C3159-DF16-4685-9374-06966681384A}" type="pres">
      <dgm:prSet presAssocID="{401CDF85-55F3-4EE2-8FBA-6209D0535561}" presName="node" presStyleLbl="node1" presStyleIdx="5" presStyleCnt="10" custScaleX="1746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500AC-1C03-4E32-B876-BFB5842DF16C}" type="pres">
      <dgm:prSet presAssocID="{1DBC625D-E917-49C9-BECE-235748E69DD5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F1829852-8349-466C-971C-2C6C06FD3B01}" type="pres">
      <dgm:prSet presAssocID="{1DBC625D-E917-49C9-BECE-235748E69DD5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71D5A6F4-CAEE-45DD-BA94-14B0237FC0AA}" type="pres">
      <dgm:prSet presAssocID="{F8F8C0F5-1612-4D25-87E5-DBD4AFC9E9DA}" presName="node" presStyleLbl="node1" presStyleIdx="6" presStyleCnt="10" custScaleX="194265" custRadScaleRad="129485" custRadScaleInc="20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93D1-ADCD-4C6D-9D32-CBF4286E5DBD}" type="pres">
      <dgm:prSet presAssocID="{B626FF6E-3C5F-41C1-9D69-8E49BD0972A3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66EBBD83-BD18-4C89-88B9-E21044D295EE}" type="pres">
      <dgm:prSet presAssocID="{B626FF6E-3C5F-41C1-9D69-8E49BD0972A3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F3449A3-6E2C-4403-A3AB-724A4B4DEBFB}" type="pres">
      <dgm:prSet presAssocID="{9946B439-D129-4945-9F38-39D1784862AC}" presName="node" presStyleLbl="node1" presStyleIdx="7" presStyleCnt="10" custScaleX="231536" custRadScaleRad="146977" custRadScaleInc="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EA294-00F0-402B-B386-86FE3C23316A}" type="pres">
      <dgm:prSet presAssocID="{FD4FDF80-D3AB-4E78-BB01-7500C3C08ADB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128CBF22-EE1C-458B-B205-DE49CE3D627E}" type="pres">
      <dgm:prSet presAssocID="{FD4FDF80-D3AB-4E78-BB01-7500C3C08ADB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F2ED79E-7574-4E53-B70F-553F50D7AC36}" type="pres">
      <dgm:prSet presAssocID="{183770C6-6792-40B9-851C-5F7582456758}" presName="node" presStyleLbl="node1" presStyleIdx="8" presStyleCnt="10" custScaleX="224548" custRadScaleRad="150063" custRadScaleInc="-5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41BC1-112C-407F-BBA4-7D463D76FB94}" type="pres">
      <dgm:prSet presAssocID="{C93D55D9-B70E-4CC2-9E82-AB9F938D9223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61CCE2F-2FBC-4F85-BF23-C3BC8F4BB03E}" type="pres">
      <dgm:prSet presAssocID="{C93D55D9-B70E-4CC2-9E82-AB9F938D9223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2749E504-27C0-4FD0-BCC4-A7BE8334C46B}" type="pres">
      <dgm:prSet presAssocID="{7E64D4DC-A328-45BF-BA2A-C617A02CB992}" presName="node" presStyleLbl="node1" presStyleIdx="9" presStyleCnt="10" custScaleX="174285" custRadScaleRad="152931" custRadScaleInc="-729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F587E-71C1-40DA-9E15-A9FBD519D74C}" type="pres">
      <dgm:prSet presAssocID="{C19BCA4F-B79F-4DE1-93B3-250382D608F6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48162127-3B2E-4F3A-8124-55B7F941BF25}" type="pres">
      <dgm:prSet presAssocID="{C19BCA4F-B79F-4DE1-93B3-250382D608F6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9D521506-B471-4E4B-8B30-919B556DA464}" srcId="{CAB778F1-3EAD-49EC-B980-F6FAA9B3CBB4}" destId="{401CDF85-55F3-4EE2-8FBA-6209D0535561}" srcOrd="5" destOrd="0" parTransId="{FAE32E51-5FE4-4B7F-B370-1C6427AE1DA7}" sibTransId="{1DBC625D-E917-49C9-BECE-235748E69DD5}"/>
    <dgm:cxn modelId="{1AA1FE64-5AE5-4AF6-A7CB-9998354646B7}" type="presOf" srcId="{5D251CB6-1A6A-4890-97AB-7579FCE8CAA2}" destId="{E0A2CDA2-0EE4-4E72-B1C6-AEF03BF81CBA}" srcOrd="0" destOrd="0" presId="urn:microsoft.com/office/officeart/2005/8/layout/cycle2"/>
    <dgm:cxn modelId="{225AD15C-900E-4D76-9019-0A8B0F04286F}" srcId="{CAB778F1-3EAD-49EC-B980-F6FAA9B3CBB4}" destId="{918F2C45-52F0-4404-8C84-29DB5C16C013}" srcOrd="0" destOrd="0" parTransId="{70238F95-E186-4643-8320-999DFC17613E}" sibTransId="{728AB756-CC38-4643-B0C3-337303A5CEF7}"/>
    <dgm:cxn modelId="{8871E384-4827-4BB0-872B-824AEC8D0736}" srcId="{CAB778F1-3EAD-49EC-B980-F6FAA9B3CBB4}" destId="{72C6D2D4-78BB-4353-9339-70CA9ED6BB89}" srcOrd="4" destOrd="0" parTransId="{2283C1A3-CCCA-4C70-86A9-205471168BFF}" sibTransId="{5D251CB6-1A6A-4890-97AB-7579FCE8CAA2}"/>
    <dgm:cxn modelId="{D02F5578-B9ED-4466-840E-DEDE2945CFFC}" type="presOf" srcId="{C19BCA4F-B79F-4DE1-93B3-250382D608F6}" destId="{48162127-3B2E-4F3A-8124-55B7F941BF25}" srcOrd="1" destOrd="0" presId="urn:microsoft.com/office/officeart/2005/8/layout/cycle2"/>
    <dgm:cxn modelId="{5C19A169-EB40-4420-B725-4F1A48512F08}" type="presOf" srcId="{42D6B648-5A01-4306-BC2F-8A5411F2DE06}" destId="{9F05760C-8CB7-4BE8-933B-F2E3CCBA6030}" srcOrd="1" destOrd="0" presId="urn:microsoft.com/office/officeart/2005/8/layout/cycle2"/>
    <dgm:cxn modelId="{4CFA0E6A-45CF-4386-83A3-8D2899D8A7D8}" type="presOf" srcId="{00791AEA-A9E1-4779-A833-4FCA73A80671}" destId="{2443FC1F-E54F-4D45-B7BF-3FF2E4014E26}" srcOrd="0" destOrd="0" presId="urn:microsoft.com/office/officeart/2005/8/layout/cycle2"/>
    <dgm:cxn modelId="{BC1DD66E-B3A5-4ED1-A6B6-242F34FB93B3}" type="presOf" srcId="{B626FF6E-3C5F-41C1-9D69-8E49BD0972A3}" destId="{66EBBD83-BD18-4C89-88B9-E21044D295EE}" srcOrd="1" destOrd="0" presId="urn:microsoft.com/office/officeart/2005/8/layout/cycle2"/>
    <dgm:cxn modelId="{C0341992-5558-4880-887E-C19EC34529C5}" type="presOf" srcId="{C19BCA4F-B79F-4DE1-93B3-250382D608F6}" destId="{377F587E-71C1-40DA-9E15-A9FBD519D74C}" srcOrd="0" destOrd="0" presId="urn:microsoft.com/office/officeart/2005/8/layout/cycle2"/>
    <dgm:cxn modelId="{20F5B328-762B-4CB5-8562-6B1FE88C4C47}" type="presOf" srcId="{1DBC625D-E917-49C9-BECE-235748E69DD5}" destId="{4AB500AC-1C03-4E32-B876-BFB5842DF16C}" srcOrd="0" destOrd="0" presId="urn:microsoft.com/office/officeart/2005/8/layout/cycle2"/>
    <dgm:cxn modelId="{E960407F-5A71-4437-B39D-F4DF420486A9}" type="presOf" srcId="{C93D55D9-B70E-4CC2-9E82-AB9F938D9223}" destId="{C0B41BC1-112C-407F-BBA4-7D463D76FB94}" srcOrd="0" destOrd="0" presId="urn:microsoft.com/office/officeart/2005/8/layout/cycle2"/>
    <dgm:cxn modelId="{8FFE32D4-7486-4BC3-9953-17537AAB87F6}" srcId="{CAB778F1-3EAD-49EC-B980-F6FAA9B3CBB4}" destId="{B9D62D2B-AC8B-4835-B364-3DF6114965C9}" srcOrd="3" destOrd="0" parTransId="{A8D76E40-048C-4598-B55A-F36B83D5AA70}" sibTransId="{42D6B648-5A01-4306-BC2F-8A5411F2DE06}"/>
    <dgm:cxn modelId="{BDB2213E-2986-4A8D-850B-0CFD4EEC415D}" type="presOf" srcId="{401CDF85-55F3-4EE2-8FBA-6209D0535561}" destId="{0B1C3159-DF16-4685-9374-06966681384A}" srcOrd="0" destOrd="0" presId="urn:microsoft.com/office/officeart/2005/8/layout/cycle2"/>
    <dgm:cxn modelId="{B293C759-8D5A-4875-9382-7D697FFA496C}" type="presOf" srcId="{389BDA37-CE33-4CA4-BACD-BCF6AEC4EE5E}" destId="{A0B9EA78-8FD1-4ED6-A8D3-DFA2D0B6881D}" srcOrd="0" destOrd="0" presId="urn:microsoft.com/office/officeart/2005/8/layout/cycle2"/>
    <dgm:cxn modelId="{1DBB3F84-C184-4A4F-87B5-3FB7899D3ED6}" srcId="{CAB778F1-3EAD-49EC-B980-F6FAA9B3CBB4}" destId="{AD1DA24E-3CC6-4FE6-8452-0B996BBCBB1C}" srcOrd="1" destOrd="0" parTransId="{61055E9C-7C77-482C-8C79-6B440F50EFA9}" sibTransId="{7DF22AD6-37FC-4B63-8ACD-9962D6DCF94E}"/>
    <dgm:cxn modelId="{ED21DF11-EB57-4353-9D87-172702935904}" srcId="{CAB778F1-3EAD-49EC-B980-F6FAA9B3CBB4}" destId="{9946B439-D129-4945-9F38-39D1784862AC}" srcOrd="7" destOrd="0" parTransId="{61429684-9AFC-4196-A3E9-C6F9CDA19144}" sibTransId="{FD4FDF80-D3AB-4E78-BB01-7500C3C08ADB}"/>
    <dgm:cxn modelId="{CF9DFB8D-6579-42E9-849C-C4076AD9971F}" type="presOf" srcId="{72C6D2D4-78BB-4353-9339-70CA9ED6BB89}" destId="{A60435A2-A4F9-4152-8818-22606FD23128}" srcOrd="0" destOrd="0" presId="urn:microsoft.com/office/officeart/2005/8/layout/cycle2"/>
    <dgm:cxn modelId="{CF1B99BD-21C4-4BAD-A24B-03F66D4F146F}" type="presOf" srcId="{CAB778F1-3EAD-49EC-B980-F6FAA9B3CBB4}" destId="{6BCACCF3-65C4-4E82-AA51-9A85CEAEF756}" srcOrd="0" destOrd="0" presId="urn:microsoft.com/office/officeart/2005/8/layout/cycle2"/>
    <dgm:cxn modelId="{062CFBCF-40E1-42EA-B00B-E081CECF9F28}" type="presOf" srcId="{1DBC625D-E917-49C9-BECE-235748E69DD5}" destId="{F1829852-8349-466C-971C-2C6C06FD3B01}" srcOrd="1" destOrd="0" presId="urn:microsoft.com/office/officeart/2005/8/layout/cycle2"/>
    <dgm:cxn modelId="{569B56AD-163B-4500-97B7-AE8E10456BF8}" type="presOf" srcId="{B9D62D2B-AC8B-4835-B364-3DF6114965C9}" destId="{9D7D59BB-A243-4A6E-91C6-9550FF0CFE08}" srcOrd="0" destOrd="0" presId="urn:microsoft.com/office/officeart/2005/8/layout/cycle2"/>
    <dgm:cxn modelId="{6DDC3E49-2926-442D-981F-AB2FC6F9BB83}" type="presOf" srcId="{B626FF6E-3C5F-41C1-9D69-8E49BD0972A3}" destId="{590693D1-ADCD-4C6D-9D32-CBF4286E5DBD}" srcOrd="0" destOrd="0" presId="urn:microsoft.com/office/officeart/2005/8/layout/cycle2"/>
    <dgm:cxn modelId="{89607CB0-FF9B-4F0C-83A0-209030E49376}" type="presOf" srcId="{42D6B648-5A01-4306-BC2F-8A5411F2DE06}" destId="{7C6B9CCD-766A-407F-9586-D61A264872EC}" srcOrd="0" destOrd="0" presId="urn:microsoft.com/office/officeart/2005/8/layout/cycle2"/>
    <dgm:cxn modelId="{8294A580-D29F-44B0-A52D-8F6C0B7A3202}" type="presOf" srcId="{389BDA37-CE33-4CA4-BACD-BCF6AEC4EE5E}" destId="{688923DF-879C-4CE1-8D21-2C7CDCAB53EA}" srcOrd="1" destOrd="0" presId="urn:microsoft.com/office/officeart/2005/8/layout/cycle2"/>
    <dgm:cxn modelId="{974A88AF-335F-488C-B308-0363B657D96B}" type="presOf" srcId="{FD4FDF80-D3AB-4E78-BB01-7500C3C08ADB}" destId="{4B8EA294-00F0-402B-B386-86FE3C23316A}" srcOrd="0" destOrd="0" presId="urn:microsoft.com/office/officeart/2005/8/layout/cycle2"/>
    <dgm:cxn modelId="{FCDE9310-DB15-4780-BC6E-157C34D0F7FE}" type="presOf" srcId="{7DF22AD6-37FC-4B63-8ACD-9962D6DCF94E}" destId="{457EBAAA-7BCB-41F6-8052-6E76A1F4BD3C}" srcOrd="1" destOrd="0" presId="urn:microsoft.com/office/officeart/2005/8/layout/cycle2"/>
    <dgm:cxn modelId="{94D049D2-7BEC-4746-AF7E-409C56280891}" type="presOf" srcId="{918F2C45-52F0-4404-8C84-29DB5C16C013}" destId="{17593222-2EDA-4C5B-BC4C-3F8EA66C55A6}" srcOrd="0" destOrd="0" presId="urn:microsoft.com/office/officeart/2005/8/layout/cycle2"/>
    <dgm:cxn modelId="{E9596302-52BF-441D-B67B-59901418E352}" type="presOf" srcId="{FD4FDF80-D3AB-4E78-BB01-7500C3C08ADB}" destId="{128CBF22-EE1C-458B-B205-DE49CE3D627E}" srcOrd="1" destOrd="0" presId="urn:microsoft.com/office/officeart/2005/8/layout/cycle2"/>
    <dgm:cxn modelId="{0ED5C958-E77A-4E5E-9770-5720002EEE4C}" type="presOf" srcId="{728AB756-CC38-4643-B0C3-337303A5CEF7}" destId="{CF997981-B371-4945-9F1E-B7657CEB7BA1}" srcOrd="0" destOrd="0" presId="urn:microsoft.com/office/officeart/2005/8/layout/cycle2"/>
    <dgm:cxn modelId="{B21074AD-B694-48FD-832A-C323342D2020}" type="presOf" srcId="{728AB756-CC38-4643-B0C3-337303A5CEF7}" destId="{BB090ED7-7C38-403B-9D64-8DEE0F8FEB54}" srcOrd="1" destOrd="0" presId="urn:microsoft.com/office/officeart/2005/8/layout/cycle2"/>
    <dgm:cxn modelId="{70C21573-A515-495E-9616-0C383FACAB41}" type="presOf" srcId="{AD1DA24E-3CC6-4FE6-8452-0B996BBCBB1C}" destId="{5788786A-CCA0-4543-9882-A8BF083EA91E}" srcOrd="0" destOrd="0" presId="urn:microsoft.com/office/officeart/2005/8/layout/cycle2"/>
    <dgm:cxn modelId="{1020F95C-6BCE-4FA7-8AE4-84FEDEA1B3AD}" srcId="{CAB778F1-3EAD-49EC-B980-F6FAA9B3CBB4}" destId="{183770C6-6792-40B9-851C-5F7582456758}" srcOrd="8" destOrd="0" parTransId="{AD67D86E-971A-44D9-8FB2-A5CD87057E0A}" sibTransId="{C93D55D9-B70E-4CC2-9E82-AB9F938D9223}"/>
    <dgm:cxn modelId="{E19DBBBA-9862-410E-95E8-6BBFAB5D7259}" type="presOf" srcId="{7DF22AD6-37FC-4B63-8ACD-9962D6DCF94E}" destId="{5EA4B4C7-2D35-477B-8341-35422E7B6086}" srcOrd="0" destOrd="0" presId="urn:microsoft.com/office/officeart/2005/8/layout/cycle2"/>
    <dgm:cxn modelId="{C0856E18-3474-4FD9-8367-9867419015DC}" type="presOf" srcId="{183770C6-6792-40B9-851C-5F7582456758}" destId="{FF2ED79E-7574-4E53-B70F-553F50D7AC36}" srcOrd="0" destOrd="0" presId="urn:microsoft.com/office/officeart/2005/8/layout/cycle2"/>
    <dgm:cxn modelId="{EF658332-81FE-468F-BD90-6CAAF110CB23}" srcId="{CAB778F1-3EAD-49EC-B980-F6FAA9B3CBB4}" destId="{F8F8C0F5-1612-4D25-87E5-DBD4AFC9E9DA}" srcOrd="6" destOrd="0" parTransId="{6E21C806-A418-400B-A967-AE9F387877C9}" sibTransId="{B626FF6E-3C5F-41C1-9D69-8E49BD0972A3}"/>
    <dgm:cxn modelId="{C60A22A2-E4FF-4EE3-B0CC-ED0FF9EA6B04}" srcId="{CAB778F1-3EAD-49EC-B980-F6FAA9B3CBB4}" destId="{7E64D4DC-A328-45BF-BA2A-C617A02CB992}" srcOrd="9" destOrd="0" parTransId="{04115C2C-E64F-4A88-892F-50E842DDA08A}" sibTransId="{C19BCA4F-B79F-4DE1-93B3-250382D608F6}"/>
    <dgm:cxn modelId="{0D2A1857-120A-41AF-BC79-C47A4F323F1B}" type="presOf" srcId="{C93D55D9-B70E-4CC2-9E82-AB9F938D9223}" destId="{161CCE2F-2FBC-4F85-BF23-C3BC8F4BB03E}" srcOrd="1" destOrd="0" presId="urn:microsoft.com/office/officeart/2005/8/layout/cycle2"/>
    <dgm:cxn modelId="{8CC7FE83-3E2F-406B-A629-4773EF42C641}" type="presOf" srcId="{F8F8C0F5-1612-4D25-87E5-DBD4AFC9E9DA}" destId="{71D5A6F4-CAEE-45DD-BA94-14B0237FC0AA}" srcOrd="0" destOrd="0" presId="urn:microsoft.com/office/officeart/2005/8/layout/cycle2"/>
    <dgm:cxn modelId="{ECD0700E-71AC-4697-8659-D33B73C768D2}" type="presOf" srcId="{7E64D4DC-A328-45BF-BA2A-C617A02CB992}" destId="{2749E504-27C0-4FD0-BCC4-A7BE8334C46B}" srcOrd="0" destOrd="0" presId="urn:microsoft.com/office/officeart/2005/8/layout/cycle2"/>
    <dgm:cxn modelId="{3737C9D7-2AA9-4D73-A75D-88E53A50467A}" type="presOf" srcId="{5D251CB6-1A6A-4890-97AB-7579FCE8CAA2}" destId="{AAA01E5B-AFCF-40A5-AF55-0F03D799EB87}" srcOrd="1" destOrd="0" presId="urn:microsoft.com/office/officeart/2005/8/layout/cycle2"/>
    <dgm:cxn modelId="{3A504261-19BC-45BD-BC3F-0EE779135E6B}" type="presOf" srcId="{9946B439-D129-4945-9F38-39D1784862AC}" destId="{DF3449A3-6E2C-4403-A3AB-724A4B4DEBFB}" srcOrd="0" destOrd="0" presId="urn:microsoft.com/office/officeart/2005/8/layout/cycle2"/>
    <dgm:cxn modelId="{9221047D-9AB5-4909-ACBA-8D2D79DE5044}" srcId="{CAB778F1-3EAD-49EC-B980-F6FAA9B3CBB4}" destId="{00791AEA-A9E1-4779-A833-4FCA73A80671}" srcOrd="2" destOrd="0" parTransId="{6DD75032-6551-4A54-AD08-3981D8ADEEF8}" sibTransId="{389BDA37-CE33-4CA4-BACD-BCF6AEC4EE5E}"/>
    <dgm:cxn modelId="{03FA7AEB-1EAA-431E-8D2A-FFD1951969D0}" type="presParOf" srcId="{6BCACCF3-65C4-4E82-AA51-9A85CEAEF756}" destId="{17593222-2EDA-4C5B-BC4C-3F8EA66C55A6}" srcOrd="0" destOrd="0" presId="urn:microsoft.com/office/officeart/2005/8/layout/cycle2"/>
    <dgm:cxn modelId="{011F1947-470F-4CE2-9BE5-BF5350795626}" type="presParOf" srcId="{6BCACCF3-65C4-4E82-AA51-9A85CEAEF756}" destId="{CF997981-B371-4945-9F1E-B7657CEB7BA1}" srcOrd="1" destOrd="0" presId="urn:microsoft.com/office/officeart/2005/8/layout/cycle2"/>
    <dgm:cxn modelId="{DBF3A5A6-BFD8-4BE1-8344-E829F4EDFA46}" type="presParOf" srcId="{CF997981-B371-4945-9F1E-B7657CEB7BA1}" destId="{BB090ED7-7C38-403B-9D64-8DEE0F8FEB54}" srcOrd="0" destOrd="0" presId="urn:microsoft.com/office/officeart/2005/8/layout/cycle2"/>
    <dgm:cxn modelId="{28FD9B1E-7ED5-404C-B28E-DE21A7EECFA9}" type="presParOf" srcId="{6BCACCF3-65C4-4E82-AA51-9A85CEAEF756}" destId="{5788786A-CCA0-4543-9882-A8BF083EA91E}" srcOrd="2" destOrd="0" presId="urn:microsoft.com/office/officeart/2005/8/layout/cycle2"/>
    <dgm:cxn modelId="{FF6B8D6A-4C39-4793-BEEA-57BC376F4087}" type="presParOf" srcId="{6BCACCF3-65C4-4E82-AA51-9A85CEAEF756}" destId="{5EA4B4C7-2D35-477B-8341-35422E7B6086}" srcOrd="3" destOrd="0" presId="urn:microsoft.com/office/officeart/2005/8/layout/cycle2"/>
    <dgm:cxn modelId="{BC71467D-A867-4554-80AD-3AE59F9A4843}" type="presParOf" srcId="{5EA4B4C7-2D35-477B-8341-35422E7B6086}" destId="{457EBAAA-7BCB-41F6-8052-6E76A1F4BD3C}" srcOrd="0" destOrd="0" presId="urn:microsoft.com/office/officeart/2005/8/layout/cycle2"/>
    <dgm:cxn modelId="{4FFCB70E-15F9-4766-954A-52062C942301}" type="presParOf" srcId="{6BCACCF3-65C4-4E82-AA51-9A85CEAEF756}" destId="{2443FC1F-E54F-4D45-B7BF-3FF2E4014E26}" srcOrd="4" destOrd="0" presId="urn:microsoft.com/office/officeart/2005/8/layout/cycle2"/>
    <dgm:cxn modelId="{06829E5C-1A04-467D-B2C6-0AC056DEC360}" type="presParOf" srcId="{6BCACCF3-65C4-4E82-AA51-9A85CEAEF756}" destId="{A0B9EA78-8FD1-4ED6-A8D3-DFA2D0B6881D}" srcOrd="5" destOrd="0" presId="urn:microsoft.com/office/officeart/2005/8/layout/cycle2"/>
    <dgm:cxn modelId="{BC682156-0B0A-498D-89DB-823BD788758E}" type="presParOf" srcId="{A0B9EA78-8FD1-4ED6-A8D3-DFA2D0B6881D}" destId="{688923DF-879C-4CE1-8D21-2C7CDCAB53EA}" srcOrd="0" destOrd="0" presId="urn:microsoft.com/office/officeart/2005/8/layout/cycle2"/>
    <dgm:cxn modelId="{D503D6DA-2EC9-4645-B933-4855FA6419EB}" type="presParOf" srcId="{6BCACCF3-65C4-4E82-AA51-9A85CEAEF756}" destId="{9D7D59BB-A243-4A6E-91C6-9550FF0CFE08}" srcOrd="6" destOrd="0" presId="urn:microsoft.com/office/officeart/2005/8/layout/cycle2"/>
    <dgm:cxn modelId="{9B8460FB-EA18-4F7E-B27A-1E1D5933FD87}" type="presParOf" srcId="{6BCACCF3-65C4-4E82-AA51-9A85CEAEF756}" destId="{7C6B9CCD-766A-407F-9586-D61A264872EC}" srcOrd="7" destOrd="0" presId="urn:microsoft.com/office/officeart/2005/8/layout/cycle2"/>
    <dgm:cxn modelId="{EFEA5C45-1C19-4F80-8A0E-EC2A4682CBDF}" type="presParOf" srcId="{7C6B9CCD-766A-407F-9586-D61A264872EC}" destId="{9F05760C-8CB7-4BE8-933B-F2E3CCBA6030}" srcOrd="0" destOrd="0" presId="urn:microsoft.com/office/officeart/2005/8/layout/cycle2"/>
    <dgm:cxn modelId="{F92BD0D0-88BA-4E2A-818C-8643B84C9AA2}" type="presParOf" srcId="{6BCACCF3-65C4-4E82-AA51-9A85CEAEF756}" destId="{A60435A2-A4F9-4152-8818-22606FD23128}" srcOrd="8" destOrd="0" presId="urn:microsoft.com/office/officeart/2005/8/layout/cycle2"/>
    <dgm:cxn modelId="{B3AD8102-F317-4A5B-B614-65F5505A2464}" type="presParOf" srcId="{6BCACCF3-65C4-4E82-AA51-9A85CEAEF756}" destId="{E0A2CDA2-0EE4-4E72-B1C6-AEF03BF81CBA}" srcOrd="9" destOrd="0" presId="urn:microsoft.com/office/officeart/2005/8/layout/cycle2"/>
    <dgm:cxn modelId="{1C5F4D7E-001C-4CDD-A520-51F2AF43EA92}" type="presParOf" srcId="{E0A2CDA2-0EE4-4E72-B1C6-AEF03BF81CBA}" destId="{AAA01E5B-AFCF-40A5-AF55-0F03D799EB87}" srcOrd="0" destOrd="0" presId="urn:microsoft.com/office/officeart/2005/8/layout/cycle2"/>
    <dgm:cxn modelId="{7EB64279-8185-45CC-B169-6E86CA062EA0}" type="presParOf" srcId="{6BCACCF3-65C4-4E82-AA51-9A85CEAEF756}" destId="{0B1C3159-DF16-4685-9374-06966681384A}" srcOrd="10" destOrd="0" presId="urn:microsoft.com/office/officeart/2005/8/layout/cycle2"/>
    <dgm:cxn modelId="{81CE7A12-236F-458C-B4BC-6477340CE788}" type="presParOf" srcId="{6BCACCF3-65C4-4E82-AA51-9A85CEAEF756}" destId="{4AB500AC-1C03-4E32-B876-BFB5842DF16C}" srcOrd="11" destOrd="0" presId="urn:microsoft.com/office/officeart/2005/8/layout/cycle2"/>
    <dgm:cxn modelId="{972A7D90-EF95-4C44-BE3D-C395503F81B6}" type="presParOf" srcId="{4AB500AC-1C03-4E32-B876-BFB5842DF16C}" destId="{F1829852-8349-466C-971C-2C6C06FD3B01}" srcOrd="0" destOrd="0" presId="urn:microsoft.com/office/officeart/2005/8/layout/cycle2"/>
    <dgm:cxn modelId="{BE0DE40F-D40E-4876-9C5C-A13733909131}" type="presParOf" srcId="{6BCACCF3-65C4-4E82-AA51-9A85CEAEF756}" destId="{71D5A6F4-CAEE-45DD-BA94-14B0237FC0AA}" srcOrd="12" destOrd="0" presId="urn:microsoft.com/office/officeart/2005/8/layout/cycle2"/>
    <dgm:cxn modelId="{40FEDDF6-454B-4181-BD18-90B46F1689C2}" type="presParOf" srcId="{6BCACCF3-65C4-4E82-AA51-9A85CEAEF756}" destId="{590693D1-ADCD-4C6D-9D32-CBF4286E5DBD}" srcOrd="13" destOrd="0" presId="urn:microsoft.com/office/officeart/2005/8/layout/cycle2"/>
    <dgm:cxn modelId="{CBEE1261-D1C7-4339-A495-A3A824A0E930}" type="presParOf" srcId="{590693D1-ADCD-4C6D-9D32-CBF4286E5DBD}" destId="{66EBBD83-BD18-4C89-88B9-E21044D295EE}" srcOrd="0" destOrd="0" presId="urn:microsoft.com/office/officeart/2005/8/layout/cycle2"/>
    <dgm:cxn modelId="{388FD467-F2AD-4755-A51E-E1C9CADBBAE8}" type="presParOf" srcId="{6BCACCF3-65C4-4E82-AA51-9A85CEAEF756}" destId="{DF3449A3-6E2C-4403-A3AB-724A4B4DEBFB}" srcOrd="14" destOrd="0" presId="urn:microsoft.com/office/officeart/2005/8/layout/cycle2"/>
    <dgm:cxn modelId="{2F1CAC8E-6F68-4DAE-B178-F12788C7DBFB}" type="presParOf" srcId="{6BCACCF3-65C4-4E82-AA51-9A85CEAEF756}" destId="{4B8EA294-00F0-402B-B386-86FE3C23316A}" srcOrd="15" destOrd="0" presId="urn:microsoft.com/office/officeart/2005/8/layout/cycle2"/>
    <dgm:cxn modelId="{52973C2E-CF2A-44FA-9B66-EE8C873E8C6C}" type="presParOf" srcId="{4B8EA294-00F0-402B-B386-86FE3C23316A}" destId="{128CBF22-EE1C-458B-B205-DE49CE3D627E}" srcOrd="0" destOrd="0" presId="urn:microsoft.com/office/officeart/2005/8/layout/cycle2"/>
    <dgm:cxn modelId="{DB2FC48C-0BBB-4942-B918-E8EC65DFC523}" type="presParOf" srcId="{6BCACCF3-65C4-4E82-AA51-9A85CEAEF756}" destId="{FF2ED79E-7574-4E53-B70F-553F50D7AC36}" srcOrd="16" destOrd="0" presId="urn:microsoft.com/office/officeart/2005/8/layout/cycle2"/>
    <dgm:cxn modelId="{E4340B91-2F20-4590-B6ED-6E075FDF6051}" type="presParOf" srcId="{6BCACCF3-65C4-4E82-AA51-9A85CEAEF756}" destId="{C0B41BC1-112C-407F-BBA4-7D463D76FB94}" srcOrd="17" destOrd="0" presId="urn:microsoft.com/office/officeart/2005/8/layout/cycle2"/>
    <dgm:cxn modelId="{A110D246-AC7A-4372-9F5C-4AD53CF589BC}" type="presParOf" srcId="{C0B41BC1-112C-407F-BBA4-7D463D76FB94}" destId="{161CCE2F-2FBC-4F85-BF23-C3BC8F4BB03E}" srcOrd="0" destOrd="0" presId="urn:microsoft.com/office/officeart/2005/8/layout/cycle2"/>
    <dgm:cxn modelId="{C64ED535-9138-412B-9727-4546DFA9A586}" type="presParOf" srcId="{6BCACCF3-65C4-4E82-AA51-9A85CEAEF756}" destId="{2749E504-27C0-4FD0-BCC4-A7BE8334C46B}" srcOrd="18" destOrd="0" presId="urn:microsoft.com/office/officeart/2005/8/layout/cycle2"/>
    <dgm:cxn modelId="{26B4F635-2A98-4D8F-B88F-F4CECA7C2B0F}" type="presParOf" srcId="{6BCACCF3-65C4-4E82-AA51-9A85CEAEF756}" destId="{377F587E-71C1-40DA-9E15-A9FBD519D74C}" srcOrd="19" destOrd="0" presId="urn:microsoft.com/office/officeart/2005/8/layout/cycle2"/>
    <dgm:cxn modelId="{E0CC35B4-63CF-4E85-A99E-CA248A0F17B0}" type="presParOf" srcId="{377F587E-71C1-40DA-9E15-A9FBD519D74C}" destId="{48162127-3B2E-4F3A-8124-55B7F941BF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7A1CB-CF6D-4520-B534-E85E9A06F553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053DAB-0DEC-42DB-98D5-950F59B2091E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১। </a:t>
          </a:r>
          <a:r>
            <a:rPr lang="en-US" sz="1800" b="1" dirty="0" err="1" smtClean="0">
              <a:solidFill>
                <a:schemeClr val="tx1"/>
              </a:solidFill>
            </a:rPr>
            <a:t>বিল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বাট্রা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করন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E6C92F4E-F71E-477D-8852-A1743E37421D}" type="parTrans" cxnId="{F7400C1C-FF93-4E29-897F-B972A1528E8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2B434C80-A356-4EDB-8F78-4B06F77CFD53}" type="sibTrans" cxnId="{F7400C1C-FF93-4E29-897F-B972A1528E8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B5EE34B9-101B-4C74-9457-3B6B53BB5BEC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৭। </a:t>
          </a:r>
          <a:r>
            <a:rPr lang="en-US" sz="1800" b="1" dirty="0" err="1" smtClean="0">
              <a:solidFill>
                <a:schemeClr val="tx1"/>
              </a:solidFill>
            </a:rPr>
            <a:t>প্রতিনিধিত্ব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3C66EB05-B7E5-487A-8FE8-8A1B9F86AD90}" type="parTrans" cxnId="{BBBD6830-789E-48A5-9F4C-992A6FDB018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42C7E37-0FDB-45AC-9E47-4ABCD697C933}" type="sibTrans" cxnId="{BBBD6830-789E-48A5-9F4C-992A6FDB018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9BD5FA5-9285-44D9-AA5D-0900E558187B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৮। </a:t>
          </a:r>
          <a:r>
            <a:rPr lang="en-US" sz="1800" b="1" dirty="0" err="1" smtClean="0">
              <a:solidFill>
                <a:schemeClr val="tx1"/>
              </a:solidFill>
            </a:rPr>
            <a:t>বৈদেশিক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বিনিময়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19003B5F-6645-4C91-AD30-DC0C773A2CBF}" type="parTrans" cxnId="{01481A3B-F77D-4BB2-994D-6C367A6F1938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938D9D1-1A3E-41BF-B124-45C12DEFEEEB}" type="sibTrans" cxnId="{01481A3B-F77D-4BB2-994D-6C367A6F1938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E43307B-59B1-4348-9156-738D8C313D08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৯। </a:t>
          </a:r>
          <a:r>
            <a:rPr lang="en-US" sz="1800" b="1" dirty="0" err="1" smtClean="0">
              <a:solidFill>
                <a:schemeClr val="tx1"/>
              </a:solidFill>
            </a:rPr>
            <a:t>প্রত্যয়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পত্র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1C7FD0CF-7EC4-4E9D-8DDC-8E82FBE8B633}" type="parTrans" cxnId="{E9B077E2-BEB6-4393-B99A-05ABEE290E74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D096B6DA-E2FC-4FAC-BED8-63A7995830F2}" type="sibTrans" cxnId="{E9B077E2-BEB6-4393-B99A-05ABEE290E74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2456AD21-83ED-491F-8EFF-BE8FC74C7B91}">
      <dgm:prSet phldrT="[Text]"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১০। </a:t>
          </a:r>
          <a:r>
            <a:rPr lang="en-US" sz="1800" b="1" dirty="0" err="1" smtClean="0">
              <a:solidFill>
                <a:schemeClr val="tx1"/>
              </a:solidFill>
            </a:rPr>
            <a:t>অছি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08FF720B-8ED4-4E42-BCD0-000C95193CCC}" type="parTrans" cxnId="{730DE8F8-11E1-40B6-94B9-CDD0B8E91AEE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196FACD-28CE-47A5-9100-B564EBDDC66F}" type="sibTrans" cxnId="{730DE8F8-11E1-40B6-94B9-CDD0B8E91AEE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AE10220D-9117-4E40-8E0B-5C1283BA7590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২। </a:t>
          </a:r>
          <a:r>
            <a:rPr lang="en-US" sz="1800" b="1" dirty="0" err="1" smtClean="0">
              <a:solidFill>
                <a:schemeClr val="tx1"/>
              </a:solidFill>
            </a:rPr>
            <a:t>প্রাপ্ত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কমিশন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51930137-2177-4913-A8AE-DB340B88319C}" type="parTrans" cxnId="{BA104B0C-19C1-4FBF-9479-2E7F1448221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C5792E0C-C997-455F-91AC-A7E232419272}" type="sibTrans" cxnId="{BA104B0C-19C1-4FBF-9479-2E7F1448221C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BC81B6C0-0371-4D0D-949C-79DAAD9061B7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৩। </a:t>
          </a:r>
          <a:r>
            <a:rPr lang="en-US" sz="1800" b="1" dirty="0" err="1" smtClean="0">
              <a:solidFill>
                <a:schemeClr val="tx1"/>
              </a:solidFill>
            </a:rPr>
            <a:t>যোগাযোগ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612D8F5-6A54-4468-9FF4-7C242AC29465}" type="parTrans" cxnId="{54DF3BB2-14B9-4A44-B262-95E70A2FB1C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45ABF3F-7AF3-4266-A441-88ABA3935979}" type="sibTrans" cxnId="{54DF3BB2-14B9-4A44-B262-95E70A2FB1C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6A82389E-A417-4848-809C-8A93DB843F99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৪। </a:t>
          </a:r>
          <a:r>
            <a:rPr lang="en-US" sz="1800" b="1" dirty="0" err="1" smtClean="0">
              <a:solidFill>
                <a:schemeClr val="tx1"/>
              </a:solidFill>
            </a:rPr>
            <a:t>লকার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ভাড়া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03BFBB00-8F34-486D-A754-AD1A50EA0D0F}" type="parTrans" cxnId="{3F935DF5-D74B-4B4C-8014-5BA79493E259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94C762C-F434-4D49-BCF5-ABB6129443BB}" type="sibTrans" cxnId="{3F935DF5-D74B-4B4C-8014-5BA79493E259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9CED645-C2BC-4733-9D6A-EE6BC3D25510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800" b="1" dirty="0" smtClean="0">
              <a:solidFill>
                <a:schemeClr val="tx1"/>
              </a:solidFill>
            </a:rPr>
            <a:t>৫। </a:t>
          </a:r>
          <a:r>
            <a:rPr lang="en-US" sz="1800" b="1" dirty="0" err="1" smtClean="0">
              <a:solidFill>
                <a:schemeClr val="tx1"/>
              </a:solidFill>
            </a:rPr>
            <a:t>ঋণের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সুদ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endParaRPr lang="en-US" sz="1800" b="1" dirty="0">
            <a:solidFill>
              <a:schemeClr val="tx1"/>
            </a:solidFill>
          </a:endParaRPr>
        </a:p>
      </dgm:t>
    </dgm:pt>
    <dgm:pt modelId="{6E02EFF8-69CA-4A3D-911B-AC2EA16B297A}" type="parTrans" cxnId="{7B4684BF-5A90-4675-85EB-17BC102D3E5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44E1E37B-54AF-415F-8471-95B84CD9C608}" type="sibTrans" cxnId="{7B4684BF-5A90-4675-85EB-17BC102D3E55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FD3E1A8F-8BFF-4CEB-9E73-75843D744D94}">
      <dgm:prSet custT="1"/>
      <dgm:spPr/>
      <dgm:t>
        <a:bodyPr>
          <a:prstTxWarp prst="textCurveUp">
            <a:avLst/>
          </a:prstTxWarp>
        </a:bodyPr>
        <a:lstStyle/>
        <a:p>
          <a:r>
            <a:rPr lang="en-US" sz="1600" b="1" dirty="0" smtClean="0">
              <a:solidFill>
                <a:schemeClr val="tx1"/>
              </a:solidFill>
            </a:rPr>
            <a:t>৬। </a:t>
          </a:r>
          <a:r>
            <a:rPr lang="en-US" sz="1600" b="1" dirty="0" err="1" smtClean="0">
              <a:solidFill>
                <a:schemeClr val="tx1"/>
              </a:solidFill>
            </a:rPr>
            <a:t>বিনিয়োগ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en-US" sz="1600" b="1" dirty="0">
            <a:solidFill>
              <a:schemeClr val="tx1"/>
            </a:solidFill>
          </a:endParaRPr>
        </a:p>
      </dgm:t>
    </dgm:pt>
    <dgm:pt modelId="{1B2595AE-C3AC-4F6B-A512-8F746AE92DF3}" type="parTrans" cxnId="{00E25882-53AB-49F7-8F83-0CBF1EA15A1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5C9DB3A6-4B5E-47B9-927F-76B136D56303}" type="sibTrans" cxnId="{00E25882-53AB-49F7-8F83-0CBF1EA15A16}">
      <dgm:prSet/>
      <dgm:spPr/>
      <dgm:t>
        <a:bodyPr>
          <a:prstTxWarp prst="textCurveUp">
            <a:avLst/>
          </a:prstTxWarp>
        </a:bodyPr>
        <a:lstStyle/>
        <a:p>
          <a:endParaRPr lang="en-US"/>
        </a:p>
      </dgm:t>
    </dgm:pt>
    <dgm:pt modelId="{72A82035-5688-495D-BE4C-C5E191CE6080}" type="pres">
      <dgm:prSet presAssocID="{7067A1CB-CF6D-4520-B534-E85E9A06F5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015287-E594-4AEF-9FC2-DEF25A82C5CA}" type="pres">
      <dgm:prSet presAssocID="{FD053DAB-0DEC-42DB-98D5-950F59B2091E}" presName="node" presStyleLbl="node1" presStyleIdx="0" presStyleCnt="10" custScaleX="149825" custRadScaleRad="85648" custRadScaleInc="-14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48DC2-F12E-4A6E-B4C2-4C6C79A9EE9B}" type="pres">
      <dgm:prSet presAssocID="{FD053DAB-0DEC-42DB-98D5-950F59B2091E}" presName="spNode" presStyleCnt="0"/>
      <dgm:spPr/>
    </dgm:pt>
    <dgm:pt modelId="{63F1C3E2-72E1-4A8F-9661-77419295135A}" type="pres">
      <dgm:prSet presAssocID="{2B434C80-A356-4EDB-8F78-4B06F77CFD53}" presName="sibTrans" presStyleLbl="sibTrans1D1" presStyleIdx="0" presStyleCnt="10"/>
      <dgm:spPr/>
      <dgm:t>
        <a:bodyPr/>
        <a:lstStyle/>
        <a:p>
          <a:endParaRPr lang="en-US"/>
        </a:p>
      </dgm:t>
    </dgm:pt>
    <dgm:pt modelId="{13E85190-BABE-446D-9365-9625806B0988}" type="pres">
      <dgm:prSet presAssocID="{AE10220D-9117-4E40-8E0B-5C1283BA7590}" presName="node" presStyleLbl="node1" presStyleIdx="1" presStyleCnt="10" custScaleX="193597" custRadScaleRad="138149" custRadScaleInc="16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27486-22A0-49C6-A5F1-D4CF57AAA575}" type="pres">
      <dgm:prSet presAssocID="{AE10220D-9117-4E40-8E0B-5C1283BA7590}" presName="spNode" presStyleCnt="0"/>
      <dgm:spPr/>
    </dgm:pt>
    <dgm:pt modelId="{14F786AB-8F6D-47D0-858A-04F8A05B142F}" type="pres">
      <dgm:prSet presAssocID="{C5792E0C-C997-455F-91AC-A7E232419272}" presName="sibTrans" presStyleLbl="sibTrans1D1" presStyleIdx="1" presStyleCnt="10"/>
      <dgm:spPr/>
      <dgm:t>
        <a:bodyPr/>
        <a:lstStyle/>
        <a:p>
          <a:endParaRPr lang="en-US"/>
        </a:p>
      </dgm:t>
    </dgm:pt>
    <dgm:pt modelId="{1B845A75-F158-4138-9E06-244C99B195CE}" type="pres">
      <dgm:prSet presAssocID="{BC81B6C0-0371-4D0D-949C-79DAAD9061B7}" presName="node" presStyleLbl="node1" presStyleIdx="2" presStyleCnt="10" custScaleX="246510" custRadScaleRad="76134" custRadScaleInc="-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349C5-75BA-49A3-8E7A-1809DDCC781B}" type="pres">
      <dgm:prSet presAssocID="{BC81B6C0-0371-4D0D-949C-79DAAD9061B7}" presName="spNode" presStyleCnt="0"/>
      <dgm:spPr/>
    </dgm:pt>
    <dgm:pt modelId="{526D2AF6-2B3F-4E08-8509-48C2365A02B4}" type="pres">
      <dgm:prSet presAssocID="{445ABF3F-7AF3-4266-A441-88ABA3935979}" presName="sibTrans" presStyleLbl="sibTrans1D1" presStyleIdx="2" presStyleCnt="10"/>
      <dgm:spPr/>
      <dgm:t>
        <a:bodyPr/>
        <a:lstStyle/>
        <a:p>
          <a:endParaRPr lang="en-US"/>
        </a:p>
      </dgm:t>
    </dgm:pt>
    <dgm:pt modelId="{8E0026CE-9618-408D-AFD3-4D9D1ED91A06}" type="pres">
      <dgm:prSet presAssocID="{6A82389E-A417-4848-809C-8A93DB843F99}" presName="node" presStyleLbl="node1" presStyleIdx="3" presStyleCnt="10" custScaleX="217931" custRadScaleRad="125792" custRadScaleInc="-3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3BFCB1-4215-4C83-AA1A-CFC5393D3544}" type="pres">
      <dgm:prSet presAssocID="{6A82389E-A417-4848-809C-8A93DB843F99}" presName="spNode" presStyleCnt="0"/>
      <dgm:spPr/>
    </dgm:pt>
    <dgm:pt modelId="{FB3909D3-2BD2-4456-9D82-2229C543B34B}" type="pres">
      <dgm:prSet presAssocID="{594C762C-F434-4D49-BCF5-ABB6129443BB}" presName="sibTrans" presStyleLbl="sibTrans1D1" presStyleIdx="3" presStyleCnt="10"/>
      <dgm:spPr/>
      <dgm:t>
        <a:bodyPr/>
        <a:lstStyle/>
        <a:p>
          <a:endParaRPr lang="en-US"/>
        </a:p>
      </dgm:t>
    </dgm:pt>
    <dgm:pt modelId="{E7C59EBA-ED76-4C48-A234-A4C20564C101}" type="pres">
      <dgm:prSet presAssocID="{59CED645-C2BC-4733-9D6A-EE6BC3D25510}" presName="node" presStyleLbl="node1" presStyleIdx="4" presStyleCnt="10" custScaleX="242843" custRadScaleRad="143661" custRadScaleInc="-130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356D2-DA39-47B3-8924-B0C51C43F2F9}" type="pres">
      <dgm:prSet presAssocID="{59CED645-C2BC-4733-9D6A-EE6BC3D25510}" presName="spNode" presStyleCnt="0"/>
      <dgm:spPr/>
    </dgm:pt>
    <dgm:pt modelId="{B3EBCE5B-08DC-48B5-BA8E-FF913CF04C16}" type="pres">
      <dgm:prSet presAssocID="{44E1E37B-54AF-415F-8471-95B84CD9C608}" presName="sibTrans" presStyleLbl="sibTrans1D1" presStyleIdx="4" presStyleCnt="10"/>
      <dgm:spPr/>
      <dgm:t>
        <a:bodyPr/>
        <a:lstStyle/>
        <a:p>
          <a:endParaRPr lang="en-US"/>
        </a:p>
      </dgm:t>
    </dgm:pt>
    <dgm:pt modelId="{12447DC7-3F17-4A11-9E3A-4FBDB63EDB0C}" type="pres">
      <dgm:prSet presAssocID="{FD3E1A8F-8BFF-4CEB-9E73-75843D744D94}" presName="node" presStyleLbl="node1" presStyleIdx="5" presStyleCnt="10" custScaleX="153942" custRadScaleRad="83443" custRadScaleInc="14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65622-ED28-4178-A152-240E64555AB3}" type="pres">
      <dgm:prSet presAssocID="{FD3E1A8F-8BFF-4CEB-9E73-75843D744D94}" presName="spNode" presStyleCnt="0"/>
      <dgm:spPr/>
    </dgm:pt>
    <dgm:pt modelId="{C77D27B1-950C-4C8F-AB4E-7E9BCC3D164F}" type="pres">
      <dgm:prSet presAssocID="{5C9DB3A6-4B5E-47B9-927F-76B136D56303}" presName="sibTrans" presStyleLbl="sibTrans1D1" presStyleIdx="5" presStyleCnt="10"/>
      <dgm:spPr/>
      <dgm:t>
        <a:bodyPr/>
        <a:lstStyle/>
        <a:p>
          <a:endParaRPr lang="en-US"/>
        </a:p>
      </dgm:t>
    </dgm:pt>
    <dgm:pt modelId="{7961BB35-645E-4774-8BE5-87E3CDF88449}" type="pres">
      <dgm:prSet presAssocID="{B5EE34B9-101B-4C74-9457-3B6B53BB5BEC}" presName="node" presStyleLbl="node1" presStyleIdx="6" presStyleCnt="10" custScaleX="195529" custRadScaleRad="132849" custRadScaleInc="12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91654-7F03-4B30-804C-3C6F5C3109A0}" type="pres">
      <dgm:prSet presAssocID="{B5EE34B9-101B-4C74-9457-3B6B53BB5BEC}" presName="spNode" presStyleCnt="0"/>
      <dgm:spPr/>
    </dgm:pt>
    <dgm:pt modelId="{A607B7FD-6307-4A1A-B845-A30D8221D60F}" type="pres">
      <dgm:prSet presAssocID="{D42C7E37-0FDB-45AC-9E47-4ABCD697C933}" presName="sibTrans" presStyleLbl="sibTrans1D1" presStyleIdx="6" presStyleCnt="10"/>
      <dgm:spPr/>
      <dgm:t>
        <a:bodyPr/>
        <a:lstStyle/>
        <a:p>
          <a:endParaRPr lang="en-US"/>
        </a:p>
      </dgm:t>
    </dgm:pt>
    <dgm:pt modelId="{E6E76E5D-E6F6-4027-B596-5BDB551659C2}" type="pres">
      <dgm:prSet presAssocID="{79BD5FA5-9285-44D9-AA5D-0900E558187B}" presName="node" presStyleLbl="node1" presStyleIdx="7" presStyleCnt="10" custScaleX="258612" custRadScaleRad="73208" custRadScaleInc="42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99D1-1B04-4458-A569-000BB1A6DC36}" type="pres">
      <dgm:prSet presAssocID="{79BD5FA5-9285-44D9-AA5D-0900E558187B}" presName="spNode" presStyleCnt="0"/>
      <dgm:spPr/>
    </dgm:pt>
    <dgm:pt modelId="{7935DAE0-2B6C-4F08-92BF-9397D7428A41}" type="pres">
      <dgm:prSet presAssocID="{D938D9D1-1A3E-41BF-B124-45C12DEFEEEB}" presName="sibTrans" presStyleLbl="sibTrans1D1" presStyleIdx="7" presStyleCnt="10"/>
      <dgm:spPr/>
      <dgm:t>
        <a:bodyPr/>
        <a:lstStyle/>
        <a:p>
          <a:endParaRPr lang="en-US"/>
        </a:p>
      </dgm:t>
    </dgm:pt>
    <dgm:pt modelId="{02AB3C90-7451-4AAA-BC46-CCE12987191B}" type="pres">
      <dgm:prSet presAssocID="{7E43307B-59B1-4348-9156-738D8C313D08}" presName="node" presStyleLbl="node1" presStyleIdx="8" presStyleCnt="10" custScaleX="179309" custRadScaleRad="128039" custRadScaleInc="-1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79410A-D347-4CA1-ADF8-6DC26C659B42}" type="pres">
      <dgm:prSet presAssocID="{7E43307B-59B1-4348-9156-738D8C313D08}" presName="spNode" presStyleCnt="0"/>
      <dgm:spPr/>
    </dgm:pt>
    <dgm:pt modelId="{1F0C8D33-B9A9-415E-AB5F-4B5B2B6F4BC2}" type="pres">
      <dgm:prSet presAssocID="{D096B6DA-E2FC-4FAC-BED8-63A7995830F2}" presName="sibTrans" presStyleLbl="sibTrans1D1" presStyleIdx="8" presStyleCnt="10"/>
      <dgm:spPr/>
      <dgm:t>
        <a:bodyPr/>
        <a:lstStyle/>
        <a:p>
          <a:endParaRPr lang="en-US"/>
        </a:p>
      </dgm:t>
    </dgm:pt>
    <dgm:pt modelId="{EC9D1F87-2FE4-4B6E-90CD-BB4900708380}" type="pres">
      <dgm:prSet presAssocID="{2456AD21-83ED-491F-8EFF-BE8FC74C7B91}" presName="node" presStyleLbl="node1" presStyleIdx="9" presStyleCnt="10" custScaleX="179307" custRadScaleRad="136185" custRadScaleInc="-112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52581-0807-49D4-BE69-FB34D13796C7}" type="pres">
      <dgm:prSet presAssocID="{2456AD21-83ED-491F-8EFF-BE8FC74C7B91}" presName="spNode" presStyleCnt="0"/>
      <dgm:spPr/>
    </dgm:pt>
    <dgm:pt modelId="{8A428AA4-6253-4000-BC80-EEC6A7716700}" type="pres">
      <dgm:prSet presAssocID="{4196FACD-28CE-47A5-9100-B564EBDDC66F}" presName="sibTrans" presStyleLbl="sibTrans1D1" presStyleIdx="9" presStyleCnt="10"/>
      <dgm:spPr/>
      <dgm:t>
        <a:bodyPr/>
        <a:lstStyle/>
        <a:p>
          <a:endParaRPr lang="en-US"/>
        </a:p>
      </dgm:t>
    </dgm:pt>
  </dgm:ptLst>
  <dgm:cxnLst>
    <dgm:cxn modelId="{817541ED-1E86-48AC-9CF8-9EEEE67D22A2}" type="presOf" srcId="{445ABF3F-7AF3-4266-A441-88ABA3935979}" destId="{526D2AF6-2B3F-4E08-8509-48C2365A02B4}" srcOrd="0" destOrd="0" presId="urn:microsoft.com/office/officeart/2005/8/layout/cycle5"/>
    <dgm:cxn modelId="{E9B077E2-BEB6-4393-B99A-05ABEE290E74}" srcId="{7067A1CB-CF6D-4520-B534-E85E9A06F553}" destId="{7E43307B-59B1-4348-9156-738D8C313D08}" srcOrd="8" destOrd="0" parTransId="{1C7FD0CF-7EC4-4E9D-8DDC-8E82FBE8B633}" sibTransId="{D096B6DA-E2FC-4FAC-BED8-63A7995830F2}"/>
    <dgm:cxn modelId="{06D6CE17-7EF2-4124-B2A0-D99B6B2CA3FA}" type="presOf" srcId="{7E43307B-59B1-4348-9156-738D8C313D08}" destId="{02AB3C90-7451-4AAA-BC46-CCE12987191B}" srcOrd="0" destOrd="0" presId="urn:microsoft.com/office/officeart/2005/8/layout/cycle5"/>
    <dgm:cxn modelId="{B41EECC7-0580-4888-B685-9115155A14D5}" type="presOf" srcId="{AE10220D-9117-4E40-8E0B-5C1283BA7590}" destId="{13E85190-BABE-446D-9365-9625806B0988}" srcOrd="0" destOrd="0" presId="urn:microsoft.com/office/officeart/2005/8/layout/cycle5"/>
    <dgm:cxn modelId="{7B4684BF-5A90-4675-85EB-17BC102D3E55}" srcId="{7067A1CB-CF6D-4520-B534-E85E9A06F553}" destId="{59CED645-C2BC-4733-9D6A-EE6BC3D25510}" srcOrd="4" destOrd="0" parTransId="{6E02EFF8-69CA-4A3D-911B-AC2EA16B297A}" sibTransId="{44E1E37B-54AF-415F-8471-95B84CD9C608}"/>
    <dgm:cxn modelId="{413A169E-42FF-4A4F-A8DE-6249CA682281}" type="presOf" srcId="{2B434C80-A356-4EDB-8F78-4B06F77CFD53}" destId="{63F1C3E2-72E1-4A8F-9661-77419295135A}" srcOrd="0" destOrd="0" presId="urn:microsoft.com/office/officeart/2005/8/layout/cycle5"/>
    <dgm:cxn modelId="{FAB91F15-702C-4007-B251-038997EAF804}" type="presOf" srcId="{FD3E1A8F-8BFF-4CEB-9E73-75843D744D94}" destId="{12447DC7-3F17-4A11-9E3A-4FBDB63EDB0C}" srcOrd="0" destOrd="0" presId="urn:microsoft.com/office/officeart/2005/8/layout/cycle5"/>
    <dgm:cxn modelId="{CE4D3ED9-139C-4CBB-9FAE-1E9756BFB55F}" type="presOf" srcId="{59CED645-C2BC-4733-9D6A-EE6BC3D25510}" destId="{E7C59EBA-ED76-4C48-A234-A4C20564C101}" srcOrd="0" destOrd="0" presId="urn:microsoft.com/office/officeart/2005/8/layout/cycle5"/>
    <dgm:cxn modelId="{F7400C1C-FF93-4E29-897F-B972A1528E85}" srcId="{7067A1CB-CF6D-4520-B534-E85E9A06F553}" destId="{FD053DAB-0DEC-42DB-98D5-950F59B2091E}" srcOrd="0" destOrd="0" parTransId="{E6C92F4E-F71E-477D-8852-A1743E37421D}" sibTransId="{2B434C80-A356-4EDB-8F78-4B06F77CFD53}"/>
    <dgm:cxn modelId="{BA104B0C-19C1-4FBF-9479-2E7F1448221C}" srcId="{7067A1CB-CF6D-4520-B534-E85E9A06F553}" destId="{AE10220D-9117-4E40-8E0B-5C1283BA7590}" srcOrd="1" destOrd="0" parTransId="{51930137-2177-4913-A8AE-DB340B88319C}" sibTransId="{C5792E0C-C997-455F-91AC-A7E232419272}"/>
    <dgm:cxn modelId="{32F0F775-4DB1-4426-9B9E-CB66CCAC7EB2}" type="presOf" srcId="{594C762C-F434-4D49-BCF5-ABB6129443BB}" destId="{FB3909D3-2BD2-4456-9D82-2229C543B34B}" srcOrd="0" destOrd="0" presId="urn:microsoft.com/office/officeart/2005/8/layout/cycle5"/>
    <dgm:cxn modelId="{0D38E0FE-DBE0-4EB0-ACF1-435F664DB0EA}" type="presOf" srcId="{44E1E37B-54AF-415F-8471-95B84CD9C608}" destId="{B3EBCE5B-08DC-48B5-BA8E-FF913CF04C16}" srcOrd="0" destOrd="0" presId="urn:microsoft.com/office/officeart/2005/8/layout/cycle5"/>
    <dgm:cxn modelId="{F28E19AC-C662-4C95-9754-114C146C9FFB}" type="presOf" srcId="{5C9DB3A6-4B5E-47B9-927F-76B136D56303}" destId="{C77D27B1-950C-4C8F-AB4E-7E9BCC3D164F}" srcOrd="0" destOrd="0" presId="urn:microsoft.com/office/officeart/2005/8/layout/cycle5"/>
    <dgm:cxn modelId="{4413F0FC-F81D-4493-9F48-2A3948791F9C}" type="presOf" srcId="{6A82389E-A417-4848-809C-8A93DB843F99}" destId="{8E0026CE-9618-408D-AFD3-4D9D1ED91A06}" srcOrd="0" destOrd="0" presId="urn:microsoft.com/office/officeart/2005/8/layout/cycle5"/>
    <dgm:cxn modelId="{0C7DA131-1534-4DC0-B925-EA18173D447A}" type="presOf" srcId="{D096B6DA-E2FC-4FAC-BED8-63A7995830F2}" destId="{1F0C8D33-B9A9-415E-AB5F-4B5B2B6F4BC2}" srcOrd="0" destOrd="0" presId="urn:microsoft.com/office/officeart/2005/8/layout/cycle5"/>
    <dgm:cxn modelId="{54DF3BB2-14B9-4A44-B262-95E70A2FB1C6}" srcId="{7067A1CB-CF6D-4520-B534-E85E9A06F553}" destId="{BC81B6C0-0371-4D0D-949C-79DAAD9061B7}" srcOrd="2" destOrd="0" parTransId="{6612D8F5-6A54-4468-9FF4-7C242AC29465}" sibTransId="{445ABF3F-7AF3-4266-A441-88ABA3935979}"/>
    <dgm:cxn modelId="{BD57534A-4B93-4E9D-8459-0322657E4925}" type="presOf" srcId="{B5EE34B9-101B-4C74-9457-3B6B53BB5BEC}" destId="{7961BB35-645E-4774-8BE5-87E3CDF88449}" srcOrd="0" destOrd="0" presId="urn:microsoft.com/office/officeart/2005/8/layout/cycle5"/>
    <dgm:cxn modelId="{BBBD6830-789E-48A5-9F4C-992A6FDB018C}" srcId="{7067A1CB-CF6D-4520-B534-E85E9A06F553}" destId="{B5EE34B9-101B-4C74-9457-3B6B53BB5BEC}" srcOrd="6" destOrd="0" parTransId="{3C66EB05-B7E5-487A-8FE8-8A1B9F86AD90}" sibTransId="{D42C7E37-0FDB-45AC-9E47-4ABCD697C933}"/>
    <dgm:cxn modelId="{3DEA6498-2BBA-4FAB-A2B3-D56A51FAAD67}" type="presOf" srcId="{D42C7E37-0FDB-45AC-9E47-4ABCD697C933}" destId="{A607B7FD-6307-4A1A-B845-A30D8221D60F}" srcOrd="0" destOrd="0" presId="urn:microsoft.com/office/officeart/2005/8/layout/cycle5"/>
    <dgm:cxn modelId="{01481A3B-F77D-4BB2-994D-6C367A6F1938}" srcId="{7067A1CB-CF6D-4520-B534-E85E9A06F553}" destId="{79BD5FA5-9285-44D9-AA5D-0900E558187B}" srcOrd="7" destOrd="0" parTransId="{19003B5F-6645-4C91-AD30-DC0C773A2CBF}" sibTransId="{D938D9D1-1A3E-41BF-B124-45C12DEFEEEB}"/>
    <dgm:cxn modelId="{3F935DF5-D74B-4B4C-8014-5BA79493E259}" srcId="{7067A1CB-CF6D-4520-B534-E85E9A06F553}" destId="{6A82389E-A417-4848-809C-8A93DB843F99}" srcOrd="3" destOrd="0" parTransId="{03BFBB00-8F34-486D-A754-AD1A50EA0D0F}" sibTransId="{594C762C-F434-4D49-BCF5-ABB6129443BB}"/>
    <dgm:cxn modelId="{CAF192CA-FD89-476E-B72E-47571CAB4A3C}" type="presOf" srcId="{7067A1CB-CF6D-4520-B534-E85E9A06F553}" destId="{72A82035-5688-495D-BE4C-C5E191CE6080}" srcOrd="0" destOrd="0" presId="urn:microsoft.com/office/officeart/2005/8/layout/cycle5"/>
    <dgm:cxn modelId="{E56403EF-90FD-4922-9DDE-55BE944CAB3B}" type="presOf" srcId="{D938D9D1-1A3E-41BF-B124-45C12DEFEEEB}" destId="{7935DAE0-2B6C-4F08-92BF-9397D7428A41}" srcOrd="0" destOrd="0" presId="urn:microsoft.com/office/officeart/2005/8/layout/cycle5"/>
    <dgm:cxn modelId="{730DE8F8-11E1-40B6-94B9-CDD0B8E91AEE}" srcId="{7067A1CB-CF6D-4520-B534-E85E9A06F553}" destId="{2456AD21-83ED-491F-8EFF-BE8FC74C7B91}" srcOrd="9" destOrd="0" parTransId="{08FF720B-8ED4-4E42-BCD0-000C95193CCC}" sibTransId="{4196FACD-28CE-47A5-9100-B564EBDDC66F}"/>
    <dgm:cxn modelId="{B7A44D20-A217-4D98-A7CE-3C96AC652ABA}" type="presOf" srcId="{4196FACD-28CE-47A5-9100-B564EBDDC66F}" destId="{8A428AA4-6253-4000-BC80-EEC6A7716700}" srcOrd="0" destOrd="0" presId="urn:microsoft.com/office/officeart/2005/8/layout/cycle5"/>
    <dgm:cxn modelId="{76DA35C9-2811-48F3-848D-784135CE5F58}" type="presOf" srcId="{BC81B6C0-0371-4D0D-949C-79DAAD9061B7}" destId="{1B845A75-F158-4138-9E06-244C99B195CE}" srcOrd="0" destOrd="0" presId="urn:microsoft.com/office/officeart/2005/8/layout/cycle5"/>
    <dgm:cxn modelId="{00E25882-53AB-49F7-8F83-0CBF1EA15A16}" srcId="{7067A1CB-CF6D-4520-B534-E85E9A06F553}" destId="{FD3E1A8F-8BFF-4CEB-9E73-75843D744D94}" srcOrd="5" destOrd="0" parTransId="{1B2595AE-C3AC-4F6B-A512-8F746AE92DF3}" sibTransId="{5C9DB3A6-4B5E-47B9-927F-76B136D56303}"/>
    <dgm:cxn modelId="{5EBCC105-74B3-46E4-80E1-87EA4EB21107}" type="presOf" srcId="{2456AD21-83ED-491F-8EFF-BE8FC74C7B91}" destId="{EC9D1F87-2FE4-4B6E-90CD-BB4900708380}" srcOrd="0" destOrd="0" presId="urn:microsoft.com/office/officeart/2005/8/layout/cycle5"/>
    <dgm:cxn modelId="{AFE8F190-E2AB-447B-A700-967A3FB66B31}" type="presOf" srcId="{79BD5FA5-9285-44D9-AA5D-0900E558187B}" destId="{E6E76E5D-E6F6-4027-B596-5BDB551659C2}" srcOrd="0" destOrd="0" presId="urn:microsoft.com/office/officeart/2005/8/layout/cycle5"/>
    <dgm:cxn modelId="{C31C91B3-DDC4-4EEC-82F0-D95D39BBDDD2}" type="presOf" srcId="{FD053DAB-0DEC-42DB-98D5-950F59B2091E}" destId="{ED015287-E594-4AEF-9FC2-DEF25A82C5CA}" srcOrd="0" destOrd="0" presId="urn:microsoft.com/office/officeart/2005/8/layout/cycle5"/>
    <dgm:cxn modelId="{A5D52CB2-93E8-475D-ACAF-ACA2A24DA04F}" type="presOf" srcId="{C5792E0C-C997-455F-91AC-A7E232419272}" destId="{14F786AB-8F6D-47D0-858A-04F8A05B142F}" srcOrd="0" destOrd="0" presId="urn:microsoft.com/office/officeart/2005/8/layout/cycle5"/>
    <dgm:cxn modelId="{98B28BD4-AC23-47F8-8B3D-27C6AC92858B}" type="presParOf" srcId="{72A82035-5688-495D-BE4C-C5E191CE6080}" destId="{ED015287-E594-4AEF-9FC2-DEF25A82C5CA}" srcOrd="0" destOrd="0" presId="urn:microsoft.com/office/officeart/2005/8/layout/cycle5"/>
    <dgm:cxn modelId="{5DF50723-CEB8-42A4-8654-C80F1CD0492B}" type="presParOf" srcId="{72A82035-5688-495D-BE4C-C5E191CE6080}" destId="{35F48DC2-F12E-4A6E-B4C2-4C6C79A9EE9B}" srcOrd="1" destOrd="0" presId="urn:microsoft.com/office/officeart/2005/8/layout/cycle5"/>
    <dgm:cxn modelId="{06948946-9909-4653-ABB1-8B1BD76128F6}" type="presParOf" srcId="{72A82035-5688-495D-BE4C-C5E191CE6080}" destId="{63F1C3E2-72E1-4A8F-9661-77419295135A}" srcOrd="2" destOrd="0" presId="urn:microsoft.com/office/officeart/2005/8/layout/cycle5"/>
    <dgm:cxn modelId="{319C6D55-D6A0-49A5-A6DE-236D18DA2FAF}" type="presParOf" srcId="{72A82035-5688-495D-BE4C-C5E191CE6080}" destId="{13E85190-BABE-446D-9365-9625806B0988}" srcOrd="3" destOrd="0" presId="urn:microsoft.com/office/officeart/2005/8/layout/cycle5"/>
    <dgm:cxn modelId="{E656DB7D-DEB8-4945-8BDC-B929BCDD8159}" type="presParOf" srcId="{72A82035-5688-495D-BE4C-C5E191CE6080}" destId="{C0727486-22A0-49C6-A5F1-D4CF57AAA575}" srcOrd="4" destOrd="0" presId="urn:microsoft.com/office/officeart/2005/8/layout/cycle5"/>
    <dgm:cxn modelId="{B57EE575-FC2A-440B-A507-46B432911001}" type="presParOf" srcId="{72A82035-5688-495D-BE4C-C5E191CE6080}" destId="{14F786AB-8F6D-47D0-858A-04F8A05B142F}" srcOrd="5" destOrd="0" presId="urn:microsoft.com/office/officeart/2005/8/layout/cycle5"/>
    <dgm:cxn modelId="{D0FD8E3F-74AA-4C94-B0E4-E03C6EC3DB96}" type="presParOf" srcId="{72A82035-5688-495D-BE4C-C5E191CE6080}" destId="{1B845A75-F158-4138-9E06-244C99B195CE}" srcOrd="6" destOrd="0" presId="urn:microsoft.com/office/officeart/2005/8/layout/cycle5"/>
    <dgm:cxn modelId="{96721CD4-298B-4B66-913C-9DEC4586A7E5}" type="presParOf" srcId="{72A82035-5688-495D-BE4C-C5E191CE6080}" destId="{5BD349C5-75BA-49A3-8E7A-1809DDCC781B}" srcOrd="7" destOrd="0" presId="urn:microsoft.com/office/officeart/2005/8/layout/cycle5"/>
    <dgm:cxn modelId="{3715C737-BF9F-41F4-83AA-AF09DEB79989}" type="presParOf" srcId="{72A82035-5688-495D-BE4C-C5E191CE6080}" destId="{526D2AF6-2B3F-4E08-8509-48C2365A02B4}" srcOrd="8" destOrd="0" presId="urn:microsoft.com/office/officeart/2005/8/layout/cycle5"/>
    <dgm:cxn modelId="{BB2B7FF5-6F62-408F-B693-DCA4B97E8910}" type="presParOf" srcId="{72A82035-5688-495D-BE4C-C5E191CE6080}" destId="{8E0026CE-9618-408D-AFD3-4D9D1ED91A06}" srcOrd="9" destOrd="0" presId="urn:microsoft.com/office/officeart/2005/8/layout/cycle5"/>
    <dgm:cxn modelId="{96B14BBB-D370-419A-BA13-3D02DF33CB13}" type="presParOf" srcId="{72A82035-5688-495D-BE4C-C5E191CE6080}" destId="{DA3BFCB1-4215-4C83-AA1A-CFC5393D3544}" srcOrd="10" destOrd="0" presId="urn:microsoft.com/office/officeart/2005/8/layout/cycle5"/>
    <dgm:cxn modelId="{9F5E1EB5-15A6-4AB3-992E-A5848684DBC6}" type="presParOf" srcId="{72A82035-5688-495D-BE4C-C5E191CE6080}" destId="{FB3909D3-2BD2-4456-9D82-2229C543B34B}" srcOrd="11" destOrd="0" presId="urn:microsoft.com/office/officeart/2005/8/layout/cycle5"/>
    <dgm:cxn modelId="{ABC4AA23-6304-4019-9AED-497E16578DB3}" type="presParOf" srcId="{72A82035-5688-495D-BE4C-C5E191CE6080}" destId="{E7C59EBA-ED76-4C48-A234-A4C20564C101}" srcOrd="12" destOrd="0" presId="urn:microsoft.com/office/officeart/2005/8/layout/cycle5"/>
    <dgm:cxn modelId="{177159E9-B6D2-41CC-992E-822EA4374500}" type="presParOf" srcId="{72A82035-5688-495D-BE4C-C5E191CE6080}" destId="{44B356D2-DA39-47B3-8924-B0C51C43F2F9}" srcOrd="13" destOrd="0" presId="urn:microsoft.com/office/officeart/2005/8/layout/cycle5"/>
    <dgm:cxn modelId="{2273209D-6472-45E7-A794-E64CFA15B76E}" type="presParOf" srcId="{72A82035-5688-495D-BE4C-C5E191CE6080}" destId="{B3EBCE5B-08DC-48B5-BA8E-FF913CF04C16}" srcOrd="14" destOrd="0" presId="urn:microsoft.com/office/officeart/2005/8/layout/cycle5"/>
    <dgm:cxn modelId="{8E02E4B3-F42E-4DB7-BCE9-C268B05C2CFA}" type="presParOf" srcId="{72A82035-5688-495D-BE4C-C5E191CE6080}" destId="{12447DC7-3F17-4A11-9E3A-4FBDB63EDB0C}" srcOrd="15" destOrd="0" presId="urn:microsoft.com/office/officeart/2005/8/layout/cycle5"/>
    <dgm:cxn modelId="{72997679-7FE5-4313-BFCE-01B3363C75D9}" type="presParOf" srcId="{72A82035-5688-495D-BE4C-C5E191CE6080}" destId="{DB765622-ED28-4178-A152-240E64555AB3}" srcOrd="16" destOrd="0" presId="urn:microsoft.com/office/officeart/2005/8/layout/cycle5"/>
    <dgm:cxn modelId="{7ADF1598-057C-4FF2-89C0-820DCFA07D3D}" type="presParOf" srcId="{72A82035-5688-495D-BE4C-C5E191CE6080}" destId="{C77D27B1-950C-4C8F-AB4E-7E9BCC3D164F}" srcOrd="17" destOrd="0" presId="urn:microsoft.com/office/officeart/2005/8/layout/cycle5"/>
    <dgm:cxn modelId="{3E51603A-47DC-4172-AE5D-EDA6970B6F49}" type="presParOf" srcId="{72A82035-5688-495D-BE4C-C5E191CE6080}" destId="{7961BB35-645E-4774-8BE5-87E3CDF88449}" srcOrd="18" destOrd="0" presId="urn:microsoft.com/office/officeart/2005/8/layout/cycle5"/>
    <dgm:cxn modelId="{9C7E9F91-BDA5-46E6-88B5-F0ABF3BAA0B3}" type="presParOf" srcId="{72A82035-5688-495D-BE4C-C5E191CE6080}" destId="{31C91654-7F03-4B30-804C-3C6F5C3109A0}" srcOrd="19" destOrd="0" presId="urn:microsoft.com/office/officeart/2005/8/layout/cycle5"/>
    <dgm:cxn modelId="{9A0A09B1-7F7B-4630-A4B7-4C8FD0D6C253}" type="presParOf" srcId="{72A82035-5688-495D-BE4C-C5E191CE6080}" destId="{A607B7FD-6307-4A1A-B845-A30D8221D60F}" srcOrd="20" destOrd="0" presId="urn:microsoft.com/office/officeart/2005/8/layout/cycle5"/>
    <dgm:cxn modelId="{4EB38E69-E87D-487B-9142-8EC2D91C54F4}" type="presParOf" srcId="{72A82035-5688-495D-BE4C-C5E191CE6080}" destId="{E6E76E5D-E6F6-4027-B596-5BDB551659C2}" srcOrd="21" destOrd="0" presId="urn:microsoft.com/office/officeart/2005/8/layout/cycle5"/>
    <dgm:cxn modelId="{19CF2BB6-1767-4ED0-8E43-AEB205021AC3}" type="presParOf" srcId="{72A82035-5688-495D-BE4C-C5E191CE6080}" destId="{140399D1-1B04-4458-A569-000BB1A6DC36}" srcOrd="22" destOrd="0" presId="urn:microsoft.com/office/officeart/2005/8/layout/cycle5"/>
    <dgm:cxn modelId="{B9BB49A4-5996-4AE6-A248-D0E2732C9E0C}" type="presParOf" srcId="{72A82035-5688-495D-BE4C-C5E191CE6080}" destId="{7935DAE0-2B6C-4F08-92BF-9397D7428A41}" srcOrd="23" destOrd="0" presId="urn:microsoft.com/office/officeart/2005/8/layout/cycle5"/>
    <dgm:cxn modelId="{EBD73833-838C-465C-8FDB-9C4F4BF29F0E}" type="presParOf" srcId="{72A82035-5688-495D-BE4C-C5E191CE6080}" destId="{02AB3C90-7451-4AAA-BC46-CCE12987191B}" srcOrd="24" destOrd="0" presId="urn:microsoft.com/office/officeart/2005/8/layout/cycle5"/>
    <dgm:cxn modelId="{0177593F-3B9B-4B49-A2F2-FDF01272FE5A}" type="presParOf" srcId="{72A82035-5688-495D-BE4C-C5E191CE6080}" destId="{1D79410A-D347-4CA1-ADF8-6DC26C659B42}" srcOrd="25" destOrd="0" presId="urn:microsoft.com/office/officeart/2005/8/layout/cycle5"/>
    <dgm:cxn modelId="{91AA10C1-DAF3-423D-B226-E4A6BF3DE66D}" type="presParOf" srcId="{72A82035-5688-495D-BE4C-C5E191CE6080}" destId="{1F0C8D33-B9A9-415E-AB5F-4B5B2B6F4BC2}" srcOrd="26" destOrd="0" presId="urn:microsoft.com/office/officeart/2005/8/layout/cycle5"/>
    <dgm:cxn modelId="{9FCD22AC-2943-4E83-8681-2C4244049435}" type="presParOf" srcId="{72A82035-5688-495D-BE4C-C5E191CE6080}" destId="{EC9D1F87-2FE4-4B6E-90CD-BB4900708380}" srcOrd="27" destOrd="0" presId="urn:microsoft.com/office/officeart/2005/8/layout/cycle5"/>
    <dgm:cxn modelId="{1D476BB3-D401-4F6E-A98B-DF7980CCE908}" type="presParOf" srcId="{72A82035-5688-495D-BE4C-C5E191CE6080}" destId="{8FB52581-0807-49D4-BE69-FB34D13796C7}" srcOrd="28" destOrd="0" presId="urn:microsoft.com/office/officeart/2005/8/layout/cycle5"/>
    <dgm:cxn modelId="{DE1E7C35-8D3D-4E80-8E6A-28FABFC44335}" type="presParOf" srcId="{72A82035-5688-495D-BE4C-C5E191CE6080}" destId="{8A428AA4-6253-4000-BC80-EEC6A7716700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98917-5D95-4C15-B2F2-EE5B532DEB9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6609BC-D391-4153-9517-EC68E9EEAE99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১। </a:t>
          </a:r>
          <a:r>
            <a:rPr lang="en-US" b="1" dirty="0" err="1" smtClean="0">
              <a:solidFill>
                <a:schemeClr val="tx1"/>
              </a:solidFill>
            </a:rPr>
            <a:t>আমানতের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উপর</a:t>
          </a:r>
          <a:r>
            <a:rPr lang="en-US" b="1" dirty="0" smtClean="0">
              <a:solidFill>
                <a:schemeClr val="tx1"/>
              </a:solidFill>
            </a:rPr>
            <a:t>  </a:t>
          </a:r>
          <a:r>
            <a:rPr lang="en-US" b="1" dirty="0" err="1" smtClean="0">
              <a:solidFill>
                <a:schemeClr val="tx1"/>
              </a:solidFill>
            </a:rPr>
            <a:t>সুদ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প্রদান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EA43C191-F746-4540-981D-2080625001A5}" type="parTrans" cxnId="{B05A693C-90E6-4CEA-A7FC-5799AADA05B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4C87456C-4D73-4778-BE6A-BADF4C149ACB}" type="sibTrans" cxnId="{B05A693C-90E6-4CEA-A7FC-5799AADA05B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2D240D1F-DEFF-4A0F-AF49-D80AE783CEF7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১০। </a:t>
          </a:r>
          <a:r>
            <a:rPr lang="en-US" b="1" dirty="0" err="1" smtClean="0">
              <a:solidFill>
                <a:schemeClr val="tx1"/>
              </a:solidFill>
            </a:rPr>
            <a:t>বিমা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প্রিমিয়াম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C0486F8-0D91-4C6C-BB17-F4CF4C5EF8E6}" type="parTrans" cxnId="{47380A76-9355-4811-BE8C-745ABD5B581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76757C00-9476-4542-AF61-FE53CD89C81A}" type="sibTrans" cxnId="{47380A76-9355-4811-BE8C-745ABD5B581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F6D44BE-2751-4A65-BC8F-37D101B4708D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১১। </a:t>
          </a:r>
          <a:r>
            <a:rPr lang="en-US" b="1" dirty="0" err="1" smtClean="0">
              <a:solidFill>
                <a:schemeClr val="tx1"/>
              </a:solidFill>
            </a:rPr>
            <a:t>বিজ্ঞাপন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খরচ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755E7B5A-B4B2-4EFE-A5BE-ACB058DB73B0}" type="parTrans" cxnId="{F80F5722-7697-444D-9740-C8AC5AED6BDB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90C9E685-5F12-46FB-A48D-614F1C8E34E6}" type="sibTrans" cxnId="{F80F5722-7697-444D-9740-C8AC5AED6BDB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BA1A580A-B168-4DD6-AFF4-4FDBADBCBB6D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১২। </a:t>
          </a:r>
          <a:r>
            <a:rPr lang="en-US" b="1" dirty="0" err="1" smtClean="0">
              <a:solidFill>
                <a:schemeClr val="tx1"/>
              </a:solidFill>
            </a:rPr>
            <a:t>কর্মীদের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প্রশিক্ষন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খরচ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18AC432-586F-49D6-8AD7-16DFF51CB75F}" type="parTrans" cxnId="{8FC320D8-6443-4D54-BB6E-CB11DE9A820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60FB8BA3-2D06-47CB-B260-76DEEBFD2ED6}" type="sibTrans" cxnId="{8FC320D8-6443-4D54-BB6E-CB11DE9A820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3E0CC7ED-8CD8-4701-95A6-500BEA748066}">
      <dgm:prSet phldrT="[Text]"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১৩। </a:t>
          </a:r>
          <a:r>
            <a:rPr lang="en-US" b="1" dirty="0" err="1" smtClean="0">
              <a:solidFill>
                <a:schemeClr val="tx1"/>
              </a:solidFill>
            </a:rPr>
            <a:t>যোগাযোগ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খরচ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87C226EA-62DB-4003-A3EF-D3B5ECF9BC78}" type="parTrans" cxnId="{4945E764-D4EC-4456-8DF4-DF6EE82BBF5C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EC935A6-041B-4C25-A0E8-D11EEC5D404F}" type="sibTrans" cxnId="{4945E764-D4EC-4456-8DF4-DF6EE82BBF5C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EEFB144-23D1-49BC-82C2-FEC0F4372753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২। </a:t>
          </a:r>
          <a:r>
            <a:rPr lang="en-US" b="1" dirty="0" err="1" smtClean="0">
              <a:solidFill>
                <a:schemeClr val="tx1"/>
              </a:solidFill>
            </a:rPr>
            <a:t>কেন্দ্রীয়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ব্যাংক</a:t>
          </a:r>
          <a:r>
            <a:rPr lang="en-US" b="1" dirty="0" smtClean="0">
              <a:solidFill>
                <a:schemeClr val="tx1"/>
              </a:solidFill>
            </a:rPr>
            <a:t>  </a:t>
          </a:r>
          <a:r>
            <a:rPr lang="en-US" b="1" dirty="0" err="1" smtClean="0">
              <a:solidFill>
                <a:schemeClr val="tx1"/>
              </a:solidFill>
            </a:rPr>
            <a:t>প্রদত্ত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ধারের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উপর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সুদ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প্রদান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403950B5-D525-48C7-816E-16E63C8118AA}" type="parTrans" cxnId="{30F502B6-6937-4D28-98BB-98BAB3AC92B2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CFE84496-3BC1-4316-BDFF-939D92518B32}" type="sibTrans" cxnId="{30F502B6-6937-4D28-98BB-98BAB3AC92B2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784C2DDF-337C-4D51-9EA2-01F808C7C359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৩। </a:t>
          </a:r>
          <a:r>
            <a:rPr lang="en-US" b="1" dirty="0" err="1" smtClean="0">
              <a:solidFill>
                <a:schemeClr val="tx1"/>
              </a:solidFill>
            </a:rPr>
            <a:t>গৃহিত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ঋণের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উপর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সুদ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প্রদান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72B64AAE-190D-4B68-AF79-85790B3780E6}" type="parTrans" cxnId="{602627F8-41CD-4E98-832E-CF6A17A9919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99FF3E1E-0A89-43E5-A727-0E9E5400B1F2}" type="sibTrans" cxnId="{602627F8-41CD-4E98-832E-CF6A17A9919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385F1691-30FE-4D94-A948-BAA9FFBF50A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৪। </a:t>
          </a:r>
          <a:r>
            <a:rPr lang="en-US" b="1" dirty="0" err="1" smtClean="0">
              <a:solidFill>
                <a:schemeClr val="tx1"/>
              </a:solidFill>
            </a:rPr>
            <a:t>কর্মকর্তা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কর্মচারীদের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বেতন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ভাতা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বোনাস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প্রদান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89190B1-878A-423D-B654-DCEAA9FD97CF}" type="parTrans" cxnId="{C3415AA7-0FB8-401D-AC8E-7AEA767A9BD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0AB11BCA-0CAE-49BC-9E6D-58C458562120}" type="sibTrans" cxnId="{C3415AA7-0FB8-401D-AC8E-7AEA767A9BD4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D5728013-99F2-47F0-BB86-A58C3731275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৯। </a:t>
          </a:r>
          <a:r>
            <a:rPr lang="en-US" b="1" dirty="0" err="1" smtClean="0">
              <a:solidFill>
                <a:schemeClr val="tx1"/>
              </a:solidFill>
            </a:rPr>
            <a:t>শুল্ক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কর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16D95811-7E30-46AA-8BC8-F8FB0A5E8012}" type="parTrans" cxnId="{217569BC-E063-4C55-AF9B-7E2E22F6456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5B675D11-340B-4E9D-9BB4-692850ED70A3}" type="sibTrans" cxnId="{217569BC-E063-4C55-AF9B-7E2E22F64561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8C6D2E8B-458D-4376-8207-363A38AF8B9C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৫। </a:t>
          </a:r>
          <a:r>
            <a:rPr lang="en-US" b="1" dirty="0" err="1" smtClean="0">
              <a:solidFill>
                <a:schemeClr val="tx1"/>
              </a:solidFill>
            </a:rPr>
            <a:t>পরিচালক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ব্যাস্থপকের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ভাতা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F882676D-23F5-4F80-9F26-E8251B08B6BE}" type="parTrans" cxnId="{496C203E-0C38-4C72-B842-F609E2D6AB3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836A1F05-2F65-42F0-8E0C-305B990D247B}" type="sibTrans" cxnId="{496C203E-0C38-4C72-B842-F609E2D6AB37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D81A7C40-2F11-49CC-8645-F9E2A19C728A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৬। </a:t>
          </a:r>
          <a:r>
            <a:rPr lang="en-US" b="1" dirty="0" err="1" smtClean="0">
              <a:solidFill>
                <a:schemeClr val="tx1"/>
              </a:solidFill>
            </a:rPr>
            <a:t>নিরীক্ষকের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বিল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031333BF-592F-4E69-A58B-3DC61E65F3AC}" type="parTrans" cxnId="{F877C0E7-E2AB-4A08-AA32-D71C88C1250F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BD9A06A4-3543-4866-9054-34E635AC2B36}" type="sibTrans" cxnId="{F877C0E7-E2AB-4A08-AA32-D71C88C1250F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F7D09F0B-ED6D-4293-8720-68E09A6F4CFB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৭। </a:t>
          </a:r>
          <a:r>
            <a:rPr lang="en-US" b="1" dirty="0" err="1" smtClean="0">
              <a:solidFill>
                <a:schemeClr val="tx1"/>
              </a:solidFill>
            </a:rPr>
            <a:t>ঋণের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মামলা</a:t>
          </a:r>
          <a:r>
            <a:rPr lang="en-US" b="1" dirty="0" smtClean="0">
              <a:solidFill>
                <a:schemeClr val="tx1"/>
              </a:solidFill>
            </a:rPr>
            <a:t> – </a:t>
          </a:r>
          <a:r>
            <a:rPr lang="en-US" b="1" dirty="0" err="1" smtClean="0">
              <a:solidFill>
                <a:schemeClr val="tx1"/>
              </a:solidFill>
            </a:rPr>
            <a:t>মোকদ্দমা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খরচ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0827A278-D951-4EEB-A258-9EC617FAEDBC}" type="parTrans" cxnId="{572D7D7F-0403-4756-B251-94DC6B827F75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E0846FDA-0D3D-42A6-AB0E-C5B170832D3C}" type="sibTrans" cxnId="{572D7D7F-0403-4756-B251-94DC6B827F75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2F5B5720-5D59-48D6-9836-2FEF22B1F134}">
      <dgm:prSet/>
      <dgm:spPr/>
      <dgm:t>
        <a:bodyPr>
          <a:prstTxWarp prst="textCurveDown">
            <a:avLst/>
          </a:prstTxWarp>
        </a:bodyPr>
        <a:lstStyle/>
        <a:p>
          <a:r>
            <a:rPr lang="en-US" b="1" dirty="0" smtClean="0">
              <a:solidFill>
                <a:schemeClr val="tx1"/>
              </a:solidFill>
            </a:rPr>
            <a:t>৮। </a:t>
          </a:r>
          <a:r>
            <a:rPr lang="en-US" b="1" dirty="0" err="1" smtClean="0">
              <a:solidFill>
                <a:schemeClr val="tx1"/>
              </a:solidFill>
            </a:rPr>
            <a:t>অফিস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খরচ</a:t>
          </a:r>
          <a:r>
            <a:rPr lang="en-US" b="1" dirty="0" smtClean="0">
              <a:solidFill>
                <a:schemeClr val="tx1"/>
              </a:solidFill>
            </a:rPr>
            <a:t> ও </a:t>
          </a:r>
          <a:r>
            <a:rPr lang="en-US" b="1" dirty="0" err="1" smtClean="0">
              <a:solidFill>
                <a:schemeClr val="tx1"/>
              </a:solidFill>
            </a:rPr>
            <a:t>গুদাম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ঘরের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ভাড়া</a:t>
          </a:r>
          <a:r>
            <a:rPr lang="en-US" b="1" dirty="0" smtClean="0">
              <a:solidFill>
                <a:schemeClr val="tx1"/>
              </a:solidFill>
            </a:rPr>
            <a:t> </a:t>
          </a:r>
          <a:endParaRPr lang="en-US" b="1" dirty="0">
            <a:solidFill>
              <a:schemeClr val="tx1"/>
            </a:solidFill>
          </a:endParaRPr>
        </a:p>
      </dgm:t>
    </dgm:pt>
    <dgm:pt modelId="{1F8F5150-32C7-42D3-9AA4-DEE6BCDA77A6}" type="parTrans" cxnId="{29C60658-8FA5-46F4-9960-C96CD32A7D8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5BB128B8-4714-430E-B827-E39C61ADE964}" type="sibTrans" cxnId="{29C60658-8FA5-46F4-9960-C96CD32A7D83}">
      <dgm:prSet/>
      <dgm:spPr/>
      <dgm:t>
        <a:bodyPr>
          <a:prstTxWarp prst="textCurveDown">
            <a:avLst/>
          </a:prstTxWarp>
        </a:bodyPr>
        <a:lstStyle/>
        <a:p>
          <a:endParaRPr lang="en-US"/>
        </a:p>
      </dgm:t>
    </dgm:pt>
    <dgm:pt modelId="{E765B08C-CC79-4438-8FC8-580B599EAF96}" type="pres">
      <dgm:prSet presAssocID="{48898917-5D95-4C15-B2F2-EE5B532DE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CA8BE6-63C3-457F-84C2-2DC2F8F7CF8D}" type="pres">
      <dgm:prSet presAssocID="{626609BC-D391-4153-9517-EC68E9EEAE9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63B78-398B-4DDA-9C89-F0935CF9128F}" type="pres">
      <dgm:prSet presAssocID="{4C87456C-4D73-4778-BE6A-BADF4C149ACB}" presName="sibTrans" presStyleCnt="0"/>
      <dgm:spPr/>
    </dgm:pt>
    <dgm:pt modelId="{ED8E52F8-A213-4250-90A6-9F9A529B5FFD}" type="pres">
      <dgm:prSet presAssocID="{CEEFB144-23D1-49BC-82C2-FEC0F4372753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D3CD8-90DE-4AFF-A334-587321B043DE}" type="pres">
      <dgm:prSet presAssocID="{CFE84496-3BC1-4316-BDFF-939D92518B32}" presName="sibTrans" presStyleCnt="0"/>
      <dgm:spPr/>
    </dgm:pt>
    <dgm:pt modelId="{2F68B5DF-F7E8-44FE-B1C3-68D7FADD8AFE}" type="pres">
      <dgm:prSet presAssocID="{784C2DDF-337C-4D51-9EA2-01F808C7C359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FB40C-E32A-4973-A522-0A4EE5DFAACA}" type="pres">
      <dgm:prSet presAssocID="{99FF3E1E-0A89-43E5-A727-0E9E5400B1F2}" presName="sibTrans" presStyleCnt="0"/>
      <dgm:spPr/>
    </dgm:pt>
    <dgm:pt modelId="{411EDD62-7454-4B4E-8C7D-FE6FC430FEC2}" type="pres">
      <dgm:prSet presAssocID="{385F1691-30FE-4D94-A948-BAA9FFBF50AB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A8F1A-AD50-445B-9134-2C9C6C4FA86F}" type="pres">
      <dgm:prSet presAssocID="{0AB11BCA-0CAE-49BC-9E6D-58C458562120}" presName="sibTrans" presStyleCnt="0"/>
      <dgm:spPr/>
    </dgm:pt>
    <dgm:pt modelId="{B1319EDD-26BA-4FC2-B5A8-B13A7BA88063}" type="pres">
      <dgm:prSet presAssocID="{8C6D2E8B-458D-4376-8207-363A38AF8B9C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65A72-4989-4EC4-ACEC-AA359C6E625D}" type="pres">
      <dgm:prSet presAssocID="{836A1F05-2F65-42F0-8E0C-305B990D247B}" presName="sibTrans" presStyleCnt="0"/>
      <dgm:spPr/>
    </dgm:pt>
    <dgm:pt modelId="{B9C5B26A-CA04-47EC-9613-044EA73CF6C4}" type="pres">
      <dgm:prSet presAssocID="{D81A7C40-2F11-49CC-8645-F9E2A19C728A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3C269-24C6-489E-822A-CAF174B358D8}" type="pres">
      <dgm:prSet presAssocID="{BD9A06A4-3543-4866-9054-34E635AC2B36}" presName="sibTrans" presStyleCnt="0"/>
      <dgm:spPr/>
    </dgm:pt>
    <dgm:pt modelId="{EA1412CC-5313-401F-B07C-FA7372F812EC}" type="pres">
      <dgm:prSet presAssocID="{F7D09F0B-ED6D-4293-8720-68E09A6F4CFB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AB3C3-0690-47FC-8AA4-8AA11515A871}" type="pres">
      <dgm:prSet presAssocID="{E0846FDA-0D3D-42A6-AB0E-C5B170832D3C}" presName="sibTrans" presStyleCnt="0"/>
      <dgm:spPr/>
    </dgm:pt>
    <dgm:pt modelId="{45A1FC6B-44C3-40EC-93AD-CCA32BF07005}" type="pres">
      <dgm:prSet presAssocID="{2F5B5720-5D59-48D6-9836-2FEF22B1F134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431B2-4DEF-48A4-8F0B-E2830AC7AFBC}" type="pres">
      <dgm:prSet presAssocID="{5BB128B8-4714-430E-B827-E39C61ADE964}" presName="sibTrans" presStyleCnt="0"/>
      <dgm:spPr/>
    </dgm:pt>
    <dgm:pt modelId="{C1AC94B2-4572-4B8A-9384-0B7BC201152D}" type="pres">
      <dgm:prSet presAssocID="{D5728013-99F2-47F0-BB86-A58C3731275B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925D-6603-4E4A-8EB0-E2C3BDA222D0}" type="pres">
      <dgm:prSet presAssocID="{5B675D11-340B-4E9D-9BB4-692850ED70A3}" presName="sibTrans" presStyleCnt="0"/>
      <dgm:spPr/>
    </dgm:pt>
    <dgm:pt modelId="{35936B55-5ABF-41AE-9C55-B36ECB0CA925}" type="pres">
      <dgm:prSet presAssocID="{2D240D1F-DEFF-4A0F-AF49-D80AE783CEF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42044-ACD6-46FD-B451-D9FB1B6217BB}" type="pres">
      <dgm:prSet presAssocID="{76757C00-9476-4542-AF61-FE53CD89C81A}" presName="sibTrans" presStyleCnt="0"/>
      <dgm:spPr/>
    </dgm:pt>
    <dgm:pt modelId="{2D253063-37A2-4645-A4D9-6D661E4A9C71}" type="pres">
      <dgm:prSet presAssocID="{CF6D44BE-2751-4A65-BC8F-37D101B4708D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C0F7D-1F0E-45E7-867E-91632A8F4BA2}" type="pres">
      <dgm:prSet presAssocID="{90C9E685-5F12-46FB-A48D-614F1C8E34E6}" presName="sibTrans" presStyleCnt="0"/>
      <dgm:spPr/>
    </dgm:pt>
    <dgm:pt modelId="{0CD99098-7862-4664-ADE8-1AFA6E864BEE}" type="pres">
      <dgm:prSet presAssocID="{BA1A580A-B168-4DD6-AFF4-4FDBADBCBB6D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3B4A-9212-49E8-8B16-530ED08EB818}" type="pres">
      <dgm:prSet presAssocID="{60FB8BA3-2D06-47CB-B260-76DEEBFD2ED6}" presName="sibTrans" presStyleCnt="0"/>
      <dgm:spPr/>
    </dgm:pt>
    <dgm:pt modelId="{664EF90A-8906-41D9-A2DE-5BB1F2340A18}" type="pres">
      <dgm:prSet presAssocID="{3E0CC7ED-8CD8-4701-95A6-500BEA748066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5A693C-90E6-4CEA-A7FC-5799AADA05B1}" srcId="{48898917-5D95-4C15-B2F2-EE5B532DEB9B}" destId="{626609BC-D391-4153-9517-EC68E9EEAE99}" srcOrd="0" destOrd="0" parTransId="{EA43C191-F746-4540-981D-2080625001A5}" sibTransId="{4C87456C-4D73-4778-BE6A-BADF4C149ACB}"/>
    <dgm:cxn modelId="{C65C280D-9265-4998-8D0F-CC9B358EEFFE}" type="presOf" srcId="{CF6D44BE-2751-4A65-BC8F-37D101B4708D}" destId="{2D253063-37A2-4645-A4D9-6D661E4A9C71}" srcOrd="0" destOrd="0" presId="urn:microsoft.com/office/officeart/2005/8/layout/default"/>
    <dgm:cxn modelId="{49F04187-9741-4768-8553-A6EC4D17117F}" type="presOf" srcId="{2F5B5720-5D59-48D6-9836-2FEF22B1F134}" destId="{45A1FC6B-44C3-40EC-93AD-CCA32BF07005}" srcOrd="0" destOrd="0" presId="urn:microsoft.com/office/officeart/2005/8/layout/default"/>
    <dgm:cxn modelId="{47380A76-9355-4811-BE8C-745ABD5B5813}" srcId="{48898917-5D95-4C15-B2F2-EE5B532DEB9B}" destId="{2D240D1F-DEFF-4A0F-AF49-D80AE783CEF7}" srcOrd="9" destOrd="0" parTransId="{FC0486F8-0D91-4C6C-BB17-F4CF4C5EF8E6}" sibTransId="{76757C00-9476-4542-AF61-FE53CD89C81A}"/>
    <dgm:cxn modelId="{217569BC-E063-4C55-AF9B-7E2E22F64561}" srcId="{48898917-5D95-4C15-B2F2-EE5B532DEB9B}" destId="{D5728013-99F2-47F0-BB86-A58C3731275B}" srcOrd="8" destOrd="0" parTransId="{16D95811-7E30-46AA-8BC8-F8FB0A5E8012}" sibTransId="{5B675D11-340B-4E9D-9BB4-692850ED70A3}"/>
    <dgm:cxn modelId="{602627F8-41CD-4E98-832E-CF6A17A99197}" srcId="{48898917-5D95-4C15-B2F2-EE5B532DEB9B}" destId="{784C2DDF-337C-4D51-9EA2-01F808C7C359}" srcOrd="2" destOrd="0" parTransId="{72B64AAE-190D-4B68-AF79-85790B3780E6}" sibTransId="{99FF3E1E-0A89-43E5-A727-0E9E5400B1F2}"/>
    <dgm:cxn modelId="{F877C0E7-E2AB-4A08-AA32-D71C88C1250F}" srcId="{48898917-5D95-4C15-B2F2-EE5B532DEB9B}" destId="{D81A7C40-2F11-49CC-8645-F9E2A19C728A}" srcOrd="5" destOrd="0" parTransId="{031333BF-592F-4E69-A58B-3DC61E65F3AC}" sibTransId="{BD9A06A4-3543-4866-9054-34E635AC2B36}"/>
    <dgm:cxn modelId="{E2C86FCC-7DC5-43DA-AFA1-C1291F69AA53}" type="presOf" srcId="{2D240D1F-DEFF-4A0F-AF49-D80AE783CEF7}" destId="{35936B55-5ABF-41AE-9C55-B36ECB0CA925}" srcOrd="0" destOrd="0" presId="urn:microsoft.com/office/officeart/2005/8/layout/default"/>
    <dgm:cxn modelId="{A3E4336C-D5AF-4E97-AFDD-C1C566633BB7}" type="presOf" srcId="{D81A7C40-2F11-49CC-8645-F9E2A19C728A}" destId="{B9C5B26A-CA04-47EC-9613-044EA73CF6C4}" srcOrd="0" destOrd="0" presId="urn:microsoft.com/office/officeart/2005/8/layout/default"/>
    <dgm:cxn modelId="{AAA6572D-02E8-49A2-B97E-FA15BC5B763A}" type="presOf" srcId="{F7D09F0B-ED6D-4293-8720-68E09A6F4CFB}" destId="{EA1412CC-5313-401F-B07C-FA7372F812EC}" srcOrd="0" destOrd="0" presId="urn:microsoft.com/office/officeart/2005/8/layout/default"/>
    <dgm:cxn modelId="{E951D875-9E11-4055-B864-1AE61793DD92}" type="presOf" srcId="{626609BC-D391-4153-9517-EC68E9EEAE99}" destId="{7FCA8BE6-63C3-457F-84C2-2DC2F8F7CF8D}" srcOrd="0" destOrd="0" presId="urn:microsoft.com/office/officeart/2005/8/layout/default"/>
    <dgm:cxn modelId="{09A5B3B5-058B-4FBD-A463-66223239F978}" type="presOf" srcId="{3E0CC7ED-8CD8-4701-95A6-500BEA748066}" destId="{664EF90A-8906-41D9-A2DE-5BB1F2340A18}" srcOrd="0" destOrd="0" presId="urn:microsoft.com/office/officeart/2005/8/layout/default"/>
    <dgm:cxn modelId="{DB30ECF4-09DD-4818-9E32-295CB5C014A0}" type="presOf" srcId="{48898917-5D95-4C15-B2F2-EE5B532DEB9B}" destId="{E765B08C-CC79-4438-8FC8-580B599EAF96}" srcOrd="0" destOrd="0" presId="urn:microsoft.com/office/officeart/2005/8/layout/default"/>
    <dgm:cxn modelId="{6AB2B2F0-4330-4647-BB37-29DF767D8BA2}" type="presOf" srcId="{BA1A580A-B168-4DD6-AFF4-4FDBADBCBB6D}" destId="{0CD99098-7862-4664-ADE8-1AFA6E864BEE}" srcOrd="0" destOrd="0" presId="urn:microsoft.com/office/officeart/2005/8/layout/default"/>
    <dgm:cxn modelId="{30F502B6-6937-4D28-98BB-98BAB3AC92B2}" srcId="{48898917-5D95-4C15-B2F2-EE5B532DEB9B}" destId="{CEEFB144-23D1-49BC-82C2-FEC0F4372753}" srcOrd="1" destOrd="0" parTransId="{403950B5-D525-48C7-816E-16E63C8118AA}" sibTransId="{CFE84496-3BC1-4316-BDFF-939D92518B32}"/>
    <dgm:cxn modelId="{F80F5722-7697-444D-9740-C8AC5AED6BDB}" srcId="{48898917-5D95-4C15-B2F2-EE5B532DEB9B}" destId="{CF6D44BE-2751-4A65-BC8F-37D101B4708D}" srcOrd="10" destOrd="0" parTransId="{755E7B5A-B4B2-4EFE-A5BE-ACB058DB73B0}" sibTransId="{90C9E685-5F12-46FB-A48D-614F1C8E34E6}"/>
    <dgm:cxn modelId="{496C203E-0C38-4C72-B842-F609E2D6AB37}" srcId="{48898917-5D95-4C15-B2F2-EE5B532DEB9B}" destId="{8C6D2E8B-458D-4376-8207-363A38AF8B9C}" srcOrd="4" destOrd="0" parTransId="{F882676D-23F5-4F80-9F26-E8251B08B6BE}" sibTransId="{836A1F05-2F65-42F0-8E0C-305B990D247B}"/>
    <dgm:cxn modelId="{572D7D7F-0403-4756-B251-94DC6B827F75}" srcId="{48898917-5D95-4C15-B2F2-EE5B532DEB9B}" destId="{F7D09F0B-ED6D-4293-8720-68E09A6F4CFB}" srcOrd="6" destOrd="0" parTransId="{0827A278-D951-4EEB-A258-9EC617FAEDBC}" sibTransId="{E0846FDA-0D3D-42A6-AB0E-C5B170832D3C}"/>
    <dgm:cxn modelId="{8FC320D8-6443-4D54-BB6E-CB11DE9A8204}" srcId="{48898917-5D95-4C15-B2F2-EE5B532DEB9B}" destId="{BA1A580A-B168-4DD6-AFF4-4FDBADBCBB6D}" srcOrd="11" destOrd="0" parTransId="{F18AC432-586F-49D6-8AD7-16DFF51CB75F}" sibTransId="{60FB8BA3-2D06-47CB-B260-76DEEBFD2ED6}"/>
    <dgm:cxn modelId="{BAC2DD72-9C3B-4C61-AF78-F250E0C217A0}" type="presOf" srcId="{385F1691-30FE-4D94-A948-BAA9FFBF50AB}" destId="{411EDD62-7454-4B4E-8C7D-FE6FC430FEC2}" srcOrd="0" destOrd="0" presId="urn:microsoft.com/office/officeart/2005/8/layout/default"/>
    <dgm:cxn modelId="{ED836C50-0E5A-40B4-B965-BE3D840E0489}" type="presOf" srcId="{784C2DDF-337C-4D51-9EA2-01F808C7C359}" destId="{2F68B5DF-F7E8-44FE-B1C3-68D7FADD8AFE}" srcOrd="0" destOrd="0" presId="urn:microsoft.com/office/officeart/2005/8/layout/default"/>
    <dgm:cxn modelId="{29C60658-8FA5-46F4-9960-C96CD32A7D83}" srcId="{48898917-5D95-4C15-B2F2-EE5B532DEB9B}" destId="{2F5B5720-5D59-48D6-9836-2FEF22B1F134}" srcOrd="7" destOrd="0" parTransId="{1F8F5150-32C7-42D3-9AA4-DEE6BCDA77A6}" sibTransId="{5BB128B8-4714-430E-B827-E39C61ADE964}"/>
    <dgm:cxn modelId="{45A882B9-55B8-4B01-B1D4-14EA314CF2DA}" type="presOf" srcId="{D5728013-99F2-47F0-BB86-A58C3731275B}" destId="{C1AC94B2-4572-4B8A-9384-0B7BC201152D}" srcOrd="0" destOrd="0" presId="urn:microsoft.com/office/officeart/2005/8/layout/default"/>
    <dgm:cxn modelId="{4945E764-D4EC-4456-8DF4-DF6EE82BBF5C}" srcId="{48898917-5D95-4C15-B2F2-EE5B532DEB9B}" destId="{3E0CC7ED-8CD8-4701-95A6-500BEA748066}" srcOrd="12" destOrd="0" parTransId="{87C226EA-62DB-4003-A3EF-D3B5ECF9BC78}" sibTransId="{CEC935A6-041B-4C25-A0E8-D11EEC5D404F}"/>
    <dgm:cxn modelId="{2CAAB47B-6465-4674-AEAC-0FF359281752}" type="presOf" srcId="{8C6D2E8B-458D-4376-8207-363A38AF8B9C}" destId="{B1319EDD-26BA-4FC2-B5A8-B13A7BA88063}" srcOrd="0" destOrd="0" presId="urn:microsoft.com/office/officeart/2005/8/layout/default"/>
    <dgm:cxn modelId="{C3415AA7-0FB8-401D-AC8E-7AEA767A9BD4}" srcId="{48898917-5D95-4C15-B2F2-EE5B532DEB9B}" destId="{385F1691-30FE-4D94-A948-BAA9FFBF50AB}" srcOrd="3" destOrd="0" parTransId="{F89190B1-878A-423D-B654-DCEAA9FD97CF}" sibTransId="{0AB11BCA-0CAE-49BC-9E6D-58C458562120}"/>
    <dgm:cxn modelId="{5F914185-DDC0-47AE-A00D-D753278C61F4}" type="presOf" srcId="{CEEFB144-23D1-49BC-82C2-FEC0F4372753}" destId="{ED8E52F8-A213-4250-90A6-9F9A529B5FFD}" srcOrd="0" destOrd="0" presId="urn:microsoft.com/office/officeart/2005/8/layout/default"/>
    <dgm:cxn modelId="{22386655-B586-4307-B987-FF55F6A16B5C}" type="presParOf" srcId="{E765B08C-CC79-4438-8FC8-580B599EAF96}" destId="{7FCA8BE6-63C3-457F-84C2-2DC2F8F7CF8D}" srcOrd="0" destOrd="0" presId="urn:microsoft.com/office/officeart/2005/8/layout/default"/>
    <dgm:cxn modelId="{6971B1D5-2466-4530-AFC8-274C9D39C5F8}" type="presParOf" srcId="{E765B08C-CC79-4438-8FC8-580B599EAF96}" destId="{B8C63B78-398B-4DDA-9C89-F0935CF9128F}" srcOrd="1" destOrd="0" presId="urn:microsoft.com/office/officeart/2005/8/layout/default"/>
    <dgm:cxn modelId="{32AF9909-B0C1-477F-B59B-FB6F58FE7562}" type="presParOf" srcId="{E765B08C-CC79-4438-8FC8-580B599EAF96}" destId="{ED8E52F8-A213-4250-90A6-9F9A529B5FFD}" srcOrd="2" destOrd="0" presId="urn:microsoft.com/office/officeart/2005/8/layout/default"/>
    <dgm:cxn modelId="{12EA3C45-62BF-4735-B4A4-C884FAB8752B}" type="presParOf" srcId="{E765B08C-CC79-4438-8FC8-580B599EAF96}" destId="{B07D3CD8-90DE-4AFF-A334-587321B043DE}" srcOrd="3" destOrd="0" presId="urn:microsoft.com/office/officeart/2005/8/layout/default"/>
    <dgm:cxn modelId="{4A9A5264-995E-4160-BE0A-4D8E84970003}" type="presParOf" srcId="{E765B08C-CC79-4438-8FC8-580B599EAF96}" destId="{2F68B5DF-F7E8-44FE-B1C3-68D7FADD8AFE}" srcOrd="4" destOrd="0" presId="urn:microsoft.com/office/officeart/2005/8/layout/default"/>
    <dgm:cxn modelId="{67249739-2421-46EC-95F4-9BD76B0FECF4}" type="presParOf" srcId="{E765B08C-CC79-4438-8FC8-580B599EAF96}" destId="{818FB40C-E32A-4973-A522-0A4EE5DFAACA}" srcOrd="5" destOrd="0" presId="urn:microsoft.com/office/officeart/2005/8/layout/default"/>
    <dgm:cxn modelId="{8489905D-6F2D-41D8-BFB3-7BEF65E4EFD6}" type="presParOf" srcId="{E765B08C-CC79-4438-8FC8-580B599EAF96}" destId="{411EDD62-7454-4B4E-8C7D-FE6FC430FEC2}" srcOrd="6" destOrd="0" presId="urn:microsoft.com/office/officeart/2005/8/layout/default"/>
    <dgm:cxn modelId="{EF7B5072-69D0-4DDC-BE52-24E9BA057853}" type="presParOf" srcId="{E765B08C-CC79-4438-8FC8-580B599EAF96}" destId="{117A8F1A-AD50-445B-9134-2C9C6C4FA86F}" srcOrd="7" destOrd="0" presId="urn:microsoft.com/office/officeart/2005/8/layout/default"/>
    <dgm:cxn modelId="{CD3BA190-CA13-49D3-A740-3E296A7066D3}" type="presParOf" srcId="{E765B08C-CC79-4438-8FC8-580B599EAF96}" destId="{B1319EDD-26BA-4FC2-B5A8-B13A7BA88063}" srcOrd="8" destOrd="0" presId="urn:microsoft.com/office/officeart/2005/8/layout/default"/>
    <dgm:cxn modelId="{43AA8801-0648-44AF-AF22-574DB06EF3FB}" type="presParOf" srcId="{E765B08C-CC79-4438-8FC8-580B599EAF96}" destId="{87965A72-4989-4EC4-ACEC-AA359C6E625D}" srcOrd="9" destOrd="0" presId="urn:microsoft.com/office/officeart/2005/8/layout/default"/>
    <dgm:cxn modelId="{9A355E69-7273-4C06-A57E-506978D22F82}" type="presParOf" srcId="{E765B08C-CC79-4438-8FC8-580B599EAF96}" destId="{B9C5B26A-CA04-47EC-9613-044EA73CF6C4}" srcOrd="10" destOrd="0" presId="urn:microsoft.com/office/officeart/2005/8/layout/default"/>
    <dgm:cxn modelId="{CAF49609-9EBF-4D34-B707-B9D675ADC010}" type="presParOf" srcId="{E765B08C-CC79-4438-8FC8-580B599EAF96}" destId="{5473C269-24C6-489E-822A-CAF174B358D8}" srcOrd="11" destOrd="0" presId="urn:microsoft.com/office/officeart/2005/8/layout/default"/>
    <dgm:cxn modelId="{02053D74-DD8F-497A-9410-EC9A6E895001}" type="presParOf" srcId="{E765B08C-CC79-4438-8FC8-580B599EAF96}" destId="{EA1412CC-5313-401F-B07C-FA7372F812EC}" srcOrd="12" destOrd="0" presId="urn:microsoft.com/office/officeart/2005/8/layout/default"/>
    <dgm:cxn modelId="{C39BFA5A-DCFA-41D1-907B-BB585960209C}" type="presParOf" srcId="{E765B08C-CC79-4438-8FC8-580B599EAF96}" destId="{E69AB3C3-0690-47FC-8AA4-8AA11515A871}" srcOrd="13" destOrd="0" presId="urn:microsoft.com/office/officeart/2005/8/layout/default"/>
    <dgm:cxn modelId="{45449CC7-F537-4659-895B-7DC5E77F727D}" type="presParOf" srcId="{E765B08C-CC79-4438-8FC8-580B599EAF96}" destId="{45A1FC6B-44C3-40EC-93AD-CCA32BF07005}" srcOrd="14" destOrd="0" presId="urn:microsoft.com/office/officeart/2005/8/layout/default"/>
    <dgm:cxn modelId="{335C5864-54BE-429F-8680-11A5DCD01A1C}" type="presParOf" srcId="{E765B08C-CC79-4438-8FC8-580B599EAF96}" destId="{65C431B2-4DEF-48A4-8F0B-E2830AC7AFBC}" srcOrd="15" destOrd="0" presId="urn:microsoft.com/office/officeart/2005/8/layout/default"/>
    <dgm:cxn modelId="{44E31B48-84A7-48EB-ADAA-B8C6E8332664}" type="presParOf" srcId="{E765B08C-CC79-4438-8FC8-580B599EAF96}" destId="{C1AC94B2-4572-4B8A-9384-0B7BC201152D}" srcOrd="16" destOrd="0" presId="urn:microsoft.com/office/officeart/2005/8/layout/default"/>
    <dgm:cxn modelId="{D5AA090E-C46A-4081-9AD4-14A4F378EE8D}" type="presParOf" srcId="{E765B08C-CC79-4438-8FC8-580B599EAF96}" destId="{9912925D-6603-4E4A-8EB0-E2C3BDA222D0}" srcOrd="17" destOrd="0" presId="urn:microsoft.com/office/officeart/2005/8/layout/default"/>
    <dgm:cxn modelId="{2A2ED56E-0413-44D1-A869-020AB7D50C4D}" type="presParOf" srcId="{E765B08C-CC79-4438-8FC8-580B599EAF96}" destId="{35936B55-5ABF-41AE-9C55-B36ECB0CA925}" srcOrd="18" destOrd="0" presId="urn:microsoft.com/office/officeart/2005/8/layout/default"/>
    <dgm:cxn modelId="{85A9B3E6-6631-4B0B-BCA9-DE99AAF730A4}" type="presParOf" srcId="{E765B08C-CC79-4438-8FC8-580B599EAF96}" destId="{EA042044-ACD6-46FD-B451-D9FB1B6217BB}" srcOrd="19" destOrd="0" presId="urn:microsoft.com/office/officeart/2005/8/layout/default"/>
    <dgm:cxn modelId="{5A66A2E7-7793-407A-9EB0-3381C317C650}" type="presParOf" srcId="{E765B08C-CC79-4438-8FC8-580B599EAF96}" destId="{2D253063-37A2-4645-A4D9-6D661E4A9C71}" srcOrd="20" destOrd="0" presId="urn:microsoft.com/office/officeart/2005/8/layout/default"/>
    <dgm:cxn modelId="{CF12756A-9D97-4BAB-9243-C3B903118D1C}" type="presParOf" srcId="{E765B08C-CC79-4438-8FC8-580B599EAF96}" destId="{75FC0F7D-1F0E-45E7-867E-91632A8F4BA2}" srcOrd="21" destOrd="0" presId="urn:microsoft.com/office/officeart/2005/8/layout/default"/>
    <dgm:cxn modelId="{77575140-2E6B-41EF-90CD-05C8F37CF5CA}" type="presParOf" srcId="{E765B08C-CC79-4438-8FC8-580B599EAF96}" destId="{0CD99098-7862-4664-ADE8-1AFA6E864BEE}" srcOrd="22" destOrd="0" presId="urn:microsoft.com/office/officeart/2005/8/layout/default"/>
    <dgm:cxn modelId="{8735C9D2-E5F9-4FDD-9DC0-9B8FD786D04E}" type="presParOf" srcId="{E765B08C-CC79-4438-8FC8-580B599EAF96}" destId="{E3413B4A-9212-49E8-8B16-530ED08EB818}" srcOrd="23" destOrd="0" presId="urn:microsoft.com/office/officeart/2005/8/layout/default"/>
    <dgm:cxn modelId="{B0F73CBB-4D01-4631-9588-C13E5667B651}" type="presParOf" srcId="{E765B08C-CC79-4438-8FC8-580B599EAF96}" destId="{664EF90A-8906-41D9-A2DE-5BB1F2340A18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b="1" dirty="0" err="1"/>
              <a:t>আজকের</a:t>
            </a:r>
            <a:r>
              <a:rPr lang="en-US" b="1" dirty="0"/>
              <a:t> </a:t>
            </a:r>
            <a:r>
              <a:rPr lang="en-US" b="1" dirty="0" err="1"/>
              <a:t>ক্লাসে</a:t>
            </a:r>
            <a:r>
              <a:rPr lang="en-US" b="1" dirty="0"/>
              <a:t> </a:t>
            </a:r>
            <a:r>
              <a:rPr lang="en-US" b="1" dirty="0" err="1"/>
              <a:t>সবাইকে</a:t>
            </a:r>
            <a:r>
              <a:rPr lang="en-US" b="1" dirty="0"/>
              <a:t> </a:t>
            </a:r>
            <a:r>
              <a:rPr lang="en-US" b="1" dirty="0" err="1"/>
              <a:t>স্বাগতম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9067799" cy="5638800"/>
          </a:xfrm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631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27909" y="0"/>
            <a:ext cx="6019800" cy="9906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err="1" smtClean="0"/>
              <a:t>প্রধান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কার্যবলী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7253675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7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00200" y="0"/>
            <a:ext cx="4724400" cy="762000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4000" b="1" dirty="0" err="1" smtClean="0"/>
              <a:t>জোড়ায়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3" name="Picture 2" descr="C:\Users\Walton\Pictures\Camera Roll\WIN_20210505_12_23_11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810000"/>
            <a:ext cx="9144000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১। </a:t>
            </a:r>
            <a:r>
              <a:rPr lang="en-US" sz="3200" b="1" dirty="0" err="1" smtClean="0"/>
              <a:t>বানিজ্যিক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ব্যাংক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গঠিত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মূলত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উদ্দেশ্যে</a:t>
            </a:r>
            <a:r>
              <a:rPr lang="en-US" sz="3200" b="1" dirty="0" smtClean="0"/>
              <a:t>? </a:t>
            </a:r>
          </a:p>
          <a:p>
            <a:r>
              <a:rPr lang="en-US" sz="3200" b="1" dirty="0" smtClean="0"/>
              <a:t>২। L C </a:t>
            </a:r>
            <a:r>
              <a:rPr lang="en-US" sz="3200" b="1" dirty="0" err="1" smtClean="0"/>
              <a:t>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পূর্ণ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রূপ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? </a:t>
            </a:r>
          </a:p>
          <a:p>
            <a:r>
              <a:rPr lang="en-US" sz="3200" b="1" dirty="0" smtClean="0"/>
              <a:t>						</a:t>
            </a:r>
            <a:r>
              <a:rPr lang="en-US" sz="3200" b="1" dirty="0" err="1" smtClean="0"/>
              <a:t>সময়ঃ</a:t>
            </a:r>
            <a:r>
              <a:rPr lang="en-US" sz="3200" b="1" dirty="0" smtClean="0"/>
              <a:t> ০৫ </a:t>
            </a:r>
            <a:r>
              <a:rPr lang="en-US" sz="3200" b="1" dirty="0" err="1" smtClean="0"/>
              <a:t>মিনিট</a:t>
            </a:r>
            <a:r>
              <a:rPr lang="en-US" sz="3200" b="1" dirty="0" smtClean="0"/>
              <a:t> </a:t>
            </a:r>
          </a:p>
          <a:p>
            <a:r>
              <a:rPr lang="en-US" sz="3200" b="1" dirty="0" err="1" smtClean="0"/>
              <a:t>উত্তরঃ</a:t>
            </a:r>
            <a:r>
              <a:rPr lang="en-US" sz="3200" b="1" dirty="0" smtClean="0"/>
              <a:t> ১। </a:t>
            </a:r>
            <a:r>
              <a:rPr lang="en-US" sz="3200" b="1" dirty="0" err="1" smtClean="0"/>
              <a:t>মুনাফা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অর্জনের</a:t>
            </a:r>
            <a:r>
              <a:rPr lang="en-US" sz="3200" b="1" dirty="0" smtClean="0"/>
              <a:t>  ২। Letter of Credit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66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0"/>
            <a:ext cx="9144000" cy="9906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আয়ের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উৎস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3621237"/>
              </p:ext>
            </p:extLst>
          </p:nvPr>
        </p:nvGraphicFramePr>
        <p:xfrm>
          <a:off x="76200" y="9906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3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59436"/>
            <a:ext cx="914400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ব্যয়ের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উৎস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2847494"/>
              </p:ext>
            </p:extLst>
          </p:nvPr>
        </p:nvGraphicFramePr>
        <p:xfrm>
          <a:off x="0" y="9906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96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0"/>
            <a:ext cx="4772891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b="1" dirty="0" err="1" smtClean="0"/>
              <a:t>দলীয়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3" name="Picture 2" descr="D:\ক্লাস তৈরি ছবি\IMG_20200222_12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67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3657600"/>
            <a:ext cx="9144000" cy="32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১।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বিনিময়ের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হিসেবে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কীসের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প্রচলন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২।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কয়টি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হিসাবের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আমানত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সংগ্রহ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৩। </a:t>
            </a:r>
            <a:r>
              <a:rPr lang="en-US" sz="2400" b="1" dirty="0" err="1" smtClean="0">
                <a:solidFill>
                  <a:schemeClr val="tx1"/>
                </a:solidFill>
              </a:rPr>
              <a:t>লকার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ভাড়া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দিয়ে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আদায়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</a:rPr>
              <a:t> ০৮ </a:t>
            </a:r>
            <a:r>
              <a:rPr lang="en-US" sz="2400" b="1" dirty="0" err="1" smtClean="0">
                <a:solidFill>
                  <a:schemeClr val="tx1"/>
                </a:solidFill>
              </a:rPr>
              <a:t>মিনিট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2400" b="1" dirty="0" smtClean="0">
                <a:solidFill>
                  <a:schemeClr val="tx1"/>
                </a:solidFill>
              </a:rPr>
              <a:t> ১। </a:t>
            </a:r>
            <a:r>
              <a:rPr lang="en-US" sz="2400" b="1" dirty="0" err="1" smtClean="0">
                <a:solidFill>
                  <a:schemeClr val="tx1"/>
                </a:solidFill>
              </a:rPr>
              <a:t>চেক</a:t>
            </a:r>
            <a:r>
              <a:rPr lang="en-US" sz="2400" b="1" dirty="0" smtClean="0">
                <a:solidFill>
                  <a:schemeClr val="tx1"/>
                </a:solidFill>
              </a:rPr>
              <a:t> , </a:t>
            </a:r>
            <a:r>
              <a:rPr lang="en-US" sz="2400" b="1" dirty="0" err="1" smtClean="0">
                <a:solidFill>
                  <a:schemeClr val="tx1"/>
                </a:solidFill>
              </a:rPr>
              <a:t>হুন্ডি</a:t>
            </a:r>
            <a:r>
              <a:rPr lang="en-US" sz="2400" b="1" dirty="0" smtClean="0">
                <a:solidFill>
                  <a:schemeClr val="tx1"/>
                </a:solidFill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বিনিময়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বিল</a:t>
            </a:r>
            <a:r>
              <a:rPr lang="en-US" sz="2400" b="1" dirty="0" smtClean="0">
                <a:solidFill>
                  <a:schemeClr val="tx1"/>
                </a:solidFill>
              </a:rPr>
              <a:t>  ২। ৩ </a:t>
            </a:r>
            <a:r>
              <a:rPr lang="en-US" sz="2400" b="1" dirty="0" err="1" smtClean="0">
                <a:solidFill>
                  <a:schemeClr val="tx1"/>
                </a:solidFill>
              </a:rPr>
              <a:t>টি</a:t>
            </a:r>
            <a:r>
              <a:rPr lang="en-US" sz="2400" b="1" dirty="0" smtClean="0">
                <a:solidFill>
                  <a:schemeClr val="tx1"/>
                </a:solidFill>
              </a:rPr>
              <a:t> ৩।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সার্বিস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চার্জ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-6927"/>
            <a:ext cx="60960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E:\ACCOUNTING IMAGE\001346kalerkantho-12-2017-09-13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914400"/>
            <a:ext cx="8991600" cy="2764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 rot="10800000" flipH="1" flipV="1">
            <a:off x="1" y="3810000"/>
            <a:ext cx="9144000" cy="304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১। </a:t>
            </a:r>
            <a:r>
              <a:rPr lang="en-US" sz="2800" b="1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ভিত্তিক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কোনটি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২।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জনগনের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মাঝে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প্রবনতা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৩। LC </a:t>
            </a:r>
            <a:r>
              <a:rPr lang="en-US" sz="2800" b="1" dirty="0" err="1" smtClean="0">
                <a:solidFill>
                  <a:schemeClr val="tx1"/>
                </a:solidFill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পূর্ণ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রূপ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৪।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বিনিময়ের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মাধ্যম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হিসেবে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প্রচলন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৫। </a:t>
            </a:r>
            <a:r>
              <a:rPr lang="en-US" sz="28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গঠিত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হয়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কিসের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উদ্দেশ্যে</a:t>
            </a:r>
            <a:r>
              <a:rPr lang="en-US" sz="2800" b="1" dirty="0" smtClean="0">
                <a:solidFill>
                  <a:schemeClr val="tx1"/>
                </a:solidFill>
              </a:rPr>
              <a:t>? 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1524000" y="0"/>
            <a:ext cx="5486400" cy="9144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/>
              <a:t>বাড়ির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কাজ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636"/>
            <a:ext cx="9067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gular Pentagon 3"/>
          <p:cNvSpPr/>
          <p:nvPr/>
        </p:nvSpPr>
        <p:spPr>
          <a:xfrm>
            <a:off x="76200" y="4351436"/>
            <a:ext cx="8839200" cy="2506564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ব্যাংকের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উদ্দেশ্য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সমূহ</a:t>
            </a:r>
            <a:r>
              <a:rPr lang="en-US" sz="3600" b="1" dirty="0" smtClean="0">
                <a:solidFill>
                  <a:schemeClr val="tx1"/>
                </a:solidFill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</a:rPr>
              <a:t>কার্যাবলী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গুলো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মুখস্থ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করে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খাতায়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লিখে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নিয়ে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আসবে</a:t>
            </a:r>
            <a:r>
              <a:rPr lang="en-US" sz="3600" b="1" dirty="0" smtClean="0">
                <a:solidFill>
                  <a:schemeClr val="tx1"/>
                </a:solidFill>
              </a:rPr>
              <a:t>।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1447800" y="0"/>
            <a:ext cx="6096000" cy="2057400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ক্লাসটি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দেখার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জন্য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সকলকে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991600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5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  <a:solidFill>
            <a:schemeClr val="accent3"/>
          </a:solidFill>
        </p:spPr>
        <p:txBody>
          <a:bodyPr>
            <a:prstTxWarp prst="textCanDown">
              <a:avLst/>
            </a:prstTxWarp>
          </a:bodyPr>
          <a:lstStyle/>
          <a:p>
            <a:r>
              <a:rPr lang="en-US" b="1" dirty="0" smtClean="0"/>
              <a:t>	</a:t>
            </a:r>
            <a:r>
              <a:rPr lang="en-US" sz="2800" b="1" dirty="0" err="1" smtClean="0"/>
              <a:t>পরিচিতি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51816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বানিজ্যিক</a:t>
            </a:r>
            <a:r>
              <a:rPr lang="en-US" b="1" dirty="0" smtClean="0"/>
              <a:t> </a:t>
            </a:r>
            <a:r>
              <a:rPr lang="en-US" b="1" dirty="0" err="1" smtClean="0"/>
              <a:t>ব্যাংক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err="1"/>
              <a:t>শ্রেণীঃ</a:t>
            </a:r>
            <a:r>
              <a:rPr lang="en-US" b="1" dirty="0"/>
              <a:t> ১০ম</a:t>
            </a:r>
          </a:p>
          <a:p>
            <a:r>
              <a:rPr lang="en-US" b="1" dirty="0" err="1"/>
              <a:t>বিষয়ঃ</a:t>
            </a:r>
            <a:r>
              <a:rPr lang="en-US" b="1" dirty="0"/>
              <a:t> </a:t>
            </a:r>
            <a:r>
              <a:rPr lang="en-US" b="1" dirty="0" err="1" smtClean="0"/>
              <a:t>ফিন্যান্স</a:t>
            </a:r>
            <a:r>
              <a:rPr lang="en-US" b="1" dirty="0" smtClean="0"/>
              <a:t> ও </a:t>
            </a:r>
            <a:r>
              <a:rPr lang="en-US" b="1" dirty="0" err="1" smtClean="0"/>
              <a:t>ব্যাংকিং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err="1"/>
              <a:t>অধায়াঃ</a:t>
            </a:r>
            <a:r>
              <a:rPr lang="en-US" b="1" dirty="0"/>
              <a:t> </a:t>
            </a:r>
            <a:r>
              <a:rPr lang="en-US" b="1" dirty="0" smtClean="0"/>
              <a:t>১০ম </a:t>
            </a:r>
            <a:endParaRPr lang="en-US" b="1" dirty="0"/>
          </a:p>
          <a:p>
            <a:r>
              <a:rPr lang="en-US" b="1" dirty="0" err="1"/>
              <a:t>সময়ঃ</a:t>
            </a:r>
            <a:r>
              <a:rPr lang="en-US" b="1" dirty="0"/>
              <a:t> ৫০ </a:t>
            </a:r>
            <a:r>
              <a:rPr lang="en-US" b="1" dirty="0" err="1"/>
              <a:t>মিনিট</a:t>
            </a:r>
            <a:r>
              <a:rPr lang="en-US" b="1" dirty="0"/>
              <a:t> </a:t>
            </a:r>
          </a:p>
          <a:p>
            <a:r>
              <a:rPr lang="en-US" b="1" dirty="0" err="1"/>
              <a:t>তারিখঃ</a:t>
            </a:r>
            <a:r>
              <a:rPr lang="en-US" b="1" dirty="0"/>
              <a:t> </a:t>
            </a:r>
            <a:r>
              <a:rPr lang="en-US" b="1" dirty="0" smtClean="0"/>
              <a:t>০২/১০ /২০২১ 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6927" y="34290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err="1"/>
              <a:t>মোহাম্মদ</a:t>
            </a:r>
            <a:r>
              <a:rPr lang="en-US" sz="2800" b="1" dirty="0"/>
              <a:t> </a:t>
            </a:r>
            <a:r>
              <a:rPr lang="en-US" sz="2800" b="1" dirty="0" err="1"/>
              <a:t>ইকবাল</a:t>
            </a:r>
            <a:r>
              <a:rPr lang="en-US" sz="2800" b="1" dirty="0"/>
              <a:t> </a:t>
            </a:r>
            <a:r>
              <a:rPr lang="en-US" sz="2800" b="1" dirty="0" err="1"/>
              <a:t>মিয়া</a:t>
            </a:r>
            <a:r>
              <a:rPr lang="en-US" sz="2800" b="1" dirty="0"/>
              <a:t> 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সহঃ</a:t>
            </a:r>
            <a:r>
              <a:rPr lang="en-US" sz="2800" b="1" dirty="0" smtClean="0"/>
              <a:t> </a:t>
            </a:r>
            <a:r>
              <a:rPr lang="en-US" sz="2800" b="1" dirty="0" err="1"/>
              <a:t>শিক্ষক</a:t>
            </a:r>
            <a:r>
              <a:rPr lang="en-US" sz="2800" b="1" dirty="0"/>
              <a:t> ( </a:t>
            </a:r>
            <a:r>
              <a:rPr lang="en-US" sz="2800" b="1" dirty="0" err="1"/>
              <a:t>ব্যবঃ</a:t>
            </a:r>
            <a:r>
              <a:rPr lang="en-US" sz="2800" b="1" dirty="0"/>
              <a:t> </a:t>
            </a:r>
            <a:r>
              <a:rPr lang="en-US" sz="2800" b="1" dirty="0" err="1"/>
              <a:t>শিক্ষা</a:t>
            </a:r>
            <a:r>
              <a:rPr lang="en-US" sz="2800" b="1" dirty="0"/>
              <a:t>) </a:t>
            </a:r>
          </a:p>
          <a:p>
            <a:r>
              <a:rPr lang="en-US" sz="2800" b="1" dirty="0" err="1"/>
              <a:t>পলাশ</a:t>
            </a:r>
            <a:r>
              <a:rPr lang="en-US" sz="2800" b="1" dirty="0"/>
              <a:t> </a:t>
            </a:r>
            <a:r>
              <a:rPr lang="en-US" sz="2800" b="1" dirty="0" err="1"/>
              <a:t>পাইলট</a:t>
            </a:r>
            <a:r>
              <a:rPr lang="en-US" sz="2800" b="1" dirty="0"/>
              <a:t> </a:t>
            </a:r>
            <a:r>
              <a:rPr lang="en-US" sz="2800" b="1" dirty="0" err="1"/>
              <a:t>উচ্চ</a:t>
            </a:r>
            <a:r>
              <a:rPr lang="en-US" sz="2800" b="1" dirty="0"/>
              <a:t> </a:t>
            </a:r>
            <a:r>
              <a:rPr lang="en-US" sz="2800" b="1" dirty="0" err="1"/>
              <a:t>বিদ্যালয়</a:t>
            </a:r>
            <a:r>
              <a:rPr lang="en-US" sz="2800" b="1" dirty="0"/>
              <a:t> </a:t>
            </a:r>
          </a:p>
          <a:p>
            <a:r>
              <a:rPr lang="en-US" sz="2800" b="1" dirty="0" err="1"/>
              <a:t>পলাশ</a:t>
            </a:r>
            <a:r>
              <a:rPr lang="en-US" sz="2800" b="1" dirty="0"/>
              <a:t>, </a:t>
            </a:r>
            <a:r>
              <a:rPr lang="en-US" sz="2800" b="1" dirty="0" err="1"/>
              <a:t>নরসিংদী</a:t>
            </a:r>
            <a:r>
              <a:rPr lang="en-US" sz="2800" b="1" dirty="0"/>
              <a:t> । </a:t>
            </a:r>
          </a:p>
          <a:p>
            <a:r>
              <a:rPr lang="en-US" sz="2800" b="1" dirty="0" err="1"/>
              <a:t>মোবাঃ</a:t>
            </a:r>
            <a:r>
              <a:rPr lang="en-US" sz="2800" b="1" dirty="0"/>
              <a:t> ০১৭১৭৬৪৯৯৩২ </a:t>
            </a:r>
          </a:p>
        </p:txBody>
      </p:sp>
      <p:pic>
        <p:nvPicPr>
          <p:cNvPr id="7" name="Picture 2" descr="E:\FAMILY PICTURE\received_147944223763431_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37338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71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মুনাফা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ভিত্তিক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আর্থিক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কোনটি</a:t>
            </a:r>
            <a:r>
              <a:rPr lang="en-US" sz="4000" b="1" dirty="0" smtClean="0">
                <a:solidFill>
                  <a:schemeClr val="tx1"/>
                </a:solidFill>
              </a:rPr>
              <a:t>?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। 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# </a:t>
            </a:r>
            <a:r>
              <a:rPr lang="en-US" sz="4000" b="1" dirty="0" err="1" smtClean="0">
                <a:solidFill>
                  <a:schemeClr val="tx1"/>
                </a:solidFill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প্রতিষ্ঠান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অর্থ</a:t>
            </a:r>
            <a:r>
              <a:rPr lang="en-US" sz="4000" b="1" dirty="0" smtClean="0">
                <a:solidFill>
                  <a:schemeClr val="tx1"/>
                </a:solidFill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</a:rPr>
              <a:t>স্বল্প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মেয়াদী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ঋণ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নিয়ে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ব্যবসা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তাকে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বলে</a:t>
            </a:r>
            <a:r>
              <a:rPr lang="en-US" sz="40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4000" b="1" dirty="0" err="1" smtClean="0">
                <a:solidFill>
                  <a:schemeClr val="tx1"/>
                </a:solidFill>
              </a:rPr>
              <a:t>উত্তরঃ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বানিজ্যিক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4000" b="1" dirty="0" smtClean="0">
                <a:solidFill>
                  <a:schemeClr val="tx1"/>
                </a:solidFill>
              </a:rPr>
              <a:t> ।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0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0"/>
            <a:ext cx="7467600" cy="21336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urveDown">
              <a:avLst/>
            </a:prstTxWarp>
          </a:bodyPr>
          <a:lstStyle/>
          <a:p>
            <a:pPr algn="ctr"/>
            <a:r>
              <a:rPr lang="en-US" sz="4000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তাহলে</a:t>
            </a:r>
            <a:r>
              <a:rPr lang="en-US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40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2895600"/>
            <a:ext cx="7696200" cy="25146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বানিজ্যিক</a:t>
            </a:r>
            <a:r>
              <a:rPr lang="en-US" sz="4000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ব্যাংক</a:t>
            </a:r>
            <a:r>
              <a:rPr lang="en-US" sz="4000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en-US" sz="4000" b="1" dirty="0"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963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600200" y="0"/>
            <a:ext cx="5334000" cy="1146048"/>
          </a:xfrm>
          <a:prstGeom prst="flowChartDecisi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শিখন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ফল</a:t>
            </a:r>
            <a:r>
              <a:rPr lang="en-US" sz="40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371600"/>
            <a:ext cx="9067800" cy="548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/>
              <a:t>এই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পাঠ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শেষে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শিক্ষার্থীরা</a:t>
            </a:r>
            <a:r>
              <a:rPr lang="en-US" sz="4000" b="1" dirty="0" smtClean="0"/>
              <a:t>  . . . </a:t>
            </a:r>
          </a:p>
          <a:p>
            <a:endParaRPr lang="en-US" sz="4000" b="1" dirty="0" smtClean="0"/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ব্যাংক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ধা</a:t>
            </a:r>
            <a:r>
              <a:rPr lang="en-US" sz="4000" b="1" dirty="0"/>
              <a:t> </a:t>
            </a:r>
            <a:r>
              <a:rPr lang="en-US" sz="4000" b="1" dirty="0" err="1" smtClean="0"/>
              <a:t>রনা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বলতে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</a:t>
            </a:r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উদ্দেশ্য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মূল্যায়ন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 </a:t>
            </a:r>
          </a:p>
          <a:p>
            <a:pPr marL="285750" indent="-285750">
              <a:buFont typeface="Wingdings"/>
              <a:buChar char="Ø"/>
            </a:pPr>
            <a:r>
              <a:rPr lang="en-US" sz="4000" b="1" dirty="0" err="1" smtClean="0"/>
              <a:t>বানিজ্যিক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বাংকের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কার্যাবলী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বিশ্লেষন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করতে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পারবে</a:t>
            </a:r>
            <a:r>
              <a:rPr lang="en-US" sz="4000" b="1" dirty="0" smtClean="0"/>
              <a:t>, 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9404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400800" cy="762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বানিজ্যিক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ব্যাংক</a:t>
            </a: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601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/>
              <a:t>১। </a:t>
            </a:r>
            <a:r>
              <a:rPr lang="en-US" sz="3600" b="1" dirty="0" err="1" smtClean="0"/>
              <a:t>সাধারনত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ব্যাংককেই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বোঝায়</a:t>
            </a:r>
            <a:r>
              <a:rPr lang="en-US" sz="3600" b="1" dirty="0" smtClean="0"/>
              <a:t>। </a:t>
            </a:r>
          </a:p>
          <a:p>
            <a:r>
              <a:rPr lang="en-US" sz="3600" b="1" dirty="0" smtClean="0"/>
              <a:t>২। </a:t>
            </a:r>
            <a:r>
              <a:rPr lang="en-US" sz="3600" b="1" dirty="0" err="1" smtClean="0"/>
              <a:t>জনগনের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প্রয়োজনে</a:t>
            </a:r>
            <a:r>
              <a:rPr lang="en-US" sz="3600" b="1" dirty="0" smtClean="0"/>
              <a:t> র </a:t>
            </a:r>
            <a:r>
              <a:rPr lang="en-US" sz="3600" b="1" dirty="0" err="1" smtClean="0"/>
              <a:t>অতিরিক্ত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সঞ্চিত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অর্থ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সংগ্রহ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গ্রাহকদের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ধার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। </a:t>
            </a:r>
          </a:p>
          <a:p>
            <a:r>
              <a:rPr lang="en-US" sz="3600" b="1" dirty="0" smtClean="0"/>
              <a:t>৩।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মুনাফা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ভিত্তিক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আর্থিক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প্রতিষ্ঠান</a:t>
            </a:r>
            <a:r>
              <a:rPr lang="en-US" sz="3600" b="1" dirty="0" smtClean="0"/>
              <a:t> ।  </a:t>
            </a:r>
          </a:p>
          <a:p>
            <a:r>
              <a:rPr lang="en-US" sz="3600" b="1" dirty="0" smtClean="0"/>
              <a:t>৪। </a:t>
            </a:r>
            <a:r>
              <a:rPr lang="en-US" sz="3600" b="1" dirty="0" err="1" smtClean="0"/>
              <a:t>অর্থ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স্বল্প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নিয়ে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ব্যবসা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থাকে</a:t>
            </a:r>
            <a:r>
              <a:rPr lang="en-US" sz="3600" b="1" dirty="0" smtClean="0"/>
              <a:t>।</a:t>
            </a:r>
          </a:p>
          <a:p>
            <a:r>
              <a:rPr lang="en-US" sz="3600" b="1" dirty="0" smtClean="0"/>
              <a:t>৫। </a:t>
            </a:r>
            <a:r>
              <a:rPr lang="en-US" sz="3600" b="1" dirty="0" err="1" smtClean="0"/>
              <a:t>প্রয়োজনের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প্রেক্ষিতে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স্বল্প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মধ্য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দীর্ঘ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মেয়াদী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ঋণ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প্রদান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170595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9800" y="0"/>
            <a:ext cx="3886200" cy="987552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একক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কাজ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Walton\Pictures\Camera Roll\WIN_20191010_12_22_00_Pr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762000"/>
            <a:ext cx="9067800" cy="33528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4114800"/>
            <a:ext cx="9040090" cy="2667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# </a:t>
            </a:r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জনগনের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মাঝে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কিসের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প্রবনতা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সৃষ্টি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করে</a:t>
            </a:r>
            <a:r>
              <a:rPr lang="en-US" sz="3600" b="1" dirty="0" smtClean="0"/>
              <a:t>?  </a:t>
            </a:r>
          </a:p>
          <a:p>
            <a:pPr algn="ctr"/>
            <a:r>
              <a:rPr lang="en-US" sz="3600" b="1" dirty="0" smtClean="0"/>
              <a:t>					</a:t>
            </a:r>
            <a:r>
              <a:rPr lang="en-US" sz="3600" b="1" dirty="0" err="1" smtClean="0"/>
              <a:t>সময়ঃ</a:t>
            </a:r>
            <a:r>
              <a:rPr lang="en-US" sz="3600" b="1" dirty="0" smtClean="0"/>
              <a:t> ০১ </a:t>
            </a:r>
            <a:r>
              <a:rPr lang="en-US" sz="3600" b="1" dirty="0" err="1" smtClean="0"/>
              <a:t>মিনিট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উত্তরঃ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সঞ্চয়ের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প্রবণতা</a:t>
            </a:r>
            <a:r>
              <a:rPr lang="en-US" sz="3600" b="1" dirty="0" smtClean="0"/>
              <a:t> 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742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0"/>
            <a:ext cx="88392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sz="3600" b="1" dirty="0" err="1" smtClean="0"/>
              <a:t>বানিজ্যিক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ব্যাংকের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উদ্দেশ্য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424469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28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0" y="0"/>
            <a:ext cx="9144000" cy="1298448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বানিজ্যিক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ব্যাংকের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কার্যাবলী</a:t>
            </a:r>
            <a:r>
              <a:rPr 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62920296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7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579</Words>
  <Application>Microsoft Office PowerPoint</Application>
  <PresentationFormat>On-screen Show (4:3)</PresentationFormat>
  <Paragraphs>118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আজকের ক্লাসে সবাইকে স্বাগতম 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 </dc:title>
  <dc:creator>Walton</dc:creator>
  <cp:lastModifiedBy>Walton</cp:lastModifiedBy>
  <cp:revision>40</cp:revision>
  <dcterms:created xsi:type="dcterms:W3CDTF">2006-08-16T00:00:00Z</dcterms:created>
  <dcterms:modified xsi:type="dcterms:W3CDTF">2021-10-02T06:02:19Z</dcterms:modified>
</cp:coreProperties>
</file>