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mp3" ContentType="audio/m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sldIdLst>
    <p:sldId id="277" r:id="rId3"/>
    <p:sldId id="256" r:id="rId4"/>
    <p:sldId id="278" r:id="rId5"/>
    <p:sldId id="257" r:id="rId6"/>
    <p:sldId id="258" r:id="rId7"/>
    <p:sldId id="279" r:id="rId8"/>
    <p:sldId id="261" r:id="rId9"/>
    <p:sldId id="260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  <p:sldId id="270" r:id="rId19"/>
    <p:sldId id="271" r:id="rId20"/>
    <p:sldId id="272" r:id="rId21"/>
    <p:sldId id="273" r:id="rId22"/>
    <p:sldId id="274" r:id="rId2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modifyVerifier cryptProviderType="rsaAES" cryptAlgorithmClass="hash" cryptAlgorithmType="typeAny" cryptAlgorithmSid="14" spinCount="100000" saltData="ixR1v7mMSnUlfM+yy/IeOA==" hashData="s064xWaNczvEGU18fOvIbbBqM0K0jpvlpA1sJMUan6ZTn5uikWQDGJ1QNuwfH7X1Q/9ctwz3Dv82Slxavzxzfg=="/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96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4" d="100"/>
          <a:sy n="64" d="100"/>
        </p:scale>
        <p:origin x="384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theme" Target="theme/theme1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1CBCF4F-D5E2-4B3A-AF58-F522854A5FD3}" type="doc">
      <dgm:prSet loTypeId="urn:microsoft.com/office/officeart/2005/8/layout/chevron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6CC63530-E104-4F45-AC7F-70DD14731089}">
      <dgm:prSet phldrT="[Text]" custT="1"/>
      <dgm:spPr>
        <a:solidFill>
          <a:schemeClr val="accent2"/>
        </a:solidFill>
      </dgm:spPr>
      <dgm:t>
        <a:bodyPr/>
        <a:lstStyle/>
        <a:p>
          <a:r>
            <a:rPr lang="en-US" sz="1200" dirty="0">
              <a:latin typeface="NikoshBAN" panose="02000000000000000000" pitchFamily="2" charset="0"/>
              <a:cs typeface="NikoshBAN" panose="02000000000000000000" pitchFamily="2" charset="0"/>
            </a:rPr>
            <a:t>Listening</a:t>
          </a:r>
        </a:p>
      </dgm:t>
    </dgm:pt>
    <dgm:pt modelId="{6C2ED871-AE09-404E-BEA1-9882626FDFF3}" type="parTrans" cxnId="{F0EBCDF6-F92A-42AB-B09C-2B076DBC9CE5}">
      <dgm:prSet/>
      <dgm:spPr/>
      <dgm:t>
        <a:bodyPr/>
        <a:lstStyle/>
        <a:p>
          <a:endParaRPr lang="en-US" sz="1600"/>
        </a:p>
      </dgm:t>
    </dgm:pt>
    <dgm:pt modelId="{76ACB3FC-F171-4ED3-9329-36908A919F16}" type="sibTrans" cxnId="{F0EBCDF6-F92A-42AB-B09C-2B076DBC9CE5}">
      <dgm:prSet/>
      <dgm:spPr/>
      <dgm:t>
        <a:bodyPr/>
        <a:lstStyle/>
        <a:p>
          <a:endParaRPr lang="en-US" sz="1600"/>
        </a:p>
      </dgm:t>
    </dgm:pt>
    <dgm:pt modelId="{FB0F8563-9A86-4C25-BB68-643A9182927C}">
      <dgm:prSet phldrT="[Text]" custT="1"/>
      <dgm:spPr/>
      <dgm:t>
        <a:bodyPr/>
        <a:lstStyle/>
        <a:p>
          <a:r>
            <a:rPr lang="en-US" sz="2000" dirty="0">
              <a:latin typeface="Times New Roman" panose="02020603050405020304" pitchFamily="18" charset="0"/>
              <a:cs typeface="Times New Roman" panose="02020603050405020304" pitchFamily="18" charset="0"/>
            </a:rPr>
            <a:t>4.2.1  understand and enjoy simple stories</a:t>
          </a:r>
          <a:r>
            <a:rPr lang="en-US" sz="2400" dirty="0">
              <a:latin typeface="Times New Roman" panose="02020603050405020304" pitchFamily="18" charset="0"/>
              <a:cs typeface="Times New Roman" panose="02020603050405020304" pitchFamily="18" charset="0"/>
            </a:rPr>
            <a:t>.</a:t>
          </a:r>
          <a:endParaRPr lang="en-US" sz="2400" dirty="0"/>
        </a:p>
      </dgm:t>
    </dgm:pt>
    <dgm:pt modelId="{DC30DD86-029B-47FC-B1DE-17BE9AA94F5F}" type="parTrans" cxnId="{189039D7-A773-4AA4-9FCE-D6D88D91F8C3}">
      <dgm:prSet/>
      <dgm:spPr/>
      <dgm:t>
        <a:bodyPr/>
        <a:lstStyle/>
        <a:p>
          <a:endParaRPr lang="en-US" sz="1600"/>
        </a:p>
      </dgm:t>
    </dgm:pt>
    <dgm:pt modelId="{A442A657-C309-4866-83FF-7F1A8EE744EA}" type="sibTrans" cxnId="{189039D7-A773-4AA4-9FCE-D6D88D91F8C3}">
      <dgm:prSet/>
      <dgm:spPr/>
      <dgm:t>
        <a:bodyPr/>
        <a:lstStyle/>
        <a:p>
          <a:endParaRPr lang="en-US" sz="1600"/>
        </a:p>
      </dgm:t>
    </dgm:pt>
    <dgm:pt modelId="{DBFEAA27-293B-4FAB-8C79-AB5304827A81}">
      <dgm:prSet phldrT="[Text]" custT="1"/>
      <dgm:spPr>
        <a:solidFill>
          <a:srgbClr val="00B0F0"/>
        </a:solidFill>
      </dgm:spPr>
      <dgm:t>
        <a:bodyPr/>
        <a:lstStyle/>
        <a:p>
          <a:r>
            <a:rPr lang="en-US" sz="1200" dirty="0">
              <a:latin typeface="NikoshBAN" panose="02000000000000000000" pitchFamily="2" charset="0"/>
              <a:cs typeface="NikoshBAN" panose="02000000000000000000" pitchFamily="2" charset="0"/>
            </a:rPr>
            <a:t>Speaking</a:t>
          </a:r>
        </a:p>
      </dgm:t>
    </dgm:pt>
    <dgm:pt modelId="{AB8A6E46-4A95-4B76-8A67-379F6699DCA0}" type="parTrans" cxnId="{9F520376-8D75-44E2-9A1F-DA71E0EA2C31}">
      <dgm:prSet/>
      <dgm:spPr/>
      <dgm:t>
        <a:bodyPr/>
        <a:lstStyle/>
        <a:p>
          <a:endParaRPr lang="en-US" sz="1600"/>
        </a:p>
      </dgm:t>
    </dgm:pt>
    <dgm:pt modelId="{D9DF5F42-D021-4C55-A0B6-C5EE10767EA1}" type="sibTrans" cxnId="{9F520376-8D75-44E2-9A1F-DA71E0EA2C31}">
      <dgm:prSet/>
      <dgm:spPr/>
      <dgm:t>
        <a:bodyPr/>
        <a:lstStyle/>
        <a:p>
          <a:endParaRPr lang="en-US" sz="1600"/>
        </a:p>
      </dgm:t>
    </dgm:pt>
    <dgm:pt modelId="{EEB1286B-4713-48D7-A7F1-113644EBBD25}">
      <dgm:prSet phldrT="[Text]" custT="1"/>
      <dgm:spPr/>
      <dgm:t>
        <a:bodyPr/>
        <a:lstStyle/>
        <a:p>
          <a:r>
            <a:rPr lang="en-US" sz="2000" dirty="0">
              <a:latin typeface="Times New Roman" panose="02020603050405020304" pitchFamily="18" charset="0"/>
              <a:cs typeface="Times New Roman" panose="02020603050405020304" pitchFamily="18" charset="0"/>
            </a:rPr>
            <a:t>1.1.1  say words, phrases and sentences with proper sounds and stress.</a:t>
          </a:r>
          <a:endParaRPr lang="en-US" sz="2000" dirty="0"/>
        </a:p>
      </dgm:t>
    </dgm:pt>
    <dgm:pt modelId="{D1F365A9-90BA-454C-B065-E3AA797CF329}" type="parTrans" cxnId="{62DA4FEC-77F5-4652-966F-E3148F0DDD7D}">
      <dgm:prSet/>
      <dgm:spPr/>
      <dgm:t>
        <a:bodyPr/>
        <a:lstStyle/>
        <a:p>
          <a:endParaRPr lang="en-US" sz="1600"/>
        </a:p>
      </dgm:t>
    </dgm:pt>
    <dgm:pt modelId="{FAFA0280-CA1A-4C07-BF0C-7F4253811BE2}" type="sibTrans" cxnId="{62DA4FEC-77F5-4652-966F-E3148F0DDD7D}">
      <dgm:prSet/>
      <dgm:spPr/>
      <dgm:t>
        <a:bodyPr/>
        <a:lstStyle/>
        <a:p>
          <a:endParaRPr lang="en-US" sz="1600"/>
        </a:p>
      </dgm:t>
    </dgm:pt>
    <dgm:pt modelId="{0275009B-6F99-415A-A0EB-3296BA61D0AF}">
      <dgm:prSet phldrT="[Text]" custT="1"/>
      <dgm:spPr>
        <a:solidFill>
          <a:srgbClr val="92D050"/>
        </a:solidFill>
      </dgm:spPr>
      <dgm:t>
        <a:bodyPr/>
        <a:lstStyle/>
        <a:p>
          <a:r>
            <a:rPr lang="en-US" sz="1200" dirty="0">
              <a:latin typeface="NikoshBAN" panose="02000000000000000000" pitchFamily="2" charset="0"/>
              <a:cs typeface="NikoshBAN" panose="02000000000000000000" pitchFamily="2" charset="0"/>
            </a:rPr>
            <a:t>Reading</a:t>
          </a:r>
        </a:p>
      </dgm:t>
    </dgm:pt>
    <dgm:pt modelId="{96A7351B-B5FA-4D69-AF73-7A286E9261B4}" type="parTrans" cxnId="{E46C343A-A0A3-4964-AA03-EF2A22B5CDE8}">
      <dgm:prSet/>
      <dgm:spPr/>
      <dgm:t>
        <a:bodyPr/>
        <a:lstStyle/>
        <a:p>
          <a:endParaRPr lang="en-US" sz="1600"/>
        </a:p>
      </dgm:t>
    </dgm:pt>
    <dgm:pt modelId="{E21AF928-3E3E-4D5E-BE45-7F1FB790F7E0}" type="sibTrans" cxnId="{E46C343A-A0A3-4964-AA03-EF2A22B5CDE8}">
      <dgm:prSet/>
      <dgm:spPr/>
      <dgm:t>
        <a:bodyPr/>
        <a:lstStyle/>
        <a:p>
          <a:endParaRPr lang="en-US" sz="1600"/>
        </a:p>
      </dgm:t>
    </dgm:pt>
    <dgm:pt modelId="{55FE8804-B4DD-4362-88A6-2BCA10CA528E}">
      <dgm:prSet phldrT="[Text]" custT="1"/>
      <dgm:spPr/>
      <dgm:t>
        <a:bodyPr/>
        <a:lstStyle/>
        <a:p>
          <a:r>
            <a:rPr lang="en-US" sz="2000" dirty="0">
              <a:latin typeface="Times New Roman" panose="02020603050405020304" pitchFamily="18" charset="0"/>
              <a:cs typeface="Times New Roman" panose="02020603050405020304" pitchFamily="18" charset="0"/>
            </a:rPr>
            <a:t>1.5.1  read words, phrases and sentences in the text with proper pronunciation, stress and intonation.</a:t>
          </a:r>
          <a:endParaRPr lang="en-US" sz="2000" dirty="0"/>
        </a:p>
      </dgm:t>
    </dgm:pt>
    <dgm:pt modelId="{BB98B5FD-BE64-4922-976F-BA5EFA1C2437}" type="parTrans" cxnId="{09263DF8-4462-4AE1-BF00-69F131F67869}">
      <dgm:prSet/>
      <dgm:spPr/>
      <dgm:t>
        <a:bodyPr/>
        <a:lstStyle/>
        <a:p>
          <a:endParaRPr lang="en-US" sz="1600"/>
        </a:p>
      </dgm:t>
    </dgm:pt>
    <dgm:pt modelId="{4AFE9FB0-BA11-4E57-BCB2-B1E602B1F988}" type="sibTrans" cxnId="{09263DF8-4462-4AE1-BF00-69F131F67869}">
      <dgm:prSet/>
      <dgm:spPr/>
      <dgm:t>
        <a:bodyPr/>
        <a:lstStyle/>
        <a:p>
          <a:endParaRPr lang="en-US" sz="1600"/>
        </a:p>
      </dgm:t>
    </dgm:pt>
    <dgm:pt modelId="{F1D0EF92-F74B-4D8A-8BFA-C47F3CEA6DB0}">
      <dgm:prSet phldrT="[Text]" custT="1"/>
      <dgm:spPr>
        <a:solidFill>
          <a:srgbClr val="00B050"/>
        </a:solidFill>
      </dgm:spPr>
      <dgm:t>
        <a:bodyPr/>
        <a:lstStyle/>
        <a:p>
          <a:r>
            <a:rPr lang="en-US" sz="1200" dirty="0">
              <a:latin typeface="NikoshBAN" panose="02000000000000000000" pitchFamily="2" charset="0"/>
              <a:cs typeface="NikoshBAN" panose="02000000000000000000" pitchFamily="2" charset="0"/>
            </a:rPr>
            <a:t>Writing</a:t>
          </a:r>
        </a:p>
      </dgm:t>
    </dgm:pt>
    <dgm:pt modelId="{3C83FB09-23C9-4725-89FA-8F3FA65C7F90}" type="parTrans" cxnId="{17C15F2F-1A43-4484-A786-7ACFFB4F6413}">
      <dgm:prSet/>
      <dgm:spPr/>
      <dgm:t>
        <a:bodyPr/>
        <a:lstStyle/>
        <a:p>
          <a:endParaRPr lang="en-US" sz="1600"/>
        </a:p>
      </dgm:t>
    </dgm:pt>
    <dgm:pt modelId="{A3B7B06A-E960-4267-B9FA-9C7F31E21601}" type="sibTrans" cxnId="{17C15F2F-1A43-4484-A786-7ACFFB4F6413}">
      <dgm:prSet/>
      <dgm:spPr/>
      <dgm:t>
        <a:bodyPr/>
        <a:lstStyle/>
        <a:p>
          <a:endParaRPr lang="en-US" sz="1600"/>
        </a:p>
      </dgm:t>
    </dgm:pt>
    <dgm:pt modelId="{FA1A6DB3-5619-4062-B688-4B88299039E9}">
      <dgm:prSet phldrT="[Text]" custT="1"/>
      <dgm:spPr/>
      <dgm:t>
        <a:bodyPr/>
        <a:lstStyle/>
        <a:p>
          <a:r>
            <a:rPr lang="en-US" sz="2000" dirty="0">
              <a:latin typeface="Times New Roman" panose="02020603050405020304" pitchFamily="18" charset="0"/>
              <a:cs typeface="Times New Roman" panose="02020603050405020304" pitchFamily="18" charset="0"/>
            </a:rPr>
            <a:t>3.1.1 write words, phrases and sentences using non-cursive capital letters.</a:t>
          </a:r>
          <a:endParaRPr lang="en-US" sz="2000" dirty="0"/>
        </a:p>
      </dgm:t>
    </dgm:pt>
    <dgm:pt modelId="{E1BF65A4-89D3-4BBC-8599-C88EE0650935}" type="parTrans" cxnId="{CD8429FA-F6AC-42FE-8F71-9E5174A6BB60}">
      <dgm:prSet/>
      <dgm:spPr/>
      <dgm:t>
        <a:bodyPr/>
        <a:lstStyle/>
        <a:p>
          <a:endParaRPr lang="en-US" sz="1600"/>
        </a:p>
      </dgm:t>
    </dgm:pt>
    <dgm:pt modelId="{E4F7A60A-17C1-4DC7-A5AA-92F6BFB0C3DE}" type="sibTrans" cxnId="{CD8429FA-F6AC-42FE-8F71-9E5174A6BB60}">
      <dgm:prSet/>
      <dgm:spPr/>
      <dgm:t>
        <a:bodyPr/>
        <a:lstStyle/>
        <a:p>
          <a:endParaRPr lang="en-US" sz="1600"/>
        </a:p>
      </dgm:t>
    </dgm:pt>
    <dgm:pt modelId="{B832288F-8A58-41E6-9E2B-74087DC954AD}">
      <dgm:prSet custT="1"/>
      <dgm:spPr/>
      <dgm:t>
        <a:bodyPr/>
        <a:lstStyle/>
        <a:p>
          <a:r>
            <a:rPr lang="en-US" sz="2000" dirty="0">
              <a:latin typeface="Times New Roman" panose="02020603050405020304" pitchFamily="18" charset="0"/>
              <a:cs typeface="Times New Roman" panose="02020603050405020304" pitchFamily="18" charset="0"/>
            </a:rPr>
            <a:t>6.2.1 talk about people, objects events etc. </a:t>
          </a:r>
        </a:p>
      </dgm:t>
    </dgm:pt>
    <dgm:pt modelId="{78762BAB-A9CE-4011-85DB-C34C0A77CFCD}" type="parTrans" cxnId="{1D50FECC-8557-4D19-96A1-F8029DE177E8}">
      <dgm:prSet/>
      <dgm:spPr/>
      <dgm:t>
        <a:bodyPr/>
        <a:lstStyle/>
        <a:p>
          <a:endParaRPr lang="en-US"/>
        </a:p>
      </dgm:t>
    </dgm:pt>
    <dgm:pt modelId="{45A613D1-49D1-4CB7-8FF1-213C5FDBF482}" type="sibTrans" cxnId="{1D50FECC-8557-4D19-96A1-F8029DE177E8}">
      <dgm:prSet/>
      <dgm:spPr/>
      <dgm:t>
        <a:bodyPr/>
        <a:lstStyle/>
        <a:p>
          <a:endParaRPr lang="en-US"/>
        </a:p>
      </dgm:t>
    </dgm:pt>
    <dgm:pt modelId="{EC87F172-DB43-4980-A2A3-D0C07CA39200}">
      <dgm:prSet custT="1"/>
      <dgm:spPr/>
      <dgm:t>
        <a:bodyPr/>
        <a:lstStyle/>
        <a:p>
          <a:r>
            <a:rPr lang="en-US" sz="2000" dirty="0">
              <a:latin typeface="Times New Roman" panose="02020603050405020304" pitchFamily="18" charset="0"/>
              <a:cs typeface="Times New Roman" panose="02020603050405020304" pitchFamily="18" charset="0"/>
            </a:rPr>
            <a:t>1.6.1  recognize and read statements, commands, greetings, questions and answers.</a:t>
          </a:r>
        </a:p>
      </dgm:t>
    </dgm:pt>
    <dgm:pt modelId="{04B55378-BF53-4AFE-81B5-665E31A25F8F}" type="parTrans" cxnId="{DDB8180B-78A2-4694-B446-06429E3F563E}">
      <dgm:prSet/>
      <dgm:spPr/>
      <dgm:t>
        <a:bodyPr/>
        <a:lstStyle/>
        <a:p>
          <a:endParaRPr lang="en-US"/>
        </a:p>
      </dgm:t>
    </dgm:pt>
    <dgm:pt modelId="{0E22A49C-CE40-4402-9DF6-6BCE77ABBE7D}" type="sibTrans" cxnId="{DDB8180B-78A2-4694-B446-06429E3F563E}">
      <dgm:prSet/>
      <dgm:spPr/>
      <dgm:t>
        <a:bodyPr/>
        <a:lstStyle/>
        <a:p>
          <a:endParaRPr lang="en-US"/>
        </a:p>
      </dgm:t>
    </dgm:pt>
    <dgm:pt modelId="{A4A8BACC-20B9-45F0-8F13-3436E31E760E}">
      <dgm:prSet custT="1"/>
      <dgm:spPr/>
      <dgm:t>
        <a:bodyPr/>
        <a:lstStyle/>
        <a:p>
          <a:r>
            <a:rPr lang="en-US" sz="2000" dirty="0">
              <a:latin typeface="Times New Roman" panose="02020603050405020304" pitchFamily="18" charset="0"/>
              <a:cs typeface="Times New Roman" panose="02020603050405020304" pitchFamily="18" charset="0"/>
            </a:rPr>
            <a:t>3.1.2 write words, phrases and sentences using non-cursive small letters. </a:t>
          </a:r>
        </a:p>
      </dgm:t>
    </dgm:pt>
    <dgm:pt modelId="{5B66D6E5-74C3-47A4-95D7-5AB9EF36E3A9}" type="parTrans" cxnId="{82A65CFC-43C9-49F3-9BC7-187E8489FF1A}">
      <dgm:prSet/>
      <dgm:spPr/>
      <dgm:t>
        <a:bodyPr/>
        <a:lstStyle/>
        <a:p>
          <a:endParaRPr lang="en-US"/>
        </a:p>
      </dgm:t>
    </dgm:pt>
    <dgm:pt modelId="{4B79EEEA-826C-4191-AC29-774EB6DAB808}" type="sibTrans" cxnId="{82A65CFC-43C9-49F3-9BC7-187E8489FF1A}">
      <dgm:prSet/>
      <dgm:spPr/>
      <dgm:t>
        <a:bodyPr/>
        <a:lstStyle/>
        <a:p>
          <a:endParaRPr lang="en-US"/>
        </a:p>
      </dgm:t>
    </dgm:pt>
    <dgm:pt modelId="{D2EBF96A-1D23-4AE8-9147-4ED1081ACC81}">
      <dgm:prSet custT="1"/>
      <dgm:spPr/>
      <dgm:t>
        <a:bodyPr/>
        <a:lstStyle/>
        <a:p>
          <a:r>
            <a:rPr lang="en-US" sz="2000" dirty="0">
              <a:latin typeface="Times New Roman" panose="02020603050405020304" pitchFamily="18" charset="0"/>
              <a:cs typeface="Times New Roman" panose="02020603050405020304" pitchFamily="18" charset="0"/>
            </a:rPr>
            <a:t>10.1.1  write a short piece of composition by answering a set of question answering a set of questions</a:t>
          </a:r>
          <a:endParaRPr lang="en-US" sz="2000" dirty="0"/>
        </a:p>
      </dgm:t>
    </dgm:pt>
    <dgm:pt modelId="{05A1777E-B5C2-4AFD-9835-D984B389EDBD}" type="parTrans" cxnId="{DE1414E4-4E4F-402E-95E9-61CD321BC24D}">
      <dgm:prSet/>
      <dgm:spPr/>
      <dgm:t>
        <a:bodyPr/>
        <a:lstStyle/>
        <a:p>
          <a:endParaRPr lang="en-US"/>
        </a:p>
      </dgm:t>
    </dgm:pt>
    <dgm:pt modelId="{B3CA26A5-B5F4-4CB4-ACDD-03845806EC84}" type="sibTrans" cxnId="{DE1414E4-4E4F-402E-95E9-61CD321BC24D}">
      <dgm:prSet/>
      <dgm:spPr/>
      <dgm:t>
        <a:bodyPr/>
        <a:lstStyle/>
        <a:p>
          <a:endParaRPr lang="en-US"/>
        </a:p>
      </dgm:t>
    </dgm:pt>
    <dgm:pt modelId="{81133ABF-A4F8-46AF-9490-E150D5738996}" type="pres">
      <dgm:prSet presAssocID="{91CBCF4F-D5E2-4B3A-AF58-F522854A5FD3}" presName="linearFlow" presStyleCnt="0">
        <dgm:presLayoutVars>
          <dgm:dir/>
          <dgm:animLvl val="lvl"/>
          <dgm:resizeHandles val="exact"/>
        </dgm:presLayoutVars>
      </dgm:prSet>
      <dgm:spPr/>
    </dgm:pt>
    <dgm:pt modelId="{E91D3981-5189-4994-ADB8-016B7BABE969}" type="pres">
      <dgm:prSet presAssocID="{6CC63530-E104-4F45-AC7F-70DD14731089}" presName="composite" presStyleCnt="0"/>
      <dgm:spPr/>
    </dgm:pt>
    <dgm:pt modelId="{82796101-1FC0-4BED-9A32-F66625EA1D5C}" type="pres">
      <dgm:prSet presAssocID="{6CC63530-E104-4F45-AC7F-70DD14731089}" presName="parentText" presStyleLbl="alignNode1" presStyleIdx="0" presStyleCnt="4" custLinFactNeighborY="-888">
        <dgm:presLayoutVars>
          <dgm:chMax val="1"/>
          <dgm:bulletEnabled val="1"/>
        </dgm:presLayoutVars>
      </dgm:prSet>
      <dgm:spPr/>
    </dgm:pt>
    <dgm:pt modelId="{F5E608ED-2B46-4FC9-8EEE-70B08726378F}" type="pres">
      <dgm:prSet presAssocID="{6CC63530-E104-4F45-AC7F-70DD14731089}" presName="descendantText" presStyleLbl="alignAcc1" presStyleIdx="0" presStyleCnt="4" custLinFactNeighborX="0" custLinFactNeighborY="3772">
        <dgm:presLayoutVars>
          <dgm:bulletEnabled val="1"/>
        </dgm:presLayoutVars>
      </dgm:prSet>
      <dgm:spPr/>
    </dgm:pt>
    <dgm:pt modelId="{5D5A3B43-F1A8-4063-9FB8-B22AE5C28CDC}" type="pres">
      <dgm:prSet presAssocID="{76ACB3FC-F171-4ED3-9329-36908A919F16}" presName="sp" presStyleCnt="0"/>
      <dgm:spPr/>
    </dgm:pt>
    <dgm:pt modelId="{6C1B46A2-2045-4FF8-AE58-1029D4A52061}" type="pres">
      <dgm:prSet presAssocID="{DBFEAA27-293B-4FAB-8C79-AB5304827A81}" presName="composite" presStyleCnt="0"/>
      <dgm:spPr/>
    </dgm:pt>
    <dgm:pt modelId="{5649C9EF-D43B-4B6B-B491-D9D1655A4B9D}" type="pres">
      <dgm:prSet presAssocID="{DBFEAA27-293B-4FAB-8C79-AB5304827A81}" presName="parentText" presStyleLbl="alignNode1" presStyleIdx="1" presStyleCnt="4">
        <dgm:presLayoutVars>
          <dgm:chMax val="1"/>
          <dgm:bulletEnabled val="1"/>
        </dgm:presLayoutVars>
      </dgm:prSet>
      <dgm:spPr/>
    </dgm:pt>
    <dgm:pt modelId="{640CA759-B602-4F27-A978-AC775BCC22EB}" type="pres">
      <dgm:prSet presAssocID="{DBFEAA27-293B-4FAB-8C79-AB5304827A81}" presName="descendantText" presStyleLbl="alignAcc1" presStyleIdx="1" presStyleCnt="4">
        <dgm:presLayoutVars>
          <dgm:bulletEnabled val="1"/>
        </dgm:presLayoutVars>
      </dgm:prSet>
      <dgm:spPr/>
    </dgm:pt>
    <dgm:pt modelId="{684BE724-09B6-4656-8D78-2E239114B14D}" type="pres">
      <dgm:prSet presAssocID="{D9DF5F42-D021-4C55-A0B6-C5EE10767EA1}" presName="sp" presStyleCnt="0"/>
      <dgm:spPr/>
    </dgm:pt>
    <dgm:pt modelId="{92A922B2-D527-4D85-93C7-89C0CA9123D4}" type="pres">
      <dgm:prSet presAssocID="{0275009B-6F99-415A-A0EB-3296BA61D0AF}" presName="composite" presStyleCnt="0"/>
      <dgm:spPr/>
    </dgm:pt>
    <dgm:pt modelId="{19918F4B-6433-429E-A86B-0792125B26CB}" type="pres">
      <dgm:prSet presAssocID="{0275009B-6F99-415A-A0EB-3296BA61D0AF}" presName="parentText" presStyleLbl="alignNode1" presStyleIdx="2" presStyleCnt="4">
        <dgm:presLayoutVars>
          <dgm:chMax val="1"/>
          <dgm:bulletEnabled val="1"/>
        </dgm:presLayoutVars>
      </dgm:prSet>
      <dgm:spPr/>
    </dgm:pt>
    <dgm:pt modelId="{AB737B6D-B4DA-4372-9BF8-2C536B3B5CF7}" type="pres">
      <dgm:prSet presAssocID="{0275009B-6F99-415A-A0EB-3296BA61D0AF}" presName="descendantText" presStyleLbl="alignAcc1" presStyleIdx="2" presStyleCnt="4" custScaleX="99827" custScaleY="125573" custLinFactNeighborY="12916">
        <dgm:presLayoutVars>
          <dgm:bulletEnabled val="1"/>
        </dgm:presLayoutVars>
      </dgm:prSet>
      <dgm:spPr/>
    </dgm:pt>
    <dgm:pt modelId="{022F593F-9F5C-4F64-8DDF-C39FE0220A65}" type="pres">
      <dgm:prSet presAssocID="{E21AF928-3E3E-4D5E-BE45-7F1FB790F7E0}" presName="sp" presStyleCnt="0"/>
      <dgm:spPr/>
    </dgm:pt>
    <dgm:pt modelId="{A6C10500-486B-4ADA-88DE-1AD9E4F330FA}" type="pres">
      <dgm:prSet presAssocID="{F1D0EF92-F74B-4D8A-8BFA-C47F3CEA6DB0}" presName="composite" presStyleCnt="0"/>
      <dgm:spPr/>
    </dgm:pt>
    <dgm:pt modelId="{A4BD9B80-595F-406C-9174-B346DF04C1AD}" type="pres">
      <dgm:prSet presAssocID="{F1D0EF92-F74B-4D8A-8BFA-C47F3CEA6DB0}" presName="parentText" presStyleLbl="alignNode1" presStyleIdx="3" presStyleCnt="4">
        <dgm:presLayoutVars>
          <dgm:chMax val="1"/>
          <dgm:bulletEnabled val="1"/>
        </dgm:presLayoutVars>
      </dgm:prSet>
      <dgm:spPr/>
    </dgm:pt>
    <dgm:pt modelId="{4E2833F5-0F88-4B35-B9A2-82BB3BFBDB2F}" type="pres">
      <dgm:prSet presAssocID="{F1D0EF92-F74B-4D8A-8BFA-C47F3CEA6DB0}" presName="descendantText" presStyleLbl="alignAcc1" presStyleIdx="3" presStyleCnt="4" custScaleY="179928" custLinFactNeighborY="17028">
        <dgm:presLayoutVars>
          <dgm:bulletEnabled val="1"/>
        </dgm:presLayoutVars>
      </dgm:prSet>
      <dgm:spPr/>
    </dgm:pt>
  </dgm:ptLst>
  <dgm:cxnLst>
    <dgm:cxn modelId="{DDB8180B-78A2-4694-B446-06429E3F563E}" srcId="{0275009B-6F99-415A-A0EB-3296BA61D0AF}" destId="{EC87F172-DB43-4980-A2A3-D0C07CA39200}" srcOrd="1" destOrd="0" parTransId="{04B55378-BF53-4AFE-81B5-665E31A25F8F}" sibTransId="{0E22A49C-CE40-4402-9DF6-6BCE77ABBE7D}"/>
    <dgm:cxn modelId="{8F4E160D-8FCE-4548-A70D-12B92A91C3FE}" type="presOf" srcId="{DBFEAA27-293B-4FAB-8C79-AB5304827A81}" destId="{5649C9EF-D43B-4B6B-B491-D9D1655A4B9D}" srcOrd="0" destOrd="0" presId="urn:microsoft.com/office/officeart/2005/8/layout/chevron2"/>
    <dgm:cxn modelId="{7A900510-AA93-4EEB-A226-6A132F9045F6}" type="presOf" srcId="{A4A8BACC-20B9-45F0-8F13-3436E31E760E}" destId="{4E2833F5-0F88-4B35-B9A2-82BB3BFBDB2F}" srcOrd="0" destOrd="1" presId="urn:microsoft.com/office/officeart/2005/8/layout/chevron2"/>
    <dgm:cxn modelId="{4E511617-1875-4884-9710-BB371C2C9491}" type="presOf" srcId="{B832288F-8A58-41E6-9E2B-74087DC954AD}" destId="{640CA759-B602-4F27-A978-AC775BCC22EB}" srcOrd="0" destOrd="1" presId="urn:microsoft.com/office/officeart/2005/8/layout/chevron2"/>
    <dgm:cxn modelId="{8979042B-A2B7-4E14-AEE0-415E46C4EE02}" type="presOf" srcId="{F1D0EF92-F74B-4D8A-8BFA-C47F3CEA6DB0}" destId="{A4BD9B80-595F-406C-9174-B346DF04C1AD}" srcOrd="0" destOrd="0" presId="urn:microsoft.com/office/officeart/2005/8/layout/chevron2"/>
    <dgm:cxn modelId="{17C15F2F-1A43-4484-A786-7ACFFB4F6413}" srcId="{91CBCF4F-D5E2-4B3A-AF58-F522854A5FD3}" destId="{F1D0EF92-F74B-4D8A-8BFA-C47F3CEA6DB0}" srcOrd="3" destOrd="0" parTransId="{3C83FB09-23C9-4725-89FA-8F3FA65C7F90}" sibTransId="{A3B7B06A-E960-4267-B9FA-9C7F31E21601}"/>
    <dgm:cxn modelId="{E46C343A-A0A3-4964-AA03-EF2A22B5CDE8}" srcId="{91CBCF4F-D5E2-4B3A-AF58-F522854A5FD3}" destId="{0275009B-6F99-415A-A0EB-3296BA61D0AF}" srcOrd="2" destOrd="0" parTransId="{96A7351B-B5FA-4D69-AF73-7A286E9261B4}" sibTransId="{E21AF928-3E3E-4D5E-BE45-7F1FB790F7E0}"/>
    <dgm:cxn modelId="{DFF3833D-607B-43AA-A3C2-5E7D1C8CEA56}" type="presOf" srcId="{55FE8804-B4DD-4362-88A6-2BCA10CA528E}" destId="{AB737B6D-B4DA-4372-9BF8-2C536B3B5CF7}" srcOrd="0" destOrd="0" presId="urn:microsoft.com/office/officeart/2005/8/layout/chevron2"/>
    <dgm:cxn modelId="{405BF35C-A7CA-4E35-A0C6-40F6E2F042BD}" type="presOf" srcId="{FA1A6DB3-5619-4062-B688-4B88299039E9}" destId="{4E2833F5-0F88-4B35-B9A2-82BB3BFBDB2F}" srcOrd="0" destOrd="0" presId="urn:microsoft.com/office/officeart/2005/8/layout/chevron2"/>
    <dgm:cxn modelId="{73B59F49-B6AC-4A18-9FE7-C7AF23E35454}" type="presOf" srcId="{EC87F172-DB43-4980-A2A3-D0C07CA39200}" destId="{AB737B6D-B4DA-4372-9BF8-2C536B3B5CF7}" srcOrd="0" destOrd="1" presId="urn:microsoft.com/office/officeart/2005/8/layout/chevron2"/>
    <dgm:cxn modelId="{06FA016F-1168-4F0C-B087-EA16C53B3D92}" type="presOf" srcId="{6CC63530-E104-4F45-AC7F-70DD14731089}" destId="{82796101-1FC0-4BED-9A32-F66625EA1D5C}" srcOrd="0" destOrd="0" presId="urn:microsoft.com/office/officeart/2005/8/layout/chevron2"/>
    <dgm:cxn modelId="{9F520376-8D75-44E2-9A1F-DA71E0EA2C31}" srcId="{91CBCF4F-D5E2-4B3A-AF58-F522854A5FD3}" destId="{DBFEAA27-293B-4FAB-8C79-AB5304827A81}" srcOrd="1" destOrd="0" parTransId="{AB8A6E46-4A95-4B76-8A67-379F6699DCA0}" sibTransId="{D9DF5F42-D021-4C55-A0B6-C5EE10767EA1}"/>
    <dgm:cxn modelId="{E8F61677-9ECF-4340-8CB6-230BDB203AED}" type="presOf" srcId="{EEB1286B-4713-48D7-A7F1-113644EBBD25}" destId="{640CA759-B602-4F27-A978-AC775BCC22EB}" srcOrd="0" destOrd="0" presId="urn:microsoft.com/office/officeart/2005/8/layout/chevron2"/>
    <dgm:cxn modelId="{4FA20AA1-F795-44B7-897B-F61DD6585D61}" type="presOf" srcId="{FB0F8563-9A86-4C25-BB68-643A9182927C}" destId="{F5E608ED-2B46-4FC9-8EEE-70B08726378F}" srcOrd="0" destOrd="0" presId="urn:microsoft.com/office/officeart/2005/8/layout/chevron2"/>
    <dgm:cxn modelId="{93CCFFB1-4339-40C3-9878-BF827BBB261F}" type="presOf" srcId="{0275009B-6F99-415A-A0EB-3296BA61D0AF}" destId="{19918F4B-6433-429E-A86B-0792125B26CB}" srcOrd="0" destOrd="0" presId="urn:microsoft.com/office/officeart/2005/8/layout/chevron2"/>
    <dgm:cxn modelId="{1D50FECC-8557-4D19-96A1-F8029DE177E8}" srcId="{DBFEAA27-293B-4FAB-8C79-AB5304827A81}" destId="{B832288F-8A58-41E6-9E2B-74087DC954AD}" srcOrd="1" destOrd="0" parTransId="{78762BAB-A9CE-4011-85DB-C34C0A77CFCD}" sibTransId="{45A613D1-49D1-4CB7-8FF1-213C5FDBF482}"/>
    <dgm:cxn modelId="{02EF11D4-CBA7-4004-A488-1FB4F50352EF}" type="presOf" srcId="{D2EBF96A-1D23-4AE8-9147-4ED1081ACC81}" destId="{4E2833F5-0F88-4B35-B9A2-82BB3BFBDB2F}" srcOrd="0" destOrd="2" presId="urn:microsoft.com/office/officeart/2005/8/layout/chevron2"/>
    <dgm:cxn modelId="{189039D7-A773-4AA4-9FCE-D6D88D91F8C3}" srcId="{6CC63530-E104-4F45-AC7F-70DD14731089}" destId="{FB0F8563-9A86-4C25-BB68-643A9182927C}" srcOrd="0" destOrd="0" parTransId="{DC30DD86-029B-47FC-B1DE-17BE9AA94F5F}" sibTransId="{A442A657-C309-4866-83FF-7F1A8EE744EA}"/>
    <dgm:cxn modelId="{ECBFA5DC-A734-477F-A2C8-5D9465DA54BD}" type="presOf" srcId="{91CBCF4F-D5E2-4B3A-AF58-F522854A5FD3}" destId="{81133ABF-A4F8-46AF-9490-E150D5738996}" srcOrd="0" destOrd="0" presId="urn:microsoft.com/office/officeart/2005/8/layout/chevron2"/>
    <dgm:cxn modelId="{DE1414E4-4E4F-402E-95E9-61CD321BC24D}" srcId="{F1D0EF92-F74B-4D8A-8BFA-C47F3CEA6DB0}" destId="{D2EBF96A-1D23-4AE8-9147-4ED1081ACC81}" srcOrd="2" destOrd="0" parTransId="{05A1777E-B5C2-4AFD-9835-D984B389EDBD}" sibTransId="{B3CA26A5-B5F4-4CB4-ACDD-03845806EC84}"/>
    <dgm:cxn modelId="{62DA4FEC-77F5-4652-966F-E3148F0DDD7D}" srcId="{DBFEAA27-293B-4FAB-8C79-AB5304827A81}" destId="{EEB1286B-4713-48D7-A7F1-113644EBBD25}" srcOrd="0" destOrd="0" parTransId="{D1F365A9-90BA-454C-B065-E3AA797CF329}" sibTransId="{FAFA0280-CA1A-4C07-BF0C-7F4253811BE2}"/>
    <dgm:cxn modelId="{F0EBCDF6-F92A-42AB-B09C-2B076DBC9CE5}" srcId="{91CBCF4F-D5E2-4B3A-AF58-F522854A5FD3}" destId="{6CC63530-E104-4F45-AC7F-70DD14731089}" srcOrd="0" destOrd="0" parTransId="{6C2ED871-AE09-404E-BEA1-9882626FDFF3}" sibTransId="{76ACB3FC-F171-4ED3-9329-36908A919F16}"/>
    <dgm:cxn modelId="{09263DF8-4462-4AE1-BF00-69F131F67869}" srcId="{0275009B-6F99-415A-A0EB-3296BA61D0AF}" destId="{55FE8804-B4DD-4362-88A6-2BCA10CA528E}" srcOrd="0" destOrd="0" parTransId="{BB98B5FD-BE64-4922-976F-BA5EFA1C2437}" sibTransId="{4AFE9FB0-BA11-4E57-BCB2-B1E602B1F988}"/>
    <dgm:cxn modelId="{CD8429FA-F6AC-42FE-8F71-9E5174A6BB60}" srcId="{F1D0EF92-F74B-4D8A-8BFA-C47F3CEA6DB0}" destId="{FA1A6DB3-5619-4062-B688-4B88299039E9}" srcOrd="0" destOrd="0" parTransId="{E1BF65A4-89D3-4BBC-8599-C88EE0650935}" sibTransId="{E4F7A60A-17C1-4DC7-A5AA-92F6BFB0C3DE}"/>
    <dgm:cxn modelId="{82A65CFC-43C9-49F3-9BC7-187E8489FF1A}" srcId="{F1D0EF92-F74B-4D8A-8BFA-C47F3CEA6DB0}" destId="{A4A8BACC-20B9-45F0-8F13-3436E31E760E}" srcOrd="1" destOrd="0" parTransId="{5B66D6E5-74C3-47A4-95D7-5AB9EF36E3A9}" sibTransId="{4B79EEEA-826C-4191-AC29-774EB6DAB808}"/>
    <dgm:cxn modelId="{829855CC-BD7D-4C7D-B41E-753510409C32}" type="presParOf" srcId="{81133ABF-A4F8-46AF-9490-E150D5738996}" destId="{E91D3981-5189-4994-ADB8-016B7BABE969}" srcOrd="0" destOrd="0" presId="urn:microsoft.com/office/officeart/2005/8/layout/chevron2"/>
    <dgm:cxn modelId="{AB323344-9691-4097-827E-994260C867A1}" type="presParOf" srcId="{E91D3981-5189-4994-ADB8-016B7BABE969}" destId="{82796101-1FC0-4BED-9A32-F66625EA1D5C}" srcOrd="0" destOrd="0" presId="urn:microsoft.com/office/officeart/2005/8/layout/chevron2"/>
    <dgm:cxn modelId="{0506F9D4-C773-4C85-9815-342938757529}" type="presParOf" srcId="{E91D3981-5189-4994-ADB8-016B7BABE969}" destId="{F5E608ED-2B46-4FC9-8EEE-70B08726378F}" srcOrd="1" destOrd="0" presId="urn:microsoft.com/office/officeart/2005/8/layout/chevron2"/>
    <dgm:cxn modelId="{815E54A5-6186-40F9-954D-4DFCC03A2885}" type="presParOf" srcId="{81133ABF-A4F8-46AF-9490-E150D5738996}" destId="{5D5A3B43-F1A8-4063-9FB8-B22AE5C28CDC}" srcOrd="1" destOrd="0" presId="urn:microsoft.com/office/officeart/2005/8/layout/chevron2"/>
    <dgm:cxn modelId="{ACD2758B-0F81-4711-9FF9-CEB86E8E3F08}" type="presParOf" srcId="{81133ABF-A4F8-46AF-9490-E150D5738996}" destId="{6C1B46A2-2045-4FF8-AE58-1029D4A52061}" srcOrd="2" destOrd="0" presId="urn:microsoft.com/office/officeart/2005/8/layout/chevron2"/>
    <dgm:cxn modelId="{63458C8E-8227-48BC-A6C6-8F9DD89696A4}" type="presParOf" srcId="{6C1B46A2-2045-4FF8-AE58-1029D4A52061}" destId="{5649C9EF-D43B-4B6B-B491-D9D1655A4B9D}" srcOrd="0" destOrd="0" presId="urn:microsoft.com/office/officeart/2005/8/layout/chevron2"/>
    <dgm:cxn modelId="{BB685819-E91F-424A-8321-BE3FC8691C38}" type="presParOf" srcId="{6C1B46A2-2045-4FF8-AE58-1029D4A52061}" destId="{640CA759-B602-4F27-A978-AC775BCC22EB}" srcOrd="1" destOrd="0" presId="urn:microsoft.com/office/officeart/2005/8/layout/chevron2"/>
    <dgm:cxn modelId="{DF854AD6-4A5F-4F11-818B-71ABEFC406CB}" type="presParOf" srcId="{81133ABF-A4F8-46AF-9490-E150D5738996}" destId="{684BE724-09B6-4656-8D78-2E239114B14D}" srcOrd="3" destOrd="0" presId="urn:microsoft.com/office/officeart/2005/8/layout/chevron2"/>
    <dgm:cxn modelId="{48BC985D-5723-45C9-A365-8389919D669B}" type="presParOf" srcId="{81133ABF-A4F8-46AF-9490-E150D5738996}" destId="{92A922B2-D527-4D85-93C7-89C0CA9123D4}" srcOrd="4" destOrd="0" presId="urn:microsoft.com/office/officeart/2005/8/layout/chevron2"/>
    <dgm:cxn modelId="{5BE10E1F-9FE5-4EE8-B329-D4D7C13D4AE5}" type="presParOf" srcId="{92A922B2-D527-4D85-93C7-89C0CA9123D4}" destId="{19918F4B-6433-429E-A86B-0792125B26CB}" srcOrd="0" destOrd="0" presId="urn:microsoft.com/office/officeart/2005/8/layout/chevron2"/>
    <dgm:cxn modelId="{D3AEFEC0-4273-4C9E-85C8-C353ABAD6561}" type="presParOf" srcId="{92A922B2-D527-4D85-93C7-89C0CA9123D4}" destId="{AB737B6D-B4DA-4372-9BF8-2C536B3B5CF7}" srcOrd="1" destOrd="0" presId="urn:microsoft.com/office/officeart/2005/8/layout/chevron2"/>
    <dgm:cxn modelId="{A6A41C8C-F0AD-424D-BEEF-A7F87DAAE509}" type="presParOf" srcId="{81133ABF-A4F8-46AF-9490-E150D5738996}" destId="{022F593F-9F5C-4F64-8DDF-C39FE0220A65}" srcOrd="5" destOrd="0" presId="urn:microsoft.com/office/officeart/2005/8/layout/chevron2"/>
    <dgm:cxn modelId="{9FE1D2A5-3832-4475-A3A9-682B70C29C1D}" type="presParOf" srcId="{81133ABF-A4F8-46AF-9490-E150D5738996}" destId="{A6C10500-486B-4ADA-88DE-1AD9E4F330FA}" srcOrd="6" destOrd="0" presId="urn:microsoft.com/office/officeart/2005/8/layout/chevron2"/>
    <dgm:cxn modelId="{11A63AC6-A48A-4182-8A9E-C53D98073FFD}" type="presParOf" srcId="{A6C10500-486B-4ADA-88DE-1AD9E4F330FA}" destId="{A4BD9B80-595F-406C-9174-B346DF04C1AD}" srcOrd="0" destOrd="0" presId="urn:microsoft.com/office/officeart/2005/8/layout/chevron2"/>
    <dgm:cxn modelId="{8F54568B-2F9B-46CF-BF1D-CA385B475813}" type="presParOf" srcId="{A6C10500-486B-4ADA-88DE-1AD9E4F330FA}" destId="{4E2833F5-0F88-4B35-B9A2-82BB3BFBDB2F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2796101-1FC0-4BED-9A32-F66625EA1D5C}">
      <dsp:nvSpPr>
        <dsp:cNvPr id="0" name=""/>
        <dsp:cNvSpPr/>
      </dsp:nvSpPr>
      <dsp:spPr>
        <a:xfrm rot="5400000">
          <a:off x="-163630" y="163630"/>
          <a:ext cx="1090866" cy="763606"/>
        </a:xfrm>
        <a:prstGeom prst="chevron">
          <a:avLst/>
        </a:prstGeom>
        <a:solidFill>
          <a:schemeClr val="accent2"/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>
              <a:latin typeface="NikoshBAN" panose="02000000000000000000" pitchFamily="2" charset="0"/>
              <a:cs typeface="NikoshBAN" panose="02000000000000000000" pitchFamily="2" charset="0"/>
            </a:rPr>
            <a:t>Listening</a:t>
          </a:r>
        </a:p>
      </dsp:txBody>
      <dsp:txXfrm rot="-5400000">
        <a:off x="0" y="381803"/>
        <a:ext cx="763606" cy="327260"/>
      </dsp:txXfrm>
    </dsp:sp>
    <dsp:sp modelId="{F5E608ED-2B46-4FC9-8EEE-70B08726378F}">
      <dsp:nvSpPr>
        <dsp:cNvPr id="0" name=""/>
        <dsp:cNvSpPr/>
      </dsp:nvSpPr>
      <dsp:spPr>
        <a:xfrm rot="5400000">
          <a:off x="5333918" y="-4539311"/>
          <a:ext cx="709063" cy="9849686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12700" rIns="12700" bIns="12700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0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4.2.1  understand and enjoy simple stories</a:t>
          </a:r>
          <a:r>
            <a:rPr lang="en-US" sz="24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.</a:t>
          </a:r>
          <a:endParaRPr lang="en-US" sz="2400" kern="1200" dirty="0"/>
        </a:p>
      </dsp:txBody>
      <dsp:txXfrm rot="-5400000">
        <a:off x="763607" y="65614"/>
        <a:ext cx="9815072" cy="639835"/>
      </dsp:txXfrm>
    </dsp:sp>
    <dsp:sp modelId="{5649C9EF-D43B-4B6B-B491-D9D1655A4B9D}">
      <dsp:nvSpPr>
        <dsp:cNvPr id="0" name=""/>
        <dsp:cNvSpPr/>
      </dsp:nvSpPr>
      <dsp:spPr>
        <a:xfrm rot="5400000">
          <a:off x="-163630" y="1124177"/>
          <a:ext cx="1090866" cy="763606"/>
        </a:xfrm>
        <a:prstGeom prst="chevron">
          <a:avLst/>
        </a:prstGeom>
        <a:solidFill>
          <a:srgbClr val="00B0F0"/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>
              <a:latin typeface="NikoshBAN" panose="02000000000000000000" pitchFamily="2" charset="0"/>
              <a:cs typeface="NikoshBAN" panose="02000000000000000000" pitchFamily="2" charset="0"/>
            </a:rPr>
            <a:t>Speaking</a:t>
          </a:r>
        </a:p>
      </dsp:txBody>
      <dsp:txXfrm rot="-5400000">
        <a:off x="0" y="1342350"/>
        <a:ext cx="763606" cy="327260"/>
      </dsp:txXfrm>
    </dsp:sp>
    <dsp:sp modelId="{640CA759-B602-4F27-A978-AC775BCC22EB}">
      <dsp:nvSpPr>
        <dsp:cNvPr id="0" name=""/>
        <dsp:cNvSpPr/>
      </dsp:nvSpPr>
      <dsp:spPr>
        <a:xfrm rot="5400000">
          <a:off x="5333918" y="-3609763"/>
          <a:ext cx="709063" cy="9849686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12700" rIns="12700" bIns="12700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0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1.1.1  say words, phrases and sentences with proper sounds and stress.</a:t>
          </a:r>
          <a:endParaRPr lang="en-US" sz="2000" kern="120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0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6.2.1 talk about people, objects events etc. </a:t>
          </a:r>
        </a:p>
      </dsp:txBody>
      <dsp:txXfrm rot="-5400000">
        <a:off x="763607" y="995162"/>
        <a:ext cx="9815072" cy="639835"/>
      </dsp:txXfrm>
    </dsp:sp>
    <dsp:sp modelId="{19918F4B-6433-429E-A86B-0792125B26CB}">
      <dsp:nvSpPr>
        <dsp:cNvPr id="0" name=""/>
        <dsp:cNvSpPr/>
      </dsp:nvSpPr>
      <dsp:spPr>
        <a:xfrm rot="5400000">
          <a:off x="-163630" y="2171135"/>
          <a:ext cx="1090866" cy="763606"/>
        </a:xfrm>
        <a:prstGeom prst="chevron">
          <a:avLst/>
        </a:prstGeom>
        <a:solidFill>
          <a:srgbClr val="92D050"/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>
              <a:latin typeface="NikoshBAN" panose="02000000000000000000" pitchFamily="2" charset="0"/>
              <a:cs typeface="NikoshBAN" panose="02000000000000000000" pitchFamily="2" charset="0"/>
            </a:rPr>
            <a:t>Reading</a:t>
          </a:r>
        </a:p>
      </dsp:txBody>
      <dsp:txXfrm rot="-5400000">
        <a:off x="0" y="2389308"/>
        <a:ext cx="763606" cy="327260"/>
      </dsp:txXfrm>
    </dsp:sp>
    <dsp:sp modelId="{AB737B6D-B4DA-4372-9BF8-2C536B3B5CF7}">
      <dsp:nvSpPr>
        <dsp:cNvPr id="0" name=""/>
        <dsp:cNvSpPr/>
      </dsp:nvSpPr>
      <dsp:spPr>
        <a:xfrm rot="5400000">
          <a:off x="5243253" y="-2462703"/>
          <a:ext cx="890392" cy="9832646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12700" rIns="12700" bIns="12700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0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1.5.1  read words, phrases and sentences in the text with proper pronunciation, stress and intonation.</a:t>
          </a:r>
          <a:endParaRPr lang="en-US" sz="2000" kern="120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0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1.6.1  recognize and read statements, commands, greetings, questions and answers.</a:t>
          </a:r>
        </a:p>
      </dsp:txBody>
      <dsp:txXfrm rot="-5400000">
        <a:off x="772127" y="2051888"/>
        <a:ext cx="9789181" cy="803462"/>
      </dsp:txXfrm>
    </dsp:sp>
    <dsp:sp modelId="{A4BD9B80-595F-406C-9174-B346DF04C1AD}">
      <dsp:nvSpPr>
        <dsp:cNvPr id="0" name=""/>
        <dsp:cNvSpPr/>
      </dsp:nvSpPr>
      <dsp:spPr>
        <a:xfrm rot="5400000">
          <a:off x="-163630" y="3410799"/>
          <a:ext cx="1090866" cy="763606"/>
        </a:xfrm>
        <a:prstGeom prst="chevron">
          <a:avLst/>
        </a:prstGeom>
        <a:solidFill>
          <a:srgbClr val="00B050"/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>
              <a:latin typeface="NikoshBAN" panose="02000000000000000000" pitchFamily="2" charset="0"/>
              <a:cs typeface="NikoshBAN" panose="02000000000000000000" pitchFamily="2" charset="0"/>
            </a:rPr>
            <a:t>Writing</a:t>
          </a:r>
        </a:p>
      </dsp:txBody>
      <dsp:txXfrm rot="-5400000">
        <a:off x="0" y="3628972"/>
        <a:ext cx="763606" cy="327260"/>
      </dsp:txXfrm>
    </dsp:sp>
    <dsp:sp modelId="{4E2833F5-0F88-4B35-B9A2-82BB3BFBDB2F}">
      <dsp:nvSpPr>
        <dsp:cNvPr id="0" name=""/>
        <dsp:cNvSpPr/>
      </dsp:nvSpPr>
      <dsp:spPr>
        <a:xfrm rot="5400000">
          <a:off x="5050548" y="-1220454"/>
          <a:ext cx="1275803" cy="9849686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12700" rIns="12700" bIns="12700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0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3.1.1 write words, phrases and sentences using non-cursive capital letters.</a:t>
          </a:r>
          <a:endParaRPr lang="en-US" sz="2000" kern="120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0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3.1.2 write words, phrases and sentences using non-cursive small letters. 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0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10.1.1  write a short piece of composition by answering a set of question answering a set of questions</a:t>
          </a:r>
          <a:endParaRPr lang="en-US" sz="2000" kern="1200" dirty="0"/>
        </a:p>
      </dsp:txBody>
      <dsp:txXfrm rot="-5400000">
        <a:off x="763607" y="3128767"/>
        <a:ext cx="9787406" cy="115124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C5815D-CE47-4D1C-9472-8A0009D5C54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8A56B54-A6C7-4C15-9456-E08B144D3BB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2317139-6F2A-4288-88C7-21A63D34790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AE05A24-E6B2-4F19-8187-E05404DDFAC1}" type="datetimeFigureOut">
              <a:rPr lang="en-US" smtClean="0"/>
              <a:t>10/2/2021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3FC9B16-867A-47D4-BC97-E882C81400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5BE16EF-20F2-4E43-BB3B-236C90ABB5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19D6985-D912-4716-AB85-C6A0C802E0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72644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8EF38E-B621-460A-A5D2-61D1ECD478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66BC9A7-CC4C-47DA-8538-398C9A7A3FF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4638D60-DE91-4441-84B7-01F7A904803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AE05A24-E6B2-4F19-8187-E05404DDFAC1}" type="datetimeFigureOut">
              <a:rPr lang="en-US" smtClean="0"/>
              <a:t>10/2/2021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AFC0FC0-02F5-4E47-95F6-4D990D0EDE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D22D529-D222-44E7-8E4E-E931E02604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19D6985-D912-4716-AB85-C6A0C802E0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89990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359DDAB7-154D-42D5-9FE8-CACCAE1346B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AA84853-94F4-42F4-A3E3-8974CB3086D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2772E06-838C-4173-AEFC-5B3FB086AD0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AE05A24-E6B2-4F19-8187-E05404DDFAC1}" type="datetimeFigureOut">
              <a:rPr lang="en-US" smtClean="0"/>
              <a:t>10/2/2021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5869209-BC97-4D6A-9F9D-AB1A5651D3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DC080B0-6ECC-4EA3-85ED-0906A76FDF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19D6985-D912-4716-AB85-C6A0C802E0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653136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402765-B56D-4DC2-9024-F4B12798AB2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3A3CAEF-815F-45D3-BFBC-CE049C49BED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CF9D5FC-2AAC-477A-925A-438D16DA15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4EE864-DC02-4646-8988-2C46DE639AF7}" type="datetimeFigureOut">
              <a:rPr lang="en-IN" smtClean="0"/>
              <a:t>02-10-2021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25B89CE-9A40-41D1-A818-EBC1A0D310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2780D87-97AB-4046-8BE1-867B9F15E3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69005E-5522-43AA-B7B8-85674D51CA57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51295177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449D07-9B32-4696-B52F-F24F4FCB3F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76430D7-CF3D-43DD-9424-39FFBC047E4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B485FA2-3A00-4DE6-B0E1-822EAD9A1E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4EE864-DC02-4646-8988-2C46DE639AF7}" type="datetimeFigureOut">
              <a:rPr lang="en-IN" smtClean="0"/>
              <a:t>02-10-2021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42E51CE-D237-44E7-A9CE-35D4C1450B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AECE87C-6499-4DD4-8F66-2C8CBEFD00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69005E-5522-43AA-B7B8-85674D51CA57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11704517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6BF9F5-1B78-4110-9EC3-96F6960592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15A5CB8-5230-479D-83D2-D0C72562A44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32081DF-8953-4F1A-BBE9-D4AE32BA48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4EE864-DC02-4646-8988-2C46DE639AF7}" type="datetimeFigureOut">
              <a:rPr lang="en-IN" smtClean="0"/>
              <a:t>02-10-2021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3142848-AC55-498B-B945-363D907081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5020AE2-C19A-4EA2-BAD7-D217484BA1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69005E-5522-43AA-B7B8-85674D51CA57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0656816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C56084-4595-4259-8466-3FCD6AA57B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4F0FD68-F42E-460C-872F-453392C1D1A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692CC24-EE2D-4381-B072-CDFB0B7487E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589F816-D6CE-4B5E-85E7-DC22FDA43B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4EE864-DC02-4646-8988-2C46DE639AF7}" type="datetimeFigureOut">
              <a:rPr lang="en-IN" smtClean="0"/>
              <a:t>02-10-2021</a:t>
            </a:fld>
            <a:endParaRPr lang="en-I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0A0B3E6-36AC-4594-8DD1-C6D94038BF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A54D266-AEB2-45D2-B34B-A5FD811F7F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69005E-5522-43AA-B7B8-85674D51CA57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2794965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F0EBD1-C262-4985-804A-D0D74FA886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9B46D12-6DEF-4069-8A3B-EFDC022E8D2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03B9708-289B-4AFB-9E0E-79D69481F12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31B6573-D506-459C-8844-A49751434D8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E7C7DCB-41B2-4614-A922-96BFDB554C5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3592633-0063-4D28-8015-F62E1ACB96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4EE864-DC02-4646-8988-2C46DE639AF7}" type="datetimeFigureOut">
              <a:rPr lang="en-IN" smtClean="0"/>
              <a:t>02-10-2021</a:t>
            </a:fld>
            <a:endParaRPr lang="en-IN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0333DEB-BF50-4B68-9A6C-8CB110D5AF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BB14C01-B291-4219-8394-9A702E28F5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69005E-5522-43AA-B7B8-85674D51CA57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81162026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A3E60C-8B03-4C85-A197-24297A0620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34D02D5-3907-4C6B-BD09-A1FC121A17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4EE864-DC02-4646-8988-2C46DE639AF7}" type="datetimeFigureOut">
              <a:rPr lang="en-IN" smtClean="0"/>
              <a:t>02-10-2021</a:t>
            </a:fld>
            <a:endParaRPr lang="en-IN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BFC048A-E219-4B22-A0F6-AFE0B1E41A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FC6AA55-1A08-4523-A1F0-593614845C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69005E-5522-43AA-B7B8-85674D51CA57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20200788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FD66230-116B-4C78-87AC-999537C5FB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4EE864-DC02-4646-8988-2C46DE639AF7}" type="datetimeFigureOut">
              <a:rPr lang="en-IN" smtClean="0"/>
              <a:t>02-10-2021</a:t>
            </a:fld>
            <a:endParaRPr lang="en-IN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AB46C6E-02C0-4197-9288-BACA9D107C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19A49C3-2748-48F8-97AE-4B59B1BD58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69005E-5522-43AA-B7B8-85674D51CA57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85462380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F22BCA-F69B-41ED-AD79-8F2DDB1C2D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4BC8773-6B3B-43F4-B818-F333905FA01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FD3C2A0-6567-489C-8AD3-BC463CC4863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F33D196-F04F-44F6-A032-4F18FCF167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4EE864-DC02-4646-8988-2C46DE639AF7}" type="datetimeFigureOut">
              <a:rPr lang="en-IN" smtClean="0"/>
              <a:t>02-10-2021</a:t>
            </a:fld>
            <a:endParaRPr lang="en-I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48E9489-FD3A-44E3-B70B-BA6C4D5981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B43C729-4466-4F50-B409-C4C3354484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69005E-5522-43AA-B7B8-85674D51CA57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1309349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4A9818-CEF9-4B3B-AF86-4A1F1EF850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3A516EB-E7D2-40EE-AA4B-42ADF1794C9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E4B3471-9D25-4CDF-88A3-BA85451694A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AE05A24-E6B2-4F19-8187-E05404DDFAC1}" type="datetimeFigureOut">
              <a:rPr lang="en-US" smtClean="0"/>
              <a:t>10/2/2021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8A2215D-B40E-4826-B7C6-F0A917B90A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7BF31F3-9175-4DB6-9BA2-1B212462DB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19D6985-D912-4716-AB85-C6A0C802E0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848537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6DC717-4FD8-42E1-B9FE-50615F98E2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00F6CBF-44CB-4C88-B3C4-685CE47EC10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I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9245FB2-EECE-4D05-923B-1EF94D77F56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766F266-3D4A-4BFA-93C9-C3E0F2E598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4EE864-DC02-4646-8988-2C46DE639AF7}" type="datetimeFigureOut">
              <a:rPr lang="en-IN" smtClean="0"/>
              <a:t>02-10-2021</a:t>
            </a:fld>
            <a:endParaRPr lang="en-I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391139B-F1E9-4F6E-A509-B87ABCFF0D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53B6BA6-F68A-4C66-8BA3-7CC69194DC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69005E-5522-43AA-B7B8-85674D51CA57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992686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26BDEF-A515-45D2-A3D2-13B2A0582A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56E57E6-47FF-4BA2-B2D3-FCF9B014AA4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1824C58-9D83-476B-926B-3A884D1BB6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4EE864-DC02-4646-8988-2C46DE639AF7}" type="datetimeFigureOut">
              <a:rPr lang="en-IN" smtClean="0"/>
              <a:t>02-10-2021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A0801C7-FF24-4B95-B8F0-BFBFF85843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7F29DCF-3642-4B4A-B480-EF9B24566E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69005E-5522-43AA-B7B8-85674D51CA57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70406397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05EF36A-5F77-4812-AE8B-5A077187598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6DDD0F6-3BE1-49B1-8FD3-8375BF74AE4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13CBEB9-B3DB-45D7-AD06-131D101760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4EE864-DC02-4646-8988-2C46DE639AF7}" type="datetimeFigureOut">
              <a:rPr lang="en-IN" smtClean="0"/>
              <a:t>02-10-2021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244CB8F-64DB-4DFE-9969-AFF95FDDA8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5A15C47-ADF7-4F20-9C10-A8F0D0A7F1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69005E-5522-43AA-B7B8-85674D51CA57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9361167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2BC08E-E706-41BA-9B10-B3C61C92BC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A7D9382-2F74-440E-B8DA-491DF09A6BC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AB03A90-88ED-44D9-8CA5-06A56D0AB8C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AE05A24-E6B2-4F19-8187-E05404DDFAC1}" type="datetimeFigureOut">
              <a:rPr lang="en-US" smtClean="0"/>
              <a:t>10/2/2021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F296BB4-C78C-4790-8E34-AA6281BDC9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FEC8997-14D4-4666-974F-B0AFFAD5D8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19D6985-D912-4716-AB85-C6A0C802E0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04947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44853B-696D-49C0-B1BC-66CEDEB5B4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5416BFA-96C5-409A-B467-A3426BD4113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9ECB884-FBDC-4ADD-B4EA-E61AEB93DD1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295C27A-FB8F-46E9-BCC4-FB41D4B6EF6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AE05A24-E6B2-4F19-8187-E05404DDFAC1}" type="datetimeFigureOut">
              <a:rPr lang="en-US" smtClean="0"/>
              <a:t>10/2/2021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BE2FF2D-900F-4F7B-B0E6-96CF13A2F8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9BCBA91-439F-403F-937F-024BF303B7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19D6985-D912-4716-AB85-C6A0C802E0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83084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3A25C5-297A-4830-AC36-26FD38E908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73EE524-EE3A-47F8-8696-D99F17D889A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6DF6806-5630-40BB-A769-B76C63FB391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D6855CA-011B-48F9-8F98-B870C2225B3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0D394CF-AD6C-428B-8C0A-46B40181007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BF82B60-65A4-4651-B7AC-457197A1794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AE05A24-E6B2-4F19-8187-E05404DDFAC1}" type="datetimeFigureOut">
              <a:rPr lang="en-US" smtClean="0"/>
              <a:t>10/2/2021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B91F0B3-1F82-4CB9-948B-54816CA411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2558973-17E2-4AC0-B307-DC5FF8B283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19D6985-D912-4716-AB85-C6A0C802E0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69974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A00343-E176-4A72-A066-DA784FB4C2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3679096-A8C5-4683-9E21-25C3EE29AED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AE05A24-E6B2-4F19-8187-E05404DDFAC1}" type="datetimeFigureOut">
              <a:rPr lang="en-US" smtClean="0"/>
              <a:t>10/2/2021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E747877-EDFA-4936-A209-2DE215DC10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B9F1632-1771-483E-8462-BE0859E87F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19D6985-D912-4716-AB85-C6A0C802E0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1474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881893D-ECC2-40C9-B145-0B91076720A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AE05A24-E6B2-4F19-8187-E05404DDFAC1}" type="datetimeFigureOut">
              <a:rPr lang="en-US" smtClean="0"/>
              <a:t>10/2/2021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B77B98A-ADE5-4BEF-BCA7-66123A45C0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327F5F3-7349-4F28-9E29-E38A05DD07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19D6985-D912-4716-AB85-C6A0C802E0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65649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6D92AA-B79A-4B54-9962-CE143E2E23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F83DC35-4FC4-4B64-B8BB-E697E192014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7C8EF95-E0E8-4E17-ADD6-9AF3CB41805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FB50430-F21A-4CBC-971A-449321AD812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AE05A24-E6B2-4F19-8187-E05404DDFAC1}" type="datetimeFigureOut">
              <a:rPr lang="en-US" smtClean="0"/>
              <a:t>10/2/2021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0270CAA-755A-42AA-901B-FD7EE8099A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E0354CB-A19A-42C3-AACB-BA943B42E1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19D6985-D912-4716-AB85-C6A0C802E0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54034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251E4A-3D43-47AF-9878-50CE836000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C26DBA4-080D-47B9-94F5-618A440F218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8F60551-B4CE-483E-B3C4-D160D297ED6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494EB44-9F65-48E1-A7FC-4D5EBBB2603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AE05A24-E6B2-4F19-8187-E05404DDFAC1}" type="datetimeFigureOut">
              <a:rPr lang="en-US" smtClean="0"/>
              <a:t>10/2/2021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D03FD8E-513D-4C6D-9CB6-F712719B90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7BA1A3E-B4B4-4404-A363-4A8E556848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19D6985-D912-4716-AB85-C6A0C802E0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60506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gif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ame 6">
            <a:extLst>
              <a:ext uri="{FF2B5EF4-FFF2-40B4-BE49-F238E27FC236}">
                <a16:creationId xmlns:a16="http://schemas.microsoft.com/office/drawing/2014/main" id="{3110347F-1489-49DE-980E-09009A243461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frame">
            <a:avLst>
              <a:gd name="adj1" fmla="val 2244"/>
            </a:avLst>
          </a:prstGeom>
          <a:pattFill prst="solidDmnd">
            <a:fgClr>
              <a:schemeClr val="accent2">
                <a:lumMod val="75000"/>
              </a:schemeClr>
            </a:fgClr>
            <a:bgClr>
              <a:schemeClr val="bg1"/>
            </a:bgClr>
          </a:patt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EE385C26-8E20-4AF3-91A6-5CE3F017012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334" b="26000"/>
          <a:stretch/>
        </p:blipFill>
        <p:spPr>
          <a:xfrm>
            <a:off x="10958513" y="171450"/>
            <a:ext cx="1166814" cy="871537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AF3BF18E-0098-42D9-B3DC-34108333A877}"/>
              </a:ext>
            </a:extLst>
          </p:cNvPr>
          <p:cNvPicPr>
            <a:picLocks noChangeAspect="1"/>
          </p:cNvPicPr>
          <p:nvPr userDrawn="1"/>
        </p:nvPicPr>
        <p:blipFill>
          <a:blip r:embed="rId1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825" y="171451"/>
            <a:ext cx="981075" cy="981075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B8A6E520-D0E3-4872-9D2F-50338E48BAF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610" t="11144" r="9970" b="10557"/>
          <a:stretch/>
        </p:blipFill>
        <p:spPr>
          <a:xfrm>
            <a:off x="123825" y="5780051"/>
            <a:ext cx="981075" cy="992224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DAA36934-DE38-4DE8-B01B-7A9CEBF1D13C}"/>
              </a:ext>
            </a:extLst>
          </p:cNvPr>
          <p:cNvPicPr>
            <a:picLocks noChangeAspect="1"/>
          </p:cNvPicPr>
          <p:nvPr userDrawn="1"/>
        </p:nvPicPr>
        <p:blipFill>
          <a:blip r:embed="rId1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64802" y="5730802"/>
            <a:ext cx="992224" cy="9922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68233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98AFC64-9E63-45BC-BE75-0C4BBCD53E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2ACD995-DFC5-447E-99C4-2272BB01664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6EA4550-ED0D-4DDF-A308-96326570421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64EE864-DC02-4646-8988-2C46DE639AF7}" type="datetimeFigureOut">
              <a:rPr lang="en-IN" smtClean="0"/>
              <a:t>02-10-2021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F05D972-C0B8-4775-828D-BE97EE9EBA6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94AA1C1-42F2-4546-AA7E-06CF9B760AD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B69005E-5522-43AA-B7B8-85674D51CA57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2117652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8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gif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40.png"/><Relationship Id="rId4" Type="http://schemas.openxmlformats.org/officeDocument/2006/relationships/image" Target="../media/image39.gi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41.gif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image" Target="../media/image43.gif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gif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gif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gi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7" Type="http://schemas.openxmlformats.org/officeDocument/2006/relationships/image" Target="../media/image7.gi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gif"/><Relationship Id="rId2" Type="http://schemas.openxmlformats.org/officeDocument/2006/relationships/image" Target="../media/image48.gif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gif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gi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7" Type="http://schemas.openxmlformats.org/officeDocument/2006/relationships/image" Target="../media/image20.png"/><Relationship Id="rId2" Type="http://schemas.openxmlformats.org/officeDocument/2006/relationships/image" Target="../media/image15.gi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7" Type="http://schemas.openxmlformats.org/officeDocument/2006/relationships/image" Target="../media/image28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7.png"/><Relationship Id="rId5" Type="http://schemas.openxmlformats.org/officeDocument/2006/relationships/image" Target="../media/image26.jpeg"/><Relationship Id="rId4" Type="http://schemas.openxmlformats.org/officeDocument/2006/relationships/image" Target="../media/image2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: Shape 7">
            <a:extLst>
              <a:ext uri="{FF2B5EF4-FFF2-40B4-BE49-F238E27FC236}">
                <a16:creationId xmlns:a16="http://schemas.microsoft.com/office/drawing/2014/main" id="{E1CE2F86-D177-4BE2-A5BE-16EDED4A3EAC}"/>
              </a:ext>
            </a:extLst>
          </p:cNvPr>
          <p:cNvSpPr/>
          <p:nvPr/>
        </p:nvSpPr>
        <p:spPr>
          <a:xfrm>
            <a:off x="0" y="-58106"/>
            <a:ext cx="12191999" cy="6916105"/>
          </a:xfrm>
          <a:custGeom>
            <a:avLst/>
            <a:gdLst>
              <a:gd name="connsiteX0" fmla="*/ 0 w 12192000"/>
              <a:gd name="connsiteY0" fmla="*/ 0 h 6858000"/>
              <a:gd name="connsiteX1" fmla="*/ 753978 w 12192000"/>
              <a:gd name="connsiteY1" fmla="*/ 0 h 6858000"/>
              <a:gd name="connsiteX2" fmla="*/ 2053388 w 12192000"/>
              <a:gd name="connsiteY2" fmla="*/ 4507830 h 6858000"/>
              <a:gd name="connsiteX3" fmla="*/ 11566355 w 12192000"/>
              <a:gd name="connsiteY3" fmla="*/ 0 h 6858000"/>
              <a:gd name="connsiteX4" fmla="*/ 12192000 w 12192000"/>
              <a:gd name="connsiteY4" fmla="*/ 0 h 6858000"/>
              <a:gd name="connsiteX5" fmla="*/ 12192000 w 12192000"/>
              <a:gd name="connsiteY5" fmla="*/ 6858000 h 6858000"/>
              <a:gd name="connsiteX6" fmla="*/ 0 w 12192000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192000" h="6858000">
                <a:moveTo>
                  <a:pt x="0" y="0"/>
                </a:moveTo>
                <a:lnTo>
                  <a:pt x="753978" y="0"/>
                </a:lnTo>
                <a:lnTo>
                  <a:pt x="2053388" y="4507830"/>
                </a:lnTo>
                <a:lnTo>
                  <a:pt x="11566355" y="0"/>
                </a:ln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tx1">
              <a:lumMod val="95000"/>
              <a:lumOff val="5000"/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Freeform: Shape 6">
            <a:extLst>
              <a:ext uri="{FF2B5EF4-FFF2-40B4-BE49-F238E27FC236}">
                <a16:creationId xmlns:a16="http://schemas.microsoft.com/office/drawing/2014/main" id="{AF4EE27F-14C8-4350-B7B8-31BD5CEA2F1D}"/>
              </a:ext>
            </a:extLst>
          </p:cNvPr>
          <p:cNvSpPr/>
          <p:nvPr/>
        </p:nvSpPr>
        <p:spPr>
          <a:xfrm flipV="1">
            <a:off x="753979" y="-2"/>
            <a:ext cx="10812379" cy="5197643"/>
          </a:xfrm>
          <a:custGeom>
            <a:avLst/>
            <a:gdLst>
              <a:gd name="connsiteX0" fmla="*/ 1 w 10812379"/>
              <a:gd name="connsiteY0" fmla="*/ 5197637 h 5197643"/>
              <a:gd name="connsiteX1" fmla="*/ 1299410 w 10812379"/>
              <a:gd name="connsiteY1" fmla="*/ 689810 h 5197643"/>
              <a:gd name="connsiteX2" fmla="*/ 10812343 w 10812379"/>
              <a:gd name="connsiteY2" fmla="*/ 5197624 h 5197643"/>
              <a:gd name="connsiteX3" fmla="*/ 1010653 w 10812379"/>
              <a:gd name="connsiteY3" fmla="*/ 0 h 5197643"/>
              <a:gd name="connsiteX4" fmla="*/ 0 w 10812379"/>
              <a:gd name="connsiteY4" fmla="*/ 5197643 h 5197643"/>
              <a:gd name="connsiteX5" fmla="*/ 10812379 w 10812379"/>
              <a:gd name="connsiteY5" fmla="*/ 5197643 h 5197643"/>
              <a:gd name="connsiteX6" fmla="*/ 10812375 w 10812379"/>
              <a:gd name="connsiteY6" fmla="*/ 5197641 h 5197643"/>
              <a:gd name="connsiteX7" fmla="*/ 1 w 10812379"/>
              <a:gd name="connsiteY7" fmla="*/ 5197641 h 51976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0812379" h="5197643">
                <a:moveTo>
                  <a:pt x="1" y="5197637"/>
                </a:moveTo>
                <a:lnTo>
                  <a:pt x="1299410" y="689810"/>
                </a:lnTo>
                <a:lnTo>
                  <a:pt x="10812343" y="5197624"/>
                </a:lnTo>
                <a:lnTo>
                  <a:pt x="1010653" y="0"/>
                </a:lnTo>
                <a:close/>
                <a:moveTo>
                  <a:pt x="0" y="5197643"/>
                </a:moveTo>
                <a:lnTo>
                  <a:pt x="10812379" y="5197643"/>
                </a:lnTo>
                <a:lnTo>
                  <a:pt x="10812375" y="5197641"/>
                </a:lnTo>
                <a:lnTo>
                  <a:pt x="1" y="5197641"/>
                </a:lnTo>
                <a:close/>
              </a:path>
            </a:pathLst>
          </a:custGeom>
          <a:gradFill flip="none" rotWithShape="1">
            <a:gsLst>
              <a:gs pos="100000">
                <a:srgbClr val="A8049C"/>
              </a:gs>
              <a:gs pos="0">
                <a:srgbClr val="FF9933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07DE3391-63D2-48E1-9BE6-7690A33DDDB8}"/>
              </a:ext>
            </a:extLst>
          </p:cNvPr>
          <p:cNvSpPr/>
          <p:nvPr/>
        </p:nvSpPr>
        <p:spPr>
          <a:xfrm>
            <a:off x="7509127" y="5197641"/>
            <a:ext cx="858086" cy="412492"/>
          </a:xfrm>
          <a:custGeom>
            <a:avLst/>
            <a:gdLst>
              <a:gd name="connsiteX0" fmla="*/ 1 w 10812379"/>
              <a:gd name="connsiteY0" fmla="*/ 5197637 h 5197643"/>
              <a:gd name="connsiteX1" fmla="*/ 1299410 w 10812379"/>
              <a:gd name="connsiteY1" fmla="*/ 689810 h 5197643"/>
              <a:gd name="connsiteX2" fmla="*/ 10812343 w 10812379"/>
              <a:gd name="connsiteY2" fmla="*/ 5197624 h 5197643"/>
              <a:gd name="connsiteX3" fmla="*/ 1010653 w 10812379"/>
              <a:gd name="connsiteY3" fmla="*/ 0 h 5197643"/>
              <a:gd name="connsiteX4" fmla="*/ 0 w 10812379"/>
              <a:gd name="connsiteY4" fmla="*/ 5197643 h 5197643"/>
              <a:gd name="connsiteX5" fmla="*/ 10812379 w 10812379"/>
              <a:gd name="connsiteY5" fmla="*/ 5197643 h 5197643"/>
              <a:gd name="connsiteX6" fmla="*/ 10812375 w 10812379"/>
              <a:gd name="connsiteY6" fmla="*/ 5197641 h 5197643"/>
              <a:gd name="connsiteX7" fmla="*/ 1 w 10812379"/>
              <a:gd name="connsiteY7" fmla="*/ 5197641 h 51976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0812379" h="5197643">
                <a:moveTo>
                  <a:pt x="1" y="5197637"/>
                </a:moveTo>
                <a:lnTo>
                  <a:pt x="1299410" y="689810"/>
                </a:lnTo>
                <a:lnTo>
                  <a:pt x="10812343" y="5197624"/>
                </a:lnTo>
                <a:lnTo>
                  <a:pt x="1010653" y="0"/>
                </a:lnTo>
                <a:close/>
                <a:moveTo>
                  <a:pt x="0" y="5197643"/>
                </a:moveTo>
                <a:lnTo>
                  <a:pt x="10812379" y="5197643"/>
                </a:lnTo>
                <a:lnTo>
                  <a:pt x="10812375" y="5197641"/>
                </a:lnTo>
                <a:lnTo>
                  <a:pt x="1" y="5197641"/>
                </a:lnTo>
                <a:close/>
              </a:path>
            </a:pathLst>
          </a:custGeom>
          <a:gradFill flip="none" rotWithShape="1">
            <a:gsLst>
              <a:gs pos="100000">
                <a:srgbClr val="A8049C"/>
              </a:gs>
              <a:gs pos="0">
                <a:srgbClr val="FF9933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5271B71-9E4A-470C-A7B7-7F4611B998BC}"/>
              </a:ext>
            </a:extLst>
          </p:cNvPr>
          <p:cNvSpPr txBox="1"/>
          <p:nvPr/>
        </p:nvSpPr>
        <p:spPr>
          <a:xfrm>
            <a:off x="6935372" y="5630344"/>
            <a:ext cx="511348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IN" sz="2000" b="1" spc="300" dirty="0">
                <a:solidFill>
                  <a:prstClr val="white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Thanks for enjoying my class</a:t>
            </a:r>
            <a:endParaRPr kumimoji="0" lang="en-IN" sz="2000" b="1" i="0" u="none" strike="noStrike" kern="1200" cap="none" spc="30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E1313139-A705-461D-929D-41BA83C35206}"/>
              </a:ext>
            </a:extLst>
          </p:cNvPr>
          <p:cNvSpPr txBox="1"/>
          <p:nvPr/>
        </p:nvSpPr>
        <p:spPr>
          <a:xfrm>
            <a:off x="7332478" y="6153564"/>
            <a:ext cx="393031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IN" sz="3200" dirty="0">
                <a:solidFill>
                  <a:srgbClr val="FF993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Congratulation all</a:t>
            </a:r>
            <a:endParaRPr kumimoji="0" lang="en-IN" sz="3200" b="0" i="0" u="none" strike="noStrike" kern="1200" cap="none" spc="0" normalizeH="0" baseline="0" noProof="0" dirty="0">
              <a:ln>
                <a:noFill/>
              </a:ln>
              <a:solidFill>
                <a:srgbClr val="FF9933"/>
              </a:solidFill>
              <a:effectLst/>
              <a:uLnTx/>
              <a:uFillTx/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025C4F43-4772-4553-8812-BB02E62C83D2}"/>
              </a:ext>
            </a:extLst>
          </p:cNvPr>
          <p:cNvSpPr txBox="1"/>
          <p:nvPr/>
        </p:nvSpPr>
        <p:spPr>
          <a:xfrm>
            <a:off x="5461101" y="3429000"/>
            <a:ext cx="608119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IN" sz="3200" b="1" dirty="0">
                <a:solidFill>
                  <a:prstClr val="white">
                    <a:lumMod val="95000"/>
                  </a:prst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Welcome to multimedia class </a:t>
            </a:r>
            <a:endParaRPr kumimoji="0" lang="en-IN" sz="3200" b="1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95000"/>
                </a:prstClr>
              </a:solidFill>
              <a:effectLst/>
              <a:uLnTx/>
              <a:uFillTx/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2ED54B2B-5FBA-4696-B56D-954DEB305746}"/>
              </a:ext>
            </a:extLst>
          </p:cNvPr>
          <p:cNvSpPr txBox="1"/>
          <p:nvPr/>
        </p:nvSpPr>
        <p:spPr>
          <a:xfrm>
            <a:off x="5867400" y="4286187"/>
            <a:ext cx="577515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IN" sz="2800" b="1" dirty="0">
                <a:solidFill>
                  <a:prstClr val="white">
                    <a:lumMod val="95000"/>
                  </a:prst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Use mask, stay safe.</a:t>
            </a:r>
            <a:endParaRPr kumimoji="0" lang="en-IN" sz="2800" b="1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95000"/>
                </a:prstClr>
              </a:solidFill>
              <a:effectLst/>
              <a:uLnTx/>
              <a:uFillTx/>
              <a:latin typeface="NikoshBAN" panose="02000000000000000000" pitchFamily="2" charset="0"/>
              <a:ea typeface="+mn-ea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479274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2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42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42" presetClass="entr" presetSubtype="0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/>
      <p:bldP spid="11" grpId="0"/>
      <p:bldP spid="12" grpId="0"/>
      <p:bldP spid="13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4648541-B71F-4A12-9A99-B1A5F89ACB7A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088" y="1299382"/>
            <a:ext cx="5806911" cy="3821257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glow rad="63500">
              <a:schemeClr val="accent1">
                <a:satMod val="175000"/>
                <a:alpha val="40000"/>
              </a:schemeClr>
            </a:glow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6E02AD1D-F8A5-4AC5-8F1F-188E8AD52574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30461" y="1299382"/>
            <a:ext cx="5572449" cy="3821257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glow rad="63500">
              <a:schemeClr val="accent1">
                <a:satMod val="175000"/>
                <a:alpha val="40000"/>
              </a:schemeClr>
            </a:glow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F6808994-C47A-4A0F-8711-700C15DE0796}"/>
              </a:ext>
            </a:extLst>
          </p:cNvPr>
          <p:cNvSpPr txBox="1"/>
          <p:nvPr/>
        </p:nvSpPr>
        <p:spPr>
          <a:xfrm>
            <a:off x="560042" y="5345819"/>
            <a:ext cx="11540837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The tortoise felt angry and said to the hare, “Why don’t we have a race? Maybe I can win!” </a:t>
            </a:r>
          </a:p>
        </p:txBody>
      </p:sp>
    </p:spTree>
    <p:extLst>
      <p:ext uri="{BB962C8B-B14F-4D97-AF65-F5344CB8AC3E}">
        <p14:creationId xmlns:p14="http://schemas.microsoft.com/office/powerpoint/2010/main" val="374790447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461A52B-7DE6-4EF8-A934-2788BCCBEBE7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1239" y="1348621"/>
            <a:ext cx="5540922" cy="3659478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glow rad="63500">
              <a:schemeClr val="accent1">
                <a:satMod val="175000"/>
                <a:alpha val="40000"/>
              </a:schemeClr>
            </a:glow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D091438F-4EFB-4E2C-8F25-3DB3D8060D90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-751" b="3353"/>
          <a:stretch/>
        </p:blipFill>
        <p:spPr>
          <a:xfrm>
            <a:off x="6339841" y="1345104"/>
            <a:ext cx="5529415" cy="3659478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glow rad="63500">
              <a:schemeClr val="accent1">
                <a:satMod val="175000"/>
                <a:alpha val="40000"/>
              </a:schemeClr>
            </a:glow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C86BA6BD-D955-47F3-9E6D-EC0F81D2D4CE}"/>
              </a:ext>
            </a:extLst>
          </p:cNvPr>
          <p:cNvSpPr txBox="1"/>
          <p:nvPr/>
        </p:nvSpPr>
        <p:spPr>
          <a:xfrm>
            <a:off x="311239" y="5131191"/>
            <a:ext cx="11558017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The hare laughed and laughed. “Sure! I will win!” the hare said. They agreed to start next to a big tree and finish at the river. Then they called their friends to watch.</a:t>
            </a:r>
            <a:endParaRPr lang="en-US" sz="280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917EAA9-31EF-4377-A0AC-555873E95048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12356936" y="1345104"/>
            <a:ext cx="1736173" cy="1191616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glow rad="63500">
              <a:schemeClr val="accent1">
                <a:satMod val="175000"/>
                <a:alpha val="40000"/>
              </a:schemeClr>
            </a:glow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BD0FE424-7E40-4C08-B16A-D210CFB6F7D0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-1755454" y="702656"/>
            <a:ext cx="1873131" cy="1284896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glow rad="63500">
              <a:schemeClr val="accent1">
                <a:satMod val="175000"/>
                <a:alpha val="40000"/>
              </a:schemeClr>
            </a:glow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3058379C-7858-4562-AE37-B6AC599460F9}"/>
              </a:ext>
            </a:extLst>
          </p:cNvPr>
          <p:cNvSpPr txBox="1"/>
          <p:nvPr/>
        </p:nvSpPr>
        <p:spPr>
          <a:xfrm rot="10800000">
            <a:off x="-1677908" y="1422483"/>
            <a:ext cx="1501467" cy="440120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The hare stood beside the tortoise and the race began. 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4842913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gallery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1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2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E738BA02-67E7-4180-BC14-98CD11D73E45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4151" y="1537069"/>
            <a:ext cx="5513050" cy="3783861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glow rad="63500">
              <a:schemeClr val="accent1">
                <a:satMod val="175000"/>
                <a:alpha val="40000"/>
              </a:schemeClr>
            </a:glow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B9957072-47D3-445F-893D-A505451173B7}"/>
              </a:ext>
            </a:extLst>
          </p:cNvPr>
          <p:cNvSpPr txBox="1"/>
          <p:nvPr/>
        </p:nvSpPr>
        <p:spPr>
          <a:xfrm>
            <a:off x="448563" y="5661899"/>
            <a:ext cx="11294871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The hare stood beside the tortoise and the race began. </a:t>
            </a:r>
            <a:endParaRPr lang="en-US" sz="3200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5D90FC5B-FD48-4529-8DC9-D1A92E2A9C0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861" y="1537069"/>
            <a:ext cx="5516138" cy="3783861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glow rad="63500">
              <a:schemeClr val="accent1">
                <a:satMod val="175000"/>
                <a:alpha val="40000"/>
              </a:schemeClr>
            </a:glow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</p:spTree>
    <p:extLst>
      <p:ext uri="{BB962C8B-B14F-4D97-AF65-F5344CB8AC3E}">
        <p14:creationId xmlns:p14="http://schemas.microsoft.com/office/powerpoint/2010/main" val="315441610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8DC28E8F-F961-4B17-877A-D860793FB97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993" b="18765"/>
          <a:stretch/>
        </p:blipFill>
        <p:spPr>
          <a:xfrm>
            <a:off x="3530185" y="337625"/>
            <a:ext cx="5131630" cy="914400"/>
          </a:xfrm>
          <a:prstGeom prst="rect">
            <a:avLst/>
          </a:prstGeom>
          <a:ln w="88900" cap="sq" cmpd="thickThin">
            <a:solidFill>
              <a:schemeClr val="accent1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3" name="Cloud 2">
            <a:extLst>
              <a:ext uri="{FF2B5EF4-FFF2-40B4-BE49-F238E27FC236}">
                <a16:creationId xmlns:a16="http://schemas.microsoft.com/office/drawing/2014/main" id="{5D5D1077-F32E-4305-894B-646DDB667771}"/>
              </a:ext>
            </a:extLst>
          </p:cNvPr>
          <p:cNvSpPr/>
          <p:nvPr/>
        </p:nvSpPr>
        <p:spPr>
          <a:xfrm>
            <a:off x="308237" y="1440021"/>
            <a:ext cx="7161708" cy="3977958"/>
          </a:xfrm>
          <a:prstGeom prst="cloud">
            <a:avLst/>
          </a:prstGeom>
          <a:noFill/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Dear students,</a:t>
            </a:r>
          </a:p>
          <a:p>
            <a:pPr algn="ctr"/>
            <a:r>
              <a:rPr lang="en-US" sz="4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open your book at page </a:t>
            </a:r>
            <a:r>
              <a:rPr lang="en-US" sz="4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54. </a:t>
            </a:r>
            <a:r>
              <a:rPr lang="en-US" sz="4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Say after me.</a:t>
            </a:r>
          </a:p>
        </p:txBody>
      </p:sp>
      <p:pic>
        <p:nvPicPr>
          <p:cNvPr id="4" name="Picture 3" descr="teacher reading.jpg">
            <a:extLst>
              <a:ext uri="{FF2B5EF4-FFF2-40B4-BE49-F238E27FC236}">
                <a16:creationId xmlns:a16="http://schemas.microsoft.com/office/drawing/2014/main" id="{81855B64-F5DF-43C8-97F2-C215CFC4EA42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9087729" y="794825"/>
            <a:ext cx="2458409" cy="1991058"/>
          </a:xfrm>
          <a:prstGeom prst="ellipse">
            <a:avLst/>
          </a:prstGeom>
          <a:ln w="38100">
            <a:solidFill>
              <a:srgbClr val="00B0F0"/>
            </a:solidFill>
          </a:ln>
        </p:spPr>
      </p:pic>
    </p:spTree>
    <p:extLst>
      <p:ext uri="{BB962C8B-B14F-4D97-AF65-F5344CB8AC3E}">
        <p14:creationId xmlns:p14="http://schemas.microsoft.com/office/powerpoint/2010/main" val="40047469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lip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D975BC9C-26B9-45C8-9EA9-CBAEF2620E91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319" b="24193"/>
          <a:stretch/>
        </p:blipFill>
        <p:spPr>
          <a:xfrm>
            <a:off x="2222696" y="356381"/>
            <a:ext cx="7540283" cy="924732"/>
          </a:xfrm>
          <a:prstGeom prst="rect">
            <a:avLst/>
          </a:prstGeom>
          <a:ln w="88900" cap="sq" cmpd="thickThin">
            <a:solidFill>
              <a:schemeClr val="accent1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A51A7067-3184-4756-8FE5-BF35EAED377B}"/>
              </a:ext>
            </a:extLst>
          </p:cNvPr>
          <p:cNvSpPr txBox="1"/>
          <p:nvPr/>
        </p:nvSpPr>
        <p:spPr>
          <a:xfrm>
            <a:off x="1508758" y="1565239"/>
            <a:ext cx="9618785" cy="48320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One day, a hare was walking in the forest when he saw a tortoise. The hare was the fastest animal in the forest.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The tortoise was the slowest animal in the forest. The hare called out to the tortoise, `` Hurry up! you are so slow! can`t you walk faster? can`t you run? </a:t>
            </a:r>
            <a:r>
              <a:rPr lang="en-US" sz="280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The tortoise felt angry and said to the hare, “Why don’t we have a race? Maybe I can win!” 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The hare laughed and laughed. “Sure! I will win!” the hare said. They agreed to start next to a big tree and finish at the river. Then they called their friends to watch.</a:t>
            </a:r>
            <a:r>
              <a:rPr lang="en-US" sz="2800" dirty="0"/>
              <a:t> 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The hare stood beside the tortoise and the race began. </a:t>
            </a:r>
            <a:endParaRPr lang="en-US" sz="2800" dirty="0"/>
          </a:p>
        </p:txBody>
      </p:sp>
      <p:pic>
        <p:nvPicPr>
          <p:cNvPr id="4" name="[2021-07-06][15-28-08]">
            <a:hlinkClick r:id="" action="ppaction://media"/>
            <a:extLst>
              <a:ext uri="{FF2B5EF4-FFF2-40B4-BE49-F238E27FC236}">
                <a16:creationId xmlns:a16="http://schemas.microsoft.com/office/drawing/2014/main" id="{905C9335-5FDE-4F87-9433-5156B2A7A6F8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5486400" y="6110543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12343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switch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3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mph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8000"/>
                                  </p:iterate>
                                  <p:childTnLst>
                                    <p:set>
                                      <p:cBhvr override="childStyle">
                                        <p:cTn id="18" dur="1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9" dur="1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0" dur="1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2" dur="64862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3" grpId="0"/>
      <p:bldP spid="3" grpId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hought Bubble: Cloud 1">
            <a:extLst>
              <a:ext uri="{FF2B5EF4-FFF2-40B4-BE49-F238E27FC236}">
                <a16:creationId xmlns:a16="http://schemas.microsoft.com/office/drawing/2014/main" id="{EAA25451-30E8-40B0-8C83-448B216F0F76}"/>
              </a:ext>
            </a:extLst>
          </p:cNvPr>
          <p:cNvSpPr/>
          <p:nvPr/>
        </p:nvSpPr>
        <p:spPr>
          <a:xfrm>
            <a:off x="909712" y="2208628"/>
            <a:ext cx="6478174" cy="1641207"/>
          </a:xfrm>
          <a:prstGeom prst="cloudCallout">
            <a:avLst/>
          </a:prstGeom>
          <a:noFill/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en-US" sz="32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Dear students, read the text silently.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21A80E3-AA83-4572-9F29-BA311D0458D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889" b="1511"/>
          <a:stretch/>
        </p:blipFill>
        <p:spPr>
          <a:xfrm>
            <a:off x="3003449" y="594547"/>
            <a:ext cx="6478174" cy="877736"/>
          </a:xfrm>
          <a:prstGeom prst="rect">
            <a:avLst/>
          </a:prstGeom>
          <a:ln w="88900" cap="sq" cmpd="thickThin">
            <a:solidFill>
              <a:schemeClr val="accent1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4" name="Picture 3" descr="ss reading 2.jpg">
            <a:extLst>
              <a:ext uri="{FF2B5EF4-FFF2-40B4-BE49-F238E27FC236}">
                <a16:creationId xmlns:a16="http://schemas.microsoft.com/office/drawing/2014/main" id="{693B1882-0386-4859-BD12-004D0B511250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784387" y="1472282"/>
            <a:ext cx="3816503" cy="3359743"/>
          </a:xfrm>
          <a:prstGeom prst="ellipse">
            <a:avLst/>
          </a:prstGeom>
          <a:ln w="38100">
            <a:solidFill>
              <a:schemeClr val="accent1"/>
            </a:solidFill>
          </a:ln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9D12775F-A8D1-4155-8678-9B5ED6A7C041}"/>
              </a:ext>
            </a:extLst>
          </p:cNvPr>
          <p:cNvSpPr txBox="1"/>
          <p:nvPr/>
        </p:nvSpPr>
        <p:spPr>
          <a:xfrm>
            <a:off x="591110" y="4832025"/>
            <a:ext cx="10860259" cy="1431429"/>
          </a:xfrm>
          <a:prstGeom prst="horizontalScroll">
            <a:avLst/>
          </a:prstGeom>
          <a:noFill/>
          <a:ln w="38100">
            <a:solidFill>
              <a:schemeClr val="accent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Open your English book at page number 54 read and point out with your finger.</a:t>
            </a:r>
          </a:p>
        </p:txBody>
      </p:sp>
    </p:spTree>
    <p:extLst>
      <p:ext uri="{BB962C8B-B14F-4D97-AF65-F5344CB8AC3E}">
        <p14:creationId xmlns:p14="http://schemas.microsoft.com/office/powerpoint/2010/main" val="14081162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blinds/>
      </p:transition>
    </mc:Choice>
    <mc:Fallback xmlns="">
      <p:transition spd="slow">
        <p:blinds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17331D79-6B20-41FD-8896-077C3CEF0141}"/>
              </a:ext>
            </a:extLst>
          </p:cNvPr>
          <p:cNvSpPr txBox="1"/>
          <p:nvPr/>
        </p:nvSpPr>
        <p:spPr>
          <a:xfrm>
            <a:off x="426721" y="1704669"/>
            <a:ext cx="7507457" cy="3513832"/>
          </a:xfrm>
          <a:prstGeom prst="cloud">
            <a:avLst/>
          </a:prstGeom>
          <a:ln w="88900" cap="sq" cmpd="thickThin">
            <a:solidFill>
              <a:srgbClr val="00B05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Dear students read the text loudly.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A06A043-2566-44DC-8F4E-C2D8F4CF27E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2925" y="275113"/>
            <a:ext cx="5441413" cy="878439"/>
          </a:xfrm>
          <a:prstGeom prst="rect">
            <a:avLst/>
          </a:prstGeom>
          <a:ln w="88900" cap="sq" cmpd="thickThin">
            <a:solidFill>
              <a:srgbClr val="00B05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1CB163F3-0A3B-40B7-AE3A-AA8AAF4D6749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96279" y="1039594"/>
            <a:ext cx="3221928" cy="2389406"/>
          </a:xfrm>
          <a:prstGeom prst="ellipse">
            <a:avLst/>
          </a:prstGeom>
          <a:ln w="38100">
            <a:solidFill>
              <a:schemeClr val="accent2">
                <a:lumMod val="75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37012726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 dir="vert"/>
      </p:transition>
    </mc:Choice>
    <mc:Fallback xmlns="">
      <p:transition spd="slow">
        <p:checker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03727A7D-33F7-4CD0-91EA-7EF00B7DDE08}"/>
              </a:ext>
            </a:extLst>
          </p:cNvPr>
          <p:cNvSpPr txBox="1"/>
          <p:nvPr/>
        </p:nvSpPr>
        <p:spPr>
          <a:xfrm>
            <a:off x="455395" y="1590118"/>
            <a:ext cx="11281205" cy="584775"/>
          </a:xfrm>
          <a:prstGeom prst="rect">
            <a:avLst/>
          </a:prstGeom>
          <a:noFill/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Write ‘True’ for correct statement or ‘False’ for incorrect statement. 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99BD7C1-B7CA-428D-BAF9-142F9AE9005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3143" y="601102"/>
            <a:ext cx="7005711" cy="819150"/>
          </a:xfrm>
          <a:prstGeom prst="rect">
            <a:avLst/>
          </a:prstGeom>
          <a:ln w="88900" cap="sq" cmpd="thickThin">
            <a:solidFill>
              <a:srgbClr val="00B05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4" name="Rounded Rectangle 1">
            <a:extLst>
              <a:ext uri="{FF2B5EF4-FFF2-40B4-BE49-F238E27FC236}">
                <a16:creationId xmlns:a16="http://schemas.microsoft.com/office/drawing/2014/main" id="{A0DECAB5-F94F-4D5C-993A-B4D209C04E82}"/>
              </a:ext>
            </a:extLst>
          </p:cNvPr>
          <p:cNvSpPr/>
          <p:nvPr/>
        </p:nvSpPr>
        <p:spPr>
          <a:xfrm>
            <a:off x="1350495" y="2174893"/>
            <a:ext cx="9491004" cy="4379598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/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a) The hare was the fastest animal.  </a:t>
            </a:r>
          </a:p>
          <a:p>
            <a:pPr marL="342900" indent="-342900"/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b) The tortoise laughed and laughed. </a:t>
            </a:r>
          </a:p>
          <a:p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c) The tortoise called out the hare at first. 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d) The Tortoise felt angry.</a:t>
            </a:r>
          </a:p>
          <a:p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d) The hare and the tortoise  agreed to start a race. </a:t>
            </a:r>
          </a:p>
          <a:p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e) The hare was dancing in the forest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C205944-8F01-4F29-80A9-C7C8042A3088}"/>
              </a:ext>
            </a:extLst>
          </p:cNvPr>
          <p:cNvSpPr txBox="1"/>
          <p:nvPr/>
        </p:nvSpPr>
        <p:spPr>
          <a:xfrm>
            <a:off x="5648178" y="2975317"/>
            <a:ext cx="914400" cy="9144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17681B3-E196-4311-8A66-9329E2CCCBC3}"/>
              </a:ext>
            </a:extLst>
          </p:cNvPr>
          <p:cNvSpPr txBox="1"/>
          <p:nvPr/>
        </p:nvSpPr>
        <p:spPr>
          <a:xfrm>
            <a:off x="5648178" y="2975317"/>
            <a:ext cx="914400" cy="9144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50F1D52-C3E3-4666-A1BB-8333C661D9F9}"/>
              </a:ext>
            </a:extLst>
          </p:cNvPr>
          <p:cNvSpPr txBox="1"/>
          <p:nvPr/>
        </p:nvSpPr>
        <p:spPr>
          <a:xfrm>
            <a:off x="8557844" y="2605985"/>
            <a:ext cx="104101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True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90440DA-847E-4891-B8F3-E14327E0CA38}"/>
              </a:ext>
            </a:extLst>
          </p:cNvPr>
          <p:cNvSpPr txBox="1"/>
          <p:nvPr/>
        </p:nvSpPr>
        <p:spPr>
          <a:xfrm>
            <a:off x="9005394" y="3102706"/>
            <a:ext cx="116554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False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0EE11A1-B996-4362-82D6-D5E0BE74489D}"/>
              </a:ext>
            </a:extLst>
          </p:cNvPr>
          <p:cNvSpPr txBox="1"/>
          <p:nvPr/>
        </p:nvSpPr>
        <p:spPr>
          <a:xfrm>
            <a:off x="9804908" y="3612716"/>
            <a:ext cx="116554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False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9C97633-70BC-4B5A-99DE-7CD2DA28A6B4}"/>
              </a:ext>
            </a:extLst>
          </p:cNvPr>
          <p:cNvSpPr txBox="1"/>
          <p:nvPr/>
        </p:nvSpPr>
        <p:spPr>
          <a:xfrm>
            <a:off x="2900282" y="5093625"/>
            <a:ext cx="104101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True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A5CE4D79-FCF2-4818-A351-E24345365EF5}"/>
              </a:ext>
            </a:extLst>
          </p:cNvPr>
          <p:cNvSpPr txBox="1"/>
          <p:nvPr/>
        </p:nvSpPr>
        <p:spPr>
          <a:xfrm>
            <a:off x="9078349" y="5579103"/>
            <a:ext cx="116554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False</a:t>
            </a:r>
          </a:p>
        </p:txBody>
      </p:sp>
    </p:spTree>
    <p:extLst>
      <p:ext uri="{BB962C8B-B14F-4D97-AF65-F5344CB8AC3E}">
        <p14:creationId xmlns:p14="http://schemas.microsoft.com/office/powerpoint/2010/main" val="146975122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animBg="1"/>
      <p:bldP spid="7" grpId="0"/>
      <p:bldP spid="8" grpId="0"/>
      <p:bldP spid="9" grpId="0"/>
      <p:bldP spid="10" grpId="0"/>
      <p:bldP spid="11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6FD2FC40-5C20-4C42-ADE9-9641066B37D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859" b="31538"/>
          <a:stretch/>
        </p:blipFill>
        <p:spPr>
          <a:xfrm>
            <a:off x="3810000" y="346455"/>
            <a:ext cx="4572000" cy="731521"/>
          </a:xfrm>
          <a:prstGeom prst="rect">
            <a:avLst/>
          </a:prstGeom>
          <a:ln w="88900" cap="sq" cmpd="thickThin">
            <a:solidFill>
              <a:srgbClr val="00B05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C35DDB4B-0E2B-4379-9CE1-994848DEFF49}"/>
              </a:ext>
            </a:extLst>
          </p:cNvPr>
          <p:cNvSpPr txBox="1"/>
          <p:nvPr/>
        </p:nvSpPr>
        <p:spPr>
          <a:xfrm>
            <a:off x="1454727" y="1547649"/>
            <a:ext cx="9809017" cy="58477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 dirty="0">
                <a:ln>
                  <a:solidFill>
                    <a:sysClr val="windowText" lastClr="000000"/>
                  </a:solidFill>
                </a:ln>
                <a:latin typeface="Times New Roman" pitchFamily="18" charset="0"/>
                <a:cs typeface="Times New Roman" pitchFamily="18" charset="0"/>
              </a:rPr>
              <a:t>Answer the following questions.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E65EB93-7F29-4741-A247-3C96DF49CEED}"/>
              </a:ext>
            </a:extLst>
          </p:cNvPr>
          <p:cNvSpPr txBox="1"/>
          <p:nvPr/>
        </p:nvSpPr>
        <p:spPr>
          <a:xfrm>
            <a:off x="942109" y="2434340"/>
            <a:ext cx="9268691" cy="584775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 dirty="0">
                <a:ln>
                  <a:solidFill>
                    <a:sysClr val="windowText" lastClr="000000"/>
                  </a:solidFill>
                </a:ln>
                <a:latin typeface="Times New Roman" pitchFamily="18" charset="0"/>
                <a:cs typeface="Times New Roman" pitchFamily="18" charset="0"/>
              </a:rPr>
              <a:t>a) What was hare doing one day?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8724FCE-6C77-4CB2-ADCD-2CE1DDFCF9C7}"/>
              </a:ext>
            </a:extLst>
          </p:cNvPr>
          <p:cNvSpPr txBox="1"/>
          <p:nvPr/>
        </p:nvSpPr>
        <p:spPr>
          <a:xfrm>
            <a:off x="983662" y="3166757"/>
            <a:ext cx="8395866" cy="584775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 dirty="0">
                <a:ln>
                  <a:solidFill>
                    <a:sysClr val="windowText" lastClr="000000"/>
                  </a:solidFill>
                </a:ln>
                <a:latin typeface="Times New Roman" pitchFamily="18" charset="0"/>
                <a:cs typeface="Times New Roman" pitchFamily="18" charset="0"/>
              </a:rPr>
              <a:t>b) Who was the fastest animal in the forest?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F412A39-4DF6-4061-B8D7-D2D0E3FBA049}"/>
              </a:ext>
            </a:extLst>
          </p:cNvPr>
          <p:cNvSpPr txBox="1"/>
          <p:nvPr/>
        </p:nvSpPr>
        <p:spPr>
          <a:xfrm>
            <a:off x="955996" y="3959357"/>
            <a:ext cx="7426004" cy="584775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 dirty="0">
                <a:ln>
                  <a:solidFill>
                    <a:sysClr val="windowText" lastClr="000000"/>
                  </a:solidFill>
                </a:ln>
                <a:latin typeface="Times New Roman" pitchFamily="18" charset="0"/>
                <a:cs typeface="Times New Roman" pitchFamily="18" charset="0"/>
              </a:rPr>
              <a:t>c) What did the hare call out to the tortoise?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6A1A79B-87FF-4285-B118-4227CD4C93A5}"/>
              </a:ext>
            </a:extLst>
          </p:cNvPr>
          <p:cNvSpPr txBox="1"/>
          <p:nvPr/>
        </p:nvSpPr>
        <p:spPr>
          <a:xfrm>
            <a:off x="953653" y="4660395"/>
            <a:ext cx="7426004" cy="584775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 dirty="0">
                <a:ln>
                  <a:solidFill>
                    <a:sysClr val="windowText" lastClr="000000"/>
                  </a:solidFill>
                </a:ln>
                <a:latin typeface="Times New Roman" pitchFamily="18" charset="0"/>
                <a:cs typeface="Times New Roman" pitchFamily="18" charset="0"/>
              </a:rPr>
              <a:t>d) What did the hare and the tortoise agree? 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33253D6-71DE-4F59-AFF6-0A471DABDEDE}"/>
              </a:ext>
            </a:extLst>
          </p:cNvPr>
          <p:cNvSpPr txBox="1"/>
          <p:nvPr/>
        </p:nvSpPr>
        <p:spPr>
          <a:xfrm>
            <a:off x="1454727" y="1612830"/>
            <a:ext cx="8437419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Answers: </a:t>
            </a:r>
          </a:p>
          <a:p>
            <a:pPr marL="342900" indent="-342900">
              <a:buAutoNum type="alphaLcParenR"/>
            </a:pP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One day the hare was walking in the forest.</a:t>
            </a:r>
          </a:p>
          <a:p>
            <a:pPr marL="342900" indent="-342900">
              <a:buAutoNum type="alphaLcParenR"/>
            </a:pP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The hare was the fastest animal in the forest.</a:t>
            </a:r>
          </a:p>
          <a:p>
            <a:pPr marL="342900" indent="-342900">
              <a:buAutoNum type="alphaLcParenR"/>
            </a:pP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The hare called out to the tortoise, “Hurry up! You are so slow!</a:t>
            </a:r>
          </a:p>
          <a:p>
            <a:pPr marL="342900" indent="-342900">
              <a:buAutoNum type="alphaLcParenR"/>
            </a:pP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They agreed to start next to a big tree and finished at the river. </a:t>
            </a:r>
          </a:p>
        </p:txBody>
      </p:sp>
    </p:spTree>
    <p:extLst>
      <p:ext uri="{BB962C8B-B14F-4D97-AF65-F5344CB8AC3E}">
        <p14:creationId xmlns:p14="http://schemas.microsoft.com/office/powerpoint/2010/main" val="203885534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eelOff" invX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"/>
                            </p:stCondLst>
                            <p:childTnLst>
                              <p:par>
                                <p:cTn id="2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3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8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3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8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3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500"/>
                            </p:stCondLst>
                            <p:childTnLst>
                              <p:par>
                                <p:cTn id="5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allAtOnce"/>
      <p:bldP spid="3" grpId="1" build="allAtOnce"/>
      <p:bldP spid="4" grpId="0" animBg="1"/>
      <p:bldP spid="4" grpId="1"/>
      <p:bldP spid="5" grpId="0" animBg="1"/>
      <p:bldP spid="5" grpId="1"/>
      <p:bldP spid="6" grpId="0" animBg="1"/>
      <p:bldP spid="6" grpId="1"/>
      <p:bldP spid="7" grpId="0" animBg="1"/>
      <p:bldP spid="7" grpId="1"/>
      <p:bldP spid="8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3CF8C5F3-8325-4D34-B1D2-F697CAA8742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956" b="23920"/>
          <a:stretch/>
        </p:blipFill>
        <p:spPr>
          <a:xfrm>
            <a:off x="3393976" y="322208"/>
            <a:ext cx="5722327" cy="745587"/>
          </a:xfrm>
          <a:prstGeom prst="rect">
            <a:avLst/>
          </a:prstGeom>
          <a:ln w="88900" cap="sq" cmpd="thickThin">
            <a:solidFill>
              <a:srgbClr val="00B05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71489415-5DFC-4C23-9F18-C1E801FB1176}"/>
              </a:ext>
            </a:extLst>
          </p:cNvPr>
          <p:cNvSpPr txBox="1"/>
          <p:nvPr/>
        </p:nvSpPr>
        <p:spPr>
          <a:xfrm>
            <a:off x="1467142" y="1379916"/>
            <a:ext cx="9575996" cy="707886"/>
          </a:xfrm>
          <a:prstGeom prst="rect">
            <a:avLst/>
          </a:prstGeom>
          <a:noFill/>
          <a:ln w="28575">
            <a:noFill/>
          </a:ln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pPr marL="571500" indent="-571500" algn="ctr">
              <a:buFont typeface="Wingdings" panose="05000000000000000000" pitchFamily="2" charset="2"/>
              <a:buChar char="q"/>
            </a:pPr>
            <a:r>
              <a:rPr lang="en-US" sz="40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Answers the following questions: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2AF0E96-0765-4881-8938-C8CBB52176CB}"/>
              </a:ext>
            </a:extLst>
          </p:cNvPr>
          <p:cNvSpPr txBox="1"/>
          <p:nvPr/>
        </p:nvSpPr>
        <p:spPr>
          <a:xfrm>
            <a:off x="457627" y="2399923"/>
            <a:ext cx="10318225" cy="2862322"/>
          </a:xfrm>
          <a:prstGeom prst="rect">
            <a:avLst/>
          </a:prstGeom>
          <a:noFill/>
          <a:ln w="28575">
            <a:noFill/>
            <a:prstDash val="dash"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Nikosh" pitchFamily="2" charset="0"/>
                <a:cs typeface="Nikosh" pitchFamily="2" charset="0"/>
              </a:rPr>
              <a:t>1.  How was the hare moving ? </a:t>
            </a:r>
          </a:p>
          <a:p>
            <a:pPr marL="742950" indent="-742950">
              <a:buAutoNum type="arabicPeriod" startAt="2"/>
            </a:pPr>
            <a:r>
              <a:rPr lang="en-US" sz="3600" dirty="0">
                <a:latin typeface="Nikosh" pitchFamily="2" charset="0"/>
                <a:cs typeface="Nikosh" pitchFamily="2" charset="0"/>
              </a:rPr>
              <a:t>What did the hare see when he was walking ?</a:t>
            </a:r>
          </a:p>
          <a:p>
            <a:pPr marL="742950" indent="-742950">
              <a:buAutoNum type="arabicPeriod" startAt="2"/>
            </a:pPr>
            <a:r>
              <a:rPr lang="en-US" sz="3600" dirty="0">
                <a:latin typeface="Nikosh" pitchFamily="2" charset="0"/>
                <a:cs typeface="Nikosh" pitchFamily="2" charset="0"/>
              </a:rPr>
              <a:t>Who laughed and laughed? </a:t>
            </a:r>
          </a:p>
          <a:p>
            <a:pPr marL="342900" indent="-342900"/>
            <a:r>
              <a:rPr lang="en-US" sz="3600" dirty="0">
                <a:latin typeface="Nikosh" pitchFamily="2" charset="0"/>
                <a:cs typeface="Nikosh" pitchFamily="2" charset="0"/>
              </a:rPr>
              <a:t>4. Who felt angry ?</a:t>
            </a:r>
          </a:p>
          <a:p>
            <a:pPr marL="342900" indent="-342900"/>
            <a:r>
              <a:rPr lang="en-US" sz="3600" dirty="0">
                <a:latin typeface="Nikosh" pitchFamily="2" charset="0"/>
                <a:cs typeface="Nikosh" pitchFamily="2" charset="0"/>
              </a:rPr>
              <a:t>5. Who came to watch the race?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77C709C-522F-4558-9770-6F3A8BCCF948}"/>
              </a:ext>
            </a:extLst>
          </p:cNvPr>
          <p:cNvSpPr txBox="1"/>
          <p:nvPr/>
        </p:nvSpPr>
        <p:spPr>
          <a:xfrm>
            <a:off x="457627" y="2215257"/>
            <a:ext cx="9220945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Answers:</a:t>
            </a:r>
          </a:p>
          <a:p>
            <a:pPr marL="342900" indent="-342900">
              <a:buAutoNum type="arabicParenR"/>
            </a:pPr>
            <a:r>
              <a:rPr lang="en-US" sz="3200" dirty="0"/>
              <a:t>The hare was moving fast.</a:t>
            </a:r>
          </a:p>
          <a:p>
            <a:pPr marL="342900" indent="-342900">
              <a:buAutoNum type="arabicParenR"/>
            </a:pPr>
            <a:r>
              <a:rPr lang="en-US" sz="3200" dirty="0"/>
              <a:t>The hare saw the tortoise when he  was walking.</a:t>
            </a:r>
          </a:p>
          <a:p>
            <a:pPr marL="342900" indent="-342900">
              <a:buAutoNum type="arabicParenR"/>
            </a:pPr>
            <a:r>
              <a:rPr lang="en-US" sz="3200" dirty="0"/>
              <a:t>The hare laughed and laughed.</a:t>
            </a:r>
          </a:p>
          <a:p>
            <a:pPr marL="342900" indent="-342900">
              <a:buAutoNum type="arabicParenR"/>
            </a:pPr>
            <a:r>
              <a:rPr lang="en-US" sz="3200" dirty="0"/>
              <a:t>The tortoise felt angry.</a:t>
            </a:r>
          </a:p>
          <a:p>
            <a:pPr marL="342900" indent="-342900">
              <a:buAutoNum type="arabicParenR"/>
            </a:pPr>
            <a:r>
              <a:rPr lang="en-US" sz="3200" dirty="0"/>
              <a:t>Other animal came to see the race. </a:t>
            </a:r>
          </a:p>
        </p:txBody>
      </p:sp>
    </p:spTree>
    <p:extLst>
      <p:ext uri="{BB962C8B-B14F-4D97-AF65-F5344CB8AC3E}">
        <p14:creationId xmlns:p14="http://schemas.microsoft.com/office/powerpoint/2010/main" val="382813221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restig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8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3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4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1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2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5" presetID="56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3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1" presetID="56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33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34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3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3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7" presetID="56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39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40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4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4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3" presetID="56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45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46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4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4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 additive="base">
                                        <p:cTn id="52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 additive="base">
                                        <p:cTn id="56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 additive="base">
                                        <p:cTn id="60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 additive="base">
                                        <p:cTn id="64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 additive="base">
                                        <p:cTn id="68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500"/>
                            </p:stCondLst>
                            <p:childTnLst>
                              <p:par>
                                <p:cTn id="72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4" dur="1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5" dur="1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 uiExpand="1" build="p"/>
      <p:bldP spid="4" grpId="1" uiExpand="1" build="p"/>
      <p:bldP spid="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>
            <a:extLst>
              <a:ext uri="{FF2B5EF4-FFF2-40B4-BE49-F238E27FC236}">
                <a16:creationId xmlns:a16="http://schemas.microsoft.com/office/drawing/2014/main" id="{F8259848-0BD8-4AD4-BBDC-AFEAB251CF71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2244"/>
            </a:avLst>
          </a:prstGeom>
          <a:pattFill prst="solidDmnd">
            <a:fgClr>
              <a:schemeClr val="accent2">
                <a:lumMod val="75000"/>
              </a:schemeClr>
            </a:fgClr>
            <a:bgClr>
              <a:schemeClr val="bg1"/>
            </a:bgClr>
          </a:patt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5E72475-A96B-421A-9636-7FC4C31F7092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334" b="26000"/>
          <a:stretch/>
        </p:blipFill>
        <p:spPr>
          <a:xfrm>
            <a:off x="10958513" y="171450"/>
            <a:ext cx="1166814" cy="871537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334BB94B-D398-4AA6-802B-520626CCBA1F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825" y="171451"/>
            <a:ext cx="981075" cy="981075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9BB4BF87-F7EA-43A4-84DF-BAF661406022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610" t="11144" r="9970" b="10557"/>
          <a:stretch/>
        </p:blipFill>
        <p:spPr>
          <a:xfrm>
            <a:off x="123825" y="5780051"/>
            <a:ext cx="981075" cy="992224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7E53C719-BD19-4B7E-97A9-92EF8B4D4CCE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64802" y="5730802"/>
            <a:ext cx="992224" cy="992224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56CB0595-D5FE-474A-A224-1226EE13D84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14114" y="1834638"/>
            <a:ext cx="3883991" cy="3883991"/>
          </a:xfrm>
          <a:prstGeom prst="ellipse">
            <a:avLst/>
          </a:prstGeom>
          <a:ln w="38100">
            <a:solidFill>
              <a:schemeClr val="accent1"/>
            </a:solidFill>
          </a:ln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F767E57A-1091-450C-B75D-F5415BBC015B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967" b="10043"/>
          <a:stretch/>
        </p:blipFill>
        <p:spPr>
          <a:xfrm>
            <a:off x="2390408" y="228638"/>
            <a:ext cx="7188591" cy="1092664"/>
          </a:xfrm>
          <a:prstGeom prst="rect">
            <a:avLst/>
          </a:prstGeom>
          <a:ln w="88900" cap="sq" cmpd="thickThin">
            <a:solidFill>
              <a:schemeClr val="accent1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0723C15D-CFA2-432F-8D1A-B47DC33CCA0C}"/>
              </a:ext>
            </a:extLst>
          </p:cNvPr>
          <p:cNvSpPr txBox="1"/>
          <p:nvPr/>
        </p:nvSpPr>
        <p:spPr>
          <a:xfrm>
            <a:off x="395285" y="1549940"/>
            <a:ext cx="7618829" cy="4893647"/>
          </a:xfrm>
          <a:prstGeom prst="rightArrowCallout">
            <a:avLst/>
          </a:prstGeom>
          <a:solidFill>
            <a:schemeClr val="accent2">
              <a:lumMod val="40000"/>
              <a:lumOff val="60000"/>
            </a:schemeClr>
          </a:solidFill>
          <a:ln w="38100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NikoshBAN" pitchFamily="2" charset="0"/>
                <a:cs typeface="NikoshBAN" pitchFamily="2" charset="0"/>
              </a:rPr>
              <a:t>Lutfor Rahman (M,A, M-Ed)</a:t>
            </a:r>
          </a:p>
          <a:p>
            <a:r>
              <a:rPr lang="en-US" sz="2400" dirty="0">
                <a:latin typeface="NikoshBAN" pitchFamily="2" charset="0"/>
                <a:cs typeface="NikoshBAN" pitchFamily="2" charset="0"/>
              </a:rPr>
              <a:t>Assistant Teacher,</a:t>
            </a:r>
          </a:p>
          <a:p>
            <a:r>
              <a:rPr lang="en-US" sz="2400" dirty="0">
                <a:latin typeface="NikoshBAN" pitchFamily="2" charset="0"/>
                <a:cs typeface="NikoshBAN" pitchFamily="2" charset="0"/>
              </a:rPr>
              <a:t>SB Trainer English, Arts and Crafts and BGS.</a:t>
            </a:r>
          </a:p>
          <a:p>
            <a:r>
              <a:rPr lang="en-US" sz="2400" dirty="0">
                <a:latin typeface="NikoshBAN" pitchFamily="2" charset="0"/>
                <a:cs typeface="NikoshBAN" pitchFamily="2" charset="0"/>
              </a:rPr>
              <a:t>Selected Master Trainer in English TMTE Project British Council and DPE.</a:t>
            </a:r>
          </a:p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ICT4E 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District Ambassador, Dinajpur</a:t>
            </a:r>
          </a:p>
          <a:p>
            <a:r>
              <a:rPr lang="en-US" sz="2400" dirty="0" err="1">
                <a:latin typeface="NikoshBAN" pitchFamily="2" charset="0"/>
                <a:cs typeface="NikoshBAN" pitchFamily="2" charset="0"/>
              </a:rPr>
              <a:t>Kundarampur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, Government Primary school School,</a:t>
            </a:r>
          </a:p>
          <a:p>
            <a:r>
              <a:rPr lang="en-US" sz="2400" dirty="0" err="1">
                <a:latin typeface="NikoshBAN" pitchFamily="2" charset="0"/>
                <a:cs typeface="NikoshBAN" pitchFamily="2" charset="0"/>
              </a:rPr>
              <a:t>Ghoraghat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2400" dirty="0" err="1">
                <a:latin typeface="NikoshBAN" pitchFamily="2" charset="0"/>
                <a:cs typeface="NikoshBAN" pitchFamily="2" charset="0"/>
              </a:rPr>
              <a:t>Dinajpur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.</a:t>
            </a:r>
          </a:p>
          <a:p>
            <a:r>
              <a:rPr lang="en-US" sz="2400" dirty="0">
                <a:latin typeface="NikoshBAN" pitchFamily="2" charset="0"/>
                <a:cs typeface="NikoshBAN" pitchFamily="2" charset="0"/>
              </a:rPr>
              <a:t>E-mail: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mlutfor81@gmail.com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 </a:t>
            </a:r>
            <a:endParaRPr lang="en-US" sz="20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5509979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FAB6F79E-D096-4BCC-B4EC-08129FF6F8F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4154" y="278862"/>
            <a:ext cx="4923692" cy="767568"/>
          </a:xfrm>
          <a:prstGeom prst="rect">
            <a:avLst/>
          </a:prstGeom>
          <a:ln w="88900" cap="sq" cmpd="thickThin">
            <a:solidFill>
              <a:srgbClr val="00B05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2445DB71-F2FF-4778-B888-5A943E075DCF}"/>
              </a:ext>
            </a:extLst>
          </p:cNvPr>
          <p:cNvSpPr/>
          <p:nvPr/>
        </p:nvSpPr>
        <p:spPr>
          <a:xfrm>
            <a:off x="2689955" y="1226745"/>
            <a:ext cx="6812090" cy="16764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/>
              <a:t>Write a short composition on “The Hare and the Tortoise in at least 5 sentences answering the following questions.</a:t>
            </a:r>
          </a:p>
        </p:txBody>
      </p:sp>
      <p:sp>
        <p:nvSpPr>
          <p:cNvPr id="4" name="Rounded Rectangle 2">
            <a:extLst>
              <a:ext uri="{FF2B5EF4-FFF2-40B4-BE49-F238E27FC236}">
                <a16:creationId xmlns:a16="http://schemas.microsoft.com/office/drawing/2014/main" id="{9FF92C2C-0C65-4F19-A5B8-2BA31D510849}"/>
              </a:ext>
            </a:extLst>
          </p:cNvPr>
          <p:cNvSpPr/>
          <p:nvPr/>
        </p:nvSpPr>
        <p:spPr>
          <a:xfrm>
            <a:off x="2961741" y="3083460"/>
            <a:ext cx="6540304" cy="3530112"/>
          </a:xfrm>
          <a:prstGeom prst="roundRect">
            <a:avLst/>
          </a:prstGeom>
          <a:solidFill>
            <a:srgbClr val="00B050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600" dirty="0"/>
              <a:t>1. Who was the fastest animal?</a:t>
            </a:r>
          </a:p>
          <a:p>
            <a:r>
              <a:rPr lang="en-US" sz="3600" dirty="0"/>
              <a:t>2. Who was the slowest animal?</a:t>
            </a:r>
          </a:p>
          <a:p>
            <a:r>
              <a:rPr lang="en-US" sz="3600" dirty="0"/>
              <a:t>3. What happened one day?</a:t>
            </a:r>
          </a:p>
          <a:p>
            <a:r>
              <a:rPr lang="en-US" sz="3600" dirty="0"/>
              <a:t>4. Who was angry?</a:t>
            </a:r>
          </a:p>
          <a:p>
            <a:r>
              <a:rPr lang="en-US" sz="3600" dirty="0"/>
              <a:t>5. Who was sure to win?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DC5C2CF-4BC3-4C95-BA56-39A7071D3D13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-1296542" y="1681600"/>
            <a:ext cx="1062081" cy="76669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163368752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build="allAtOnce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87DA662-D03D-4411-9C90-5AD6F7D05AC4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78823" y="811823"/>
            <a:ext cx="5234353" cy="52343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670192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3DD6A5E2-3DAA-43F4-A43C-8D12E99C476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544" b="28822"/>
          <a:stretch/>
        </p:blipFill>
        <p:spPr>
          <a:xfrm>
            <a:off x="2954604" y="228916"/>
            <a:ext cx="6282792" cy="787084"/>
          </a:xfrm>
          <a:prstGeom prst="rect">
            <a:avLst/>
          </a:prstGeom>
          <a:ln w="38100" cap="sq">
            <a:solidFill>
              <a:srgbClr val="00B05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C6797CE5-13B0-469E-882F-19F46DE5E3D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5562" y="1105539"/>
            <a:ext cx="7000875" cy="4791075"/>
          </a:xfrm>
          <a:prstGeom prst="roundRect">
            <a:avLst>
              <a:gd name="adj" fmla="val 16667"/>
            </a:avLst>
          </a:prstGeom>
          <a:ln w="38100">
            <a:solidFill>
              <a:schemeClr val="bg1"/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F1ECB64F-6287-415D-ABDC-88C22E13F435}"/>
              </a:ext>
            </a:extLst>
          </p:cNvPr>
          <p:cNvSpPr txBox="1"/>
          <p:nvPr/>
        </p:nvSpPr>
        <p:spPr>
          <a:xfrm rot="10800000">
            <a:off x="-1059768" y="344425"/>
            <a:ext cx="1059768" cy="2717363"/>
          </a:xfrm>
          <a:prstGeom prst="cloud">
            <a:avLst/>
          </a:prstGeom>
          <a:noFill/>
          <a:ln w="38100">
            <a:solidFill>
              <a:srgbClr val="00B050"/>
            </a:solidFill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2400">
                <a:latin typeface="NikoshBAN" panose="02000000000000000000" pitchFamily="2" charset="0"/>
                <a:cs typeface="NikoshBAN" panose="02000000000000000000" pitchFamily="2" charset="0"/>
              </a:defRPr>
            </a:lvl1pPr>
          </a:lstStyle>
          <a:p>
            <a:r>
              <a:rPr lang="en-US" sz="1100" dirty="0"/>
              <a:t>Dear students, think and try to say, what about the story.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7F76701-13C4-4FFD-8F0C-38CD3E4F343D}"/>
              </a:ext>
            </a:extLst>
          </p:cNvPr>
          <p:cNvSpPr txBox="1"/>
          <p:nvPr/>
        </p:nvSpPr>
        <p:spPr>
          <a:xfrm rot="10800000">
            <a:off x="12390734" y="1793356"/>
            <a:ext cx="1020464" cy="2536865"/>
          </a:xfrm>
          <a:prstGeom prst="horizontalScroll">
            <a:avLst/>
          </a:prstGeom>
          <a:noFill/>
          <a:ln w="3810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r>
              <a:rPr lang="en-US" sz="1100" dirty="0">
                <a:latin typeface="NikoshBAN" panose="02000000000000000000" pitchFamily="2" charset="0"/>
                <a:cs typeface="NikoshBAN" panose="02000000000000000000" pitchFamily="2" charset="0"/>
              </a:rPr>
              <a:t>Yes, you are correct. The story is about the hare and the tortoise. Thank you all. Today`s lesson is…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72AD6D6-EF86-419A-9C84-1A2F23C6EC0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-2103843" y="4138316"/>
            <a:ext cx="3216297" cy="161540"/>
          </a:xfrm>
          <a:prstGeom prst="rect">
            <a:avLst/>
          </a:prstGeom>
          <a:ln w="88900" cap="sq" cmpd="thickThin">
            <a:solidFill>
              <a:srgbClr val="00B05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15147020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4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06CFD992-AF73-4734-B758-0E8D6684E080}"/>
              </a:ext>
            </a:extLst>
          </p:cNvPr>
          <p:cNvSpPr txBox="1"/>
          <p:nvPr/>
        </p:nvSpPr>
        <p:spPr>
          <a:xfrm>
            <a:off x="769032" y="1367223"/>
            <a:ext cx="5275386" cy="1827193"/>
          </a:xfrm>
          <a:prstGeom prst="cloud">
            <a:avLst/>
          </a:prstGeom>
          <a:noFill/>
          <a:ln w="38100">
            <a:solidFill>
              <a:srgbClr val="00B050"/>
            </a:solidFill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2400">
                <a:latin typeface="NikoshBAN" panose="02000000000000000000" pitchFamily="2" charset="0"/>
                <a:cs typeface="NikoshBAN" panose="02000000000000000000" pitchFamily="2" charset="0"/>
              </a:defRPr>
            </a:lvl1pPr>
          </a:lstStyle>
          <a:p>
            <a:r>
              <a:rPr lang="en-US" dirty="0"/>
              <a:t>Dear students, think and try to say, what about the story.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CCFA737-4FB9-44EB-9AE1-219F4CA199D8}"/>
              </a:ext>
            </a:extLst>
          </p:cNvPr>
          <p:cNvSpPr txBox="1"/>
          <p:nvPr/>
        </p:nvSpPr>
        <p:spPr>
          <a:xfrm>
            <a:off x="4712679" y="4318842"/>
            <a:ext cx="6710289" cy="1595021"/>
          </a:xfrm>
          <a:prstGeom prst="horizontalScroll">
            <a:avLst/>
          </a:prstGeom>
          <a:noFill/>
          <a:ln w="3810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Yes, you are correct. The story is about the hare and the tortoise. Thank you all. Today`s lesson is…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AA5D3FE-A8E4-49BA-91A0-BBD3BE9119B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68041" y="262978"/>
            <a:ext cx="5455918" cy="749888"/>
          </a:xfrm>
          <a:prstGeom prst="rect">
            <a:avLst/>
          </a:prstGeom>
          <a:ln w="88900" cap="sq" cmpd="thickThin">
            <a:solidFill>
              <a:srgbClr val="00B05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20284658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window dir="vert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A9912941-2B7B-4233-895D-79C8A1E4719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909" b="27273"/>
          <a:stretch/>
        </p:blipFill>
        <p:spPr>
          <a:xfrm>
            <a:off x="2501705" y="307664"/>
            <a:ext cx="7188590" cy="837747"/>
          </a:xfrm>
          <a:prstGeom prst="rect">
            <a:avLst/>
          </a:prstGeom>
          <a:ln w="88900" cap="sq" cmpd="thickThin">
            <a:solidFill>
              <a:schemeClr val="accent1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06D6A227-80EA-4C6A-A3AC-421ED93A08FE}"/>
              </a:ext>
            </a:extLst>
          </p:cNvPr>
          <p:cNvSpPr/>
          <p:nvPr/>
        </p:nvSpPr>
        <p:spPr>
          <a:xfrm>
            <a:off x="0" y="0"/>
            <a:ext cx="12192000" cy="3429000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413D5A0A-7FB9-48E0-8F7E-F597DE318398}"/>
              </a:ext>
            </a:extLst>
          </p:cNvPr>
          <p:cNvSpPr/>
          <p:nvPr/>
        </p:nvSpPr>
        <p:spPr>
          <a:xfrm>
            <a:off x="0" y="3429000"/>
            <a:ext cx="12192000" cy="3429000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1B7698A8-9BAB-4FBB-AE53-0C55A425DB3B}"/>
              </a:ext>
            </a:extLst>
          </p:cNvPr>
          <p:cNvSpPr/>
          <p:nvPr/>
        </p:nvSpPr>
        <p:spPr>
          <a:xfrm>
            <a:off x="5181600" y="2514600"/>
            <a:ext cx="1828800" cy="18288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4" name="Picture 23">
            <a:extLst>
              <a:ext uri="{FF2B5EF4-FFF2-40B4-BE49-F238E27FC236}">
                <a16:creationId xmlns:a16="http://schemas.microsoft.com/office/drawing/2014/main" id="{9D19F790-7B4C-4159-A960-834430692DC5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715" t="21697"/>
          <a:stretch/>
        </p:blipFill>
        <p:spPr>
          <a:xfrm>
            <a:off x="5181441" y="2511472"/>
            <a:ext cx="1828959" cy="1835055"/>
          </a:xfrm>
          <a:prstGeom prst="rect">
            <a:avLst/>
          </a:prstGeom>
        </p:spPr>
      </p:pic>
      <p:grpSp>
        <p:nvGrpSpPr>
          <p:cNvPr id="7" name="Group 6">
            <a:extLst>
              <a:ext uri="{FF2B5EF4-FFF2-40B4-BE49-F238E27FC236}">
                <a16:creationId xmlns:a16="http://schemas.microsoft.com/office/drawing/2014/main" id="{42E34929-DFDA-4312-A3FD-64CBF188BD92}"/>
              </a:ext>
            </a:extLst>
          </p:cNvPr>
          <p:cNvGrpSpPr/>
          <p:nvPr/>
        </p:nvGrpSpPr>
        <p:grpSpPr>
          <a:xfrm>
            <a:off x="4904509" y="2514600"/>
            <a:ext cx="2382982" cy="1004455"/>
            <a:chOff x="4904509" y="2514600"/>
            <a:chExt cx="2382982" cy="1004455"/>
          </a:xfrm>
        </p:grpSpPr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6034B42C-996C-4E25-8EAA-14DC9E378747}"/>
                </a:ext>
              </a:extLst>
            </p:cNvPr>
            <p:cNvSpPr/>
            <p:nvPr/>
          </p:nvSpPr>
          <p:spPr>
            <a:xfrm>
              <a:off x="5181600" y="2514600"/>
              <a:ext cx="1828800" cy="914400"/>
            </a:xfrm>
            <a:prstGeom prst="rect">
              <a:avLst/>
            </a:prstGeom>
            <a:solidFill>
              <a:srgbClr val="00206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ounded Rectangle 34">
              <a:extLst>
                <a:ext uri="{FF2B5EF4-FFF2-40B4-BE49-F238E27FC236}">
                  <a16:creationId xmlns:a16="http://schemas.microsoft.com/office/drawing/2014/main" id="{C4887CD9-5ADB-4E84-99C6-39DB29FFC5AE}"/>
                </a:ext>
              </a:extLst>
            </p:cNvPr>
            <p:cNvSpPr/>
            <p:nvPr/>
          </p:nvSpPr>
          <p:spPr>
            <a:xfrm>
              <a:off x="4904509" y="3338945"/>
              <a:ext cx="2382982" cy="180110"/>
            </a:xfrm>
            <a:prstGeom prst="roundRect">
              <a:avLst>
                <a:gd name="adj" fmla="val 50000"/>
              </a:avLst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75646410-6342-4826-AD32-A67296D710E5}"/>
              </a:ext>
            </a:extLst>
          </p:cNvPr>
          <p:cNvGrpSpPr/>
          <p:nvPr/>
        </p:nvGrpSpPr>
        <p:grpSpPr>
          <a:xfrm>
            <a:off x="4904509" y="3338945"/>
            <a:ext cx="2382982" cy="1004455"/>
            <a:chOff x="4904509" y="3338945"/>
            <a:chExt cx="2382982" cy="1004455"/>
          </a:xfrm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83F3D2A3-3614-489E-A713-147BC989F2C2}"/>
                </a:ext>
              </a:extLst>
            </p:cNvPr>
            <p:cNvSpPr/>
            <p:nvPr/>
          </p:nvSpPr>
          <p:spPr>
            <a:xfrm>
              <a:off x="5181600" y="3429000"/>
              <a:ext cx="1828800" cy="914400"/>
            </a:xfrm>
            <a:prstGeom prst="rect">
              <a:avLst/>
            </a:prstGeom>
            <a:solidFill>
              <a:srgbClr val="00206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ounded Rectangle 38">
              <a:extLst>
                <a:ext uri="{FF2B5EF4-FFF2-40B4-BE49-F238E27FC236}">
                  <a16:creationId xmlns:a16="http://schemas.microsoft.com/office/drawing/2014/main" id="{54A9ABA0-0A81-475A-B3DF-A38088F72E44}"/>
                </a:ext>
              </a:extLst>
            </p:cNvPr>
            <p:cNvSpPr/>
            <p:nvPr/>
          </p:nvSpPr>
          <p:spPr>
            <a:xfrm>
              <a:off x="4904509" y="3338945"/>
              <a:ext cx="2382982" cy="180110"/>
            </a:xfrm>
            <a:prstGeom prst="roundRect">
              <a:avLst>
                <a:gd name="adj" fmla="val 50000"/>
              </a:avLst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22" name="Picture 21">
            <a:extLst>
              <a:ext uri="{FF2B5EF4-FFF2-40B4-BE49-F238E27FC236}">
                <a16:creationId xmlns:a16="http://schemas.microsoft.com/office/drawing/2014/main" id="{1BDEBDF9-40EE-4D2F-A0E8-60D6EC415564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98680" y="1076900"/>
            <a:ext cx="5962649" cy="4304288"/>
          </a:xfrm>
          <a:prstGeom prst="rect">
            <a:avLst/>
          </a:prstGeom>
        </p:spPr>
      </p:pic>
      <p:sp>
        <p:nvSpPr>
          <p:cNvPr id="14" name="Rounded Rectangle 39">
            <a:extLst>
              <a:ext uri="{FF2B5EF4-FFF2-40B4-BE49-F238E27FC236}">
                <a16:creationId xmlns:a16="http://schemas.microsoft.com/office/drawing/2014/main" id="{3ADEE4F1-40A2-4C82-B368-5FCFB64C6E40}"/>
              </a:ext>
            </a:extLst>
          </p:cNvPr>
          <p:cNvSpPr/>
          <p:nvPr/>
        </p:nvSpPr>
        <p:spPr>
          <a:xfrm>
            <a:off x="4904509" y="3338945"/>
            <a:ext cx="2382982" cy="180110"/>
          </a:xfrm>
          <a:prstGeom prst="roundRect">
            <a:avLst>
              <a:gd name="adj" fmla="val 50000"/>
            </a:avLst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2FE830E7-33B9-4255-B942-61A793196CB2}"/>
              </a:ext>
            </a:extLst>
          </p:cNvPr>
          <p:cNvGrpSpPr/>
          <p:nvPr/>
        </p:nvGrpSpPr>
        <p:grpSpPr>
          <a:xfrm rot="5400000">
            <a:off x="5302307" y="1713293"/>
            <a:ext cx="4514856" cy="3107572"/>
            <a:chOff x="4720370" y="411483"/>
            <a:chExt cx="2567121" cy="3107572"/>
          </a:xfrm>
        </p:grpSpPr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36FD6F2E-4308-433E-A5A0-00CEFC41C634}"/>
                </a:ext>
              </a:extLst>
            </p:cNvPr>
            <p:cNvSpPr/>
            <p:nvPr/>
          </p:nvSpPr>
          <p:spPr>
            <a:xfrm>
              <a:off x="4720370" y="411483"/>
              <a:ext cx="2567118" cy="3017518"/>
            </a:xfrm>
            <a:prstGeom prst="rect">
              <a:avLst/>
            </a:prstGeom>
            <a:solidFill>
              <a:srgbClr val="00206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Rounded Rectangle 46">
              <a:extLst>
                <a:ext uri="{FF2B5EF4-FFF2-40B4-BE49-F238E27FC236}">
                  <a16:creationId xmlns:a16="http://schemas.microsoft.com/office/drawing/2014/main" id="{140E7E16-05B8-4952-86D4-EC195AFE9C99}"/>
                </a:ext>
              </a:extLst>
            </p:cNvPr>
            <p:cNvSpPr/>
            <p:nvPr/>
          </p:nvSpPr>
          <p:spPr>
            <a:xfrm>
              <a:off x="4743024" y="3338947"/>
              <a:ext cx="2544467" cy="180108"/>
            </a:xfrm>
            <a:prstGeom prst="roundRect">
              <a:avLst>
                <a:gd name="adj" fmla="val 50000"/>
              </a:avLst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4067E054-6CF4-412F-A12F-D9E777A43ED1}"/>
              </a:ext>
            </a:extLst>
          </p:cNvPr>
          <p:cNvGrpSpPr/>
          <p:nvPr/>
        </p:nvGrpSpPr>
        <p:grpSpPr>
          <a:xfrm rot="5400000">
            <a:off x="2374841" y="1713291"/>
            <a:ext cx="4514856" cy="3107577"/>
            <a:chOff x="3676649" y="3338945"/>
            <a:chExt cx="4514856" cy="3107577"/>
          </a:xfrm>
        </p:grpSpPr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748FD5B3-8E85-4982-8161-0C5D408DAE75}"/>
                </a:ext>
              </a:extLst>
            </p:cNvPr>
            <p:cNvSpPr/>
            <p:nvPr/>
          </p:nvSpPr>
          <p:spPr>
            <a:xfrm>
              <a:off x="3716490" y="3429001"/>
              <a:ext cx="4475009" cy="3017521"/>
            </a:xfrm>
            <a:prstGeom prst="rect">
              <a:avLst/>
            </a:prstGeom>
            <a:solidFill>
              <a:srgbClr val="00206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Rounded Rectangle 49">
              <a:extLst>
                <a:ext uri="{FF2B5EF4-FFF2-40B4-BE49-F238E27FC236}">
                  <a16:creationId xmlns:a16="http://schemas.microsoft.com/office/drawing/2014/main" id="{2297FA96-8200-4922-87BC-45BD763D2E11}"/>
                </a:ext>
              </a:extLst>
            </p:cNvPr>
            <p:cNvSpPr/>
            <p:nvPr/>
          </p:nvSpPr>
          <p:spPr>
            <a:xfrm>
              <a:off x="3676649" y="3338945"/>
              <a:ext cx="4514856" cy="180110"/>
            </a:xfrm>
            <a:prstGeom prst="roundRect">
              <a:avLst>
                <a:gd name="adj" fmla="val 50000"/>
              </a:avLst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5263435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dir="u"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1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1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1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1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1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500"/>
                            </p:stCondLst>
                            <p:childTnLst>
                              <p:par>
                                <p:cTn id="2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500"/>
                            </p:stCondLst>
                            <p:childTnLst>
                              <p:par>
                                <p:cTn id="2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64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4.81481E-6 L 0 -0.14537 " pathEditMode="relative" rAng="0" ptsTypes="AA">
                                      <p:cBhvr>
                                        <p:cTn id="2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7269"/>
                                    </p:animMotion>
                                  </p:childTnLst>
                                </p:cTn>
                              </p:par>
                              <p:par>
                                <p:cTn id="29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3.7037E-6 L 0 0.14607 " pathEditMode="relative" rAng="0" ptsTypes="AA">
                                      <p:cBhvr>
                                        <p:cTn id="3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7292"/>
                                    </p:animMotion>
                                  </p:childTnLst>
                                </p:cTn>
                              </p:par>
                              <p:par>
                                <p:cTn id="3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500"/>
                            </p:stCondLst>
                            <p:childTnLst>
                              <p:par>
                                <p:cTn id="36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2500"/>
                            </p:stCondLst>
                            <p:childTnLst>
                              <p:par>
                                <p:cTn id="41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0.14537 L 0 4.07407E-6 " pathEditMode="relative" rAng="0" ptsTypes="AA">
                                      <p:cBhvr>
                                        <p:cTn id="4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7199"/>
                                    </p:animMotion>
                                  </p:childTnLst>
                                </p:cTn>
                              </p:par>
                              <p:par>
                                <p:cTn id="43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.14607 L 0 -1.11111E-6 " pathEditMode="relative" rAng="0" ptsTypes="AA">
                                      <p:cBhvr>
                                        <p:cTn id="4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724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3500"/>
                            </p:stCondLst>
                            <p:childTnLst>
                              <p:par>
                                <p:cTn id="46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3500"/>
                            </p:stCondLst>
                            <p:childTnLst>
                              <p:par>
                                <p:cTn id="49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3500"/>
                            </p:stCondLst>
                            <p:childTnLst>
                              <p:par>
                                <p:cTn id="52" presetID="8" presetClass="emph" presetSubtype="0" decel="10000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Rot by="-5400000">
                                      <p:cBhvr>
                                        <p:cTn id="5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4000"/>
                            </p:stCondLst>
                            <p:childTnLst>
                              <p:par>
                                <p:cTn id="59" presetID="1" presetClass="exit" presetSubtype="0" fill="hold" grpId="3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6 1.11111E-6 L 0.25 1.11111E-6 " pathEditMode="relative" rAng="0" ptsTypes="AA">
                                      <p:cBhvr>
                                        <p:cTn id="66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00" y="0"/>
                                    </p:animMotion>
                                  </p:childTnLst>
                                </p:cTn>
                              </p:par>
                              <p:par>
                                <p:cTn id="67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6 1.11111E-6 L -0.25 1.11111E-6 " pathEditMode="relative" rAng="0" ptsTypes="AA">
                                      <p:cBhvr>
                                        <p:cTn id="68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500" y="0"/>
                                    </p:animMotion>
                                  </p:childTnLst>
                                </p:cTn>
                              </p:par>
                              <p:par>
                                <p:cTn id="6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5" grpId="1" animBg="1"/>
      <p:bldP spid="14" grpId="0" animBg="1"/>
      <p:bldP spid="14" grpId="1" animBg="1"/>
      <p:bldP spid="14" grpId="2" animBg="1"/>
      <p:bldP spid="14" grpId="3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EDF57682-FBB6-48EB-B88F-773C3DC2446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58" t="24285" r="6710" b="11828"/>
          <a:stretch/>
        </p:blipFill>
        <p:spPr>
          <a:xfrm>
            <a:off x="789351" y="1434330"/>
            <a:ext cx="10613294" cy="4453217"/>
          </a:xfrm>
          <a:prstGeom prst="rect">
            <a:avLst/>
          </a:prstGeom>
        </p:spPr>
      </p:pic>
      <p:graphicFrame>
        <p:nvGraphicFramePr>
          <p:cNvPr id="2" name="Diagram 1">
            <a:extLst>
              <a:ext uri="{FF2B5EF4-FFF2-40B4-BE49-F238E27FC236}">
                <a16:creationId xmlns:a16="http://schemas.microsoft.com/office/drawing/2014/main" id="{1421689A-A5EB-4B2F-8697-7FB0F31E2A3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418800035"/>
              </p:ext>
            </p:extLst>
          </p:nvPr>
        </p:nvGraphicFramePr>
        <p:xfrm>
          <a:off x="789352" y="1489794"/>
          <a:ext cx="10613293" cy="434229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TextBox 3">
            <a:extLst>
              <a:ext uri="{FF2B5EF4-FFF2-40B4-BE49-F238E27FC236}">
                <a16:creationId xmlns:a16="http://schemas.microsoft.com/office/drawing/2014/main" id="{0C70B13B-740D-49F2-9457-26245B1EB47F}"/>
              </a:ext>
            </a:extLst>
          </p:cNvPr>
          <p:cNvSpPr txBox="1"/>
          <p:nvPr/>
        </p:nvSpPr>
        <p:spPr>
          <a:xfrm>
            <a:off x="3289494" y="167058"/>
            <a:ext cx="5613010" cy="858857"/>
          </a:xfrm>
          <a:prstGeom prst="horizontalScroll">
            <a:avLst/>
          </a:prstGeom>
          <a:noFill/>
          <a:ln w="38100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Learning Outcomes</a:t>
            </a:r>
          </a:p>
        </p:txBody>
      </p:sp>
    </p:spTree>
    <p:extLst>
      <p:ext uri="{BB962C8B-B14F-4D97-AF65-F5344CB8AC3E}">
        <p14:creationId xmlns:p14="http://schemas.microsoft.com/office/powerpoint/2010/main" val="6520308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82796101-1FC0-4BED-9A32-F66625EA1D5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2">
                                            <p:graphicEl>
                                              <a:dgm id="{82796101-1FC0-4BED-9A32-F66625EA1D5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2">
                                            <p:graphicEl>
                                              <a:dgm id="{82796101-1FC0-4BED-9A32-F66625EA1D5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2">
                                            <p:graphicEl>
                                              <a:dgm id="{82796101-1FC0-4BED-9A32-F66625EA1D5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F5E608ED-2B46-4FC9-8EEE-70B08726378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2">
                                            <p:graphicEl>
                                              <a:dgm id="{F5E608ED-2B46-4FC9-8EEE-70B08726378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2">
                                            <p:graphicEl>
                                              <a:dgm id="{F5E608ED-2B46-4FC9-8EEE-70B08726378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2">
                                            <p:graphicEl>
                                              <a:dgm id="{F5E608ED-2B46-4FC9-8EEE-70B08726378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5649C9EF-D43B-4B6B-B491-D9D1655A4B9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2">
                                            <p:graphicEl>
                                              <a:dgm id="{5649C9EF-D43B-4B6B-B491-D9D1655A4B9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2">
                                            <p:graphicEl>
                                              <a:dgm id="{5649C9EF-D43B-4B6B-B491-D9D1655A4B9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2">
                                            <p:graphicEl>
                                              <a:dgm id="{5649C9EF-D43B-4B6B-B491-D9D1655A4B9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640CA759-B602-4F27-A978-AC775BCC22E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2">
                                            <p:graphicEl>
                                              <a:dgm id="{640CA759-B602-4F27-A978-AC775BCC22E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2">
                                            <p:graphicEl>
                                              <a:dgm id="{640CA759-B602-4F27-A978-AC775BCC22E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2">
                                            <p:graphicEl>
                                              <a:dgm id="{640CA759-B602-4F27-A978-AC775BCC22E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19918F4B-6433-429E-A86B-0792125B26C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2">
                                            <p:graphicEl>
                                              <a:dgm id="{19918F4B-6433-429E-A86B-0792125B26C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2">
                                            <p:graphicEl>
                                              <a:dgm id="{19918F4B-6433-429E-A86B-0792125B26C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2">
                                            <p:graphicEl>
                                              <a:dgm id="{19918F4B-6433-429E-A86B-0792125B26C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AB737B6D-B4DA-4372-9BF8-2C536B3B5CF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2">
                                            <p:graphicEl>
                                              <a:dgm id="{AB737B6D-B4DA-4372-9BF8-2C536B3B5CF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2">
                                            <p:graphicEl>
                                              <a:dgm id="{AB737B6D-B4DA-4372-9BF8-2C536B3B5CF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2000" fill="hold"/>
                                        <p:tgtEl>
                                          <p:spTgt spid="2">
                                            <p:graphicEl>
                                              <a:dgm id="{AB737B6D-B4DA-4372-9BF8-2C536B3B5CF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A4BD9B80-595F-406C-9174-B346DF04C1A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2">
                                            <p:graphicEl>
                                              <a:dgm id="{A4BD9B80-595F-406C-9174-B346DF04C1A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2000" fill="hold"/>
                                        <p:tgtEl>
                                          <p:spTgt spid="2">
                                            <p:graphicEl>
                                              <a:dgm id="{A4BD9B80-595F-406C-9174-B346DF04C1A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2000" fill="hold"/>
                                        <p:tgtEl>
                                          <p:spTgt spid="2">
                                            <p:graphicEl>
                                              <a:dgm id="{A4BD9B80-595F-406C-9174-B346DF04C1A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4E2833F5-0F88-4B35-B9A2-82BB3BFBDB2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2000"/>
                                        <p:tgtEl>
                                          <p:spTgt spid="2">
                                            <p:graphicEl>
                                              <a:dgm id="{4E2833F5-0F88-4B35-B9A2-82BB3BFBDB2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2000" fill="hold"/>
                                        <p:tgtEl>
                                          <p:spTgt spid="2">
                                            <p:graphicEl>
                                              <a:dgm id="{4E2833F5-0F88-4B35-B9A2-82BB3BFBDB2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2000" fill="hold"/>
                                        <p:tgtEl>
                                          <p:spTgt spid="2">
                                            <p:graphicEl>
                                              <a:dgm id="{4E2833F5-0F88-4B35-B9A2-82BB3BFBDB2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1" presetClass="emph" presetSubtype="0" repeatCount="indefinite" fill="hold" grpId="1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hsl" dir="cw">
                                      <p:cBhvr override="childStyle">
                                        <p:cTn id="53" dur="2000" fill="hold"/>
                                        <p:tgtEl>
                                          <p:spTgt spid="2">
                                            <p:graphicEl>
                                              <a:dgm id="{82796101-1FC0-4BED-9A32-F66625EA1D5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54" dur="2000" fill="hold"/>
                                        <p:tgtEl>
                                          <p:spTgt spid="2">
                                            <p:graphicEl>
                                              <a:dgm id="{82796101-1FC0-4BED-9A32-F66625EA1D5C}"/>
                                            </p:graphic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55" dur="2000" fill="hold"/>
                                        <p:tgtEl>
                                          <p:spTgt spid="2">
                                            <p:graphicEl>
                                              <a:dgm id="{82796101-1FC0-4BED-9A32-F66625EA1D5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56" dur="2000" fill="hold"/>
                                        <p:tgtEl>
                                          <p:spTgt spid="2">
                                            <p:graphicEl>
                                              <a:dgm id="{82796101-1FC0-4BED-9A32-F66625EA1D5C}"/>
                                            </p:graphic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21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hsl" dir="cw">
                                      <p:cBhvr override="childStyle">
                                        <p:cTn id="58" dur="2000" fill="hold"/>
                                        <p:tgtEl>
                                          <p:spTgt spid="2">
                                            <p:graphicEl>
                                              <a:dgm id="{F5E608ED-2B46-4FC9-8EEE-70B08726378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59" dur="2000" fill="hold"/>
                                        <p:tgtEl>
                                          <p:spTgt spid="2">
                                            <p:graphicEl>
                                              <a:dgm id="{F5E608ED-2B46-4FC9-8EEE-70B08726378F}"/>
                                            </p:graphic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60" dur="2000" fill="hold"/>
                                        <p:tgtEl>
                                          <p:spTgt spid="2">
                                            <p:graphicEl>
                                              <a:dgm id="{F5E608ED-2B46-4FC9-8EEE-70B08726378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61" dur="2000" fill="hold"/>
                                        <p:tgtEl>
                                          <p:spTgt spid="2">
                                            <p:graphicEl>
                                              <a:dgm id="{F5E608ED-2B46-4FC9-8EEE-70B08726378F}"/>
                                            </p:graphic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21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hsl" dir="cw">
                                      <p:cBhvr override="childStyle">
                                        <p:cTn id="63" dur="2000" fill="hold"/>
                                        <p:tgtEl>
                                          <p:spTgt spid="2">
                                            <p:graphicEl>
                                              <a:dgm id="{5649C9EF-D43B-4B6B-B491-D9D1655A4B9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64" dur="2000" fill="hold"/>
                                        <p:tgtEl>
                                          <p:spTgt spid="2">
                                            <p:graphicEl>
                                              <a:dgm id="{5649C9EF-D43B-4B6B-B491-D9D1655A4B9D}"/>
                                            </p:graphic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65" dur="2000" fill="hold"/>
                                        <p:tgtEl>
                                          <p:spTgt spid="2">
                                            <p:graphicEl>
                                              <a:dgm id="{5649C9EF-D43B-4B6B-B491-D9D1655A4B9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66" dur="2000" fill="hold"/>
                                        <p:tgtEl>
                                          <p:spTgt spid="2">
                                            <p:graphicEl>
                                              <a:dgm id="{5649C9EF-D43B-4B6B-B491-D9D1655A4B9D}"/>
                                            </p:graphic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21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hsl" dir="cw">
                                      <p:cBhvr override="childStyle">
                                        <p:cTn id="68" dur="2000" fill="hold"/>
                                        <p:tgtEl>
                                          <p:spTgt spid="2">
                                            <p:graphicEl>
                                              <a:dgm id="{640CA759-B602-4F27-A978-AC775BCC22E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69" dur="2000" fill="hold"/>
                                        <p:tgtEl>
                                          <p:spTgt spid="2">
                                            <p:graphicEl>
                                              <a:dgm id="{640CA759-B602-4F27-A978-AC775BCC22EB}"/>
                                            </p:graphic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0" dur="2000" fill="hold"/>
                                        <p:tgtEl>
                                          <p:spTgt spid="2">
                                            <p:graphicEl>
                                              <a:dgm id="{640CA759-B602-4F27-A978-AC775BCC22E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71" dur="2000" fill="hold"/>
                                        <p:tgtEl>
                                          <p:spTgt spid="2">
                                            <p:graphicEl>
                                              <a:dgm id="{640CA759-B602-4F27-A978-AC775BCC22EB}"/>
                                            </p:graphic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21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hsl" dir="cw">
                                      <p:cBhvr override="childStyle">
                                        <p:cTn id="73" dur="2000" fill="hold"/>
                                        <p:tgtEl>
                                          <p:spTgt spid="2">
                                            <p:graphicEl>
                                              <a:dgm id="{19918F4B-6433-429E-A86B-0792125B26C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4" dur="2000" fill="hold"/>
                                        <p:tgtEl>
                                          <p:spTgt spid="2">
                                            <p:graphicEl>
                                              <a:dgm id="{19918F4B-6433-429E-A86B-0792125B26CB}"/>
                                            </p:graphic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5" dur="2000" fill="hold"/>
                                        <p:tgtEl>
                                          <p:spTgt spid="2">
                                            <p:graphicEl>
                                              <a:dgm id="{19918F4B-6433-429E-A86B-0792125B26C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76" dur="2000" fill="hold"/>
                                        <p:tgtEl>
                                          <p:spTgt spid="2">
                                            <p:graphicEl>
                                              <a:dgm id="{19918F4B-6433-429E-A86B-0792125B26CB}"/>
                                            </p:graphic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21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hsl" dir="cw">
                                      <p:cBhvr override="childStyle">
                                        <p:cTn id="78" dur="2000" fill="hold"/>
                                        <p:tgtEl>
                                          <p:spTgt spid="2">
                                            <p:graphicEl>
                                              <a:dgm id="{AB737B6D-B4DA-4372-9BF8-2C536B3B5CF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9" dur="2000" fill="hold"/>
                                        <p:tgtEl>
                                          <p:spTgt spid="2">
                                            <p:graphicEl>
                                              <a:dgm id="{AB737B6D-B4DA-4372-9BF8-2C536B3B5CF7}"/>
                                            </p:graphic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0" dur="2000" fill="hold"/>
                                        <p:tgtEl>
                                          <p:spTgt spid="2">
                                            <p:graphicEl>
                                              <a:dgm id="{AB737B6D-B4DA-4372-9BF8-2C536B3B5CF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81" dur="2000" fill="hold"/>
                                        <p:tgtEl>
                                          <p:spTgt spid="2">
                                            <p:graphicEl>
                                              <a:dgm id="{AB737B6D-B4DA-4372-9BF8-2C536B3B5CF7}"/>
                                            </p:graphic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21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hsl" dir="cw">
                                      <p:cBhvr override="childStyle">
                                        <p:cTn id="83" dur="2000" fill="hold"/>
                                        <p:tgtEl>
                                          <p:spTgt spid="2">
                                            <p:graphicEl>
                                              <a:dgm id="{A4BD9B80-595F-406C-9174-B346DF04C1A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4" dur="2000" fill="hold"/>
                                        <p:tgtEl>
                                          <p:spTgt spid="2">
                                            <p:graphicEl>
                                              <a:dgm id="{A4BD9B80-595F-406C-9174-B346DF04C1AD}"/>
                                            </p:graphic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5" dur="2000" fill="hold"/>
                                        <p:tgtEl>
                                          <p:spTgt spid="2">
                                            <p:graphicEl>
                                              <a:dgm id="{A4BD9B80-595F-406C-9174-B346DF04C1A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86" dur="2000" fill="hold"/>
                                        <p:tgtEl>
                                          <p:spTgt spid="2">
                                            <p:graphicEl>
                                              <a:dgm id="{A4BD9B80-595F-406C-9174-B346DF04C1AD}"/>
                                            </p:graphic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21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88" dur="2000" fill="hold"/>
                                        <p:tgtEl>
                                          <p:spTgt spid="2">
                                            <p:graphicEl>
                                              <a:dgm id="{4E2833F5-0F88-4B35-B9A2-82BB3BFBDB2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9" dur="2000" fill="hold"/>
                                        <p:tgtEl>
                                          <p:spTgt spid="2">
                                            <p:graphicEl>
                                              <a:dgm id="{4E2833F5-0F88-4B35-B9A2-82BB3BFBDB2F}"/>
                                            </p:graphic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90" dur="2000" fill="hold"/>
                                        <p:tgtEl>
                                          <p:spTgt spid="2">
                                            <p:graphicEl>
                                              <a:dgm id="{4E2833F5-0F88-4B35-B9A2-82BB3BFBDB2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91" dur="2000" fill="hold"/>
                                        <p:tgtEl>
                                          <p:spTgt spid="2">
                                            <p:graphicEl>
                                              <a:dgm id="{4E2833F5-0F88-4B35-B9A2-82BB3BFBDB2F}"/>
                                            </p:graphic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5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7" presetID="21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hsl" dir="cw">
                                      <p:cBhvr override="childStyle">
                                        <p:cTn id="9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99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00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01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 uiExpand="1">
        <p:bldSub>
          <a:bldDgm/>
        </p:bldSub>
      </p:bldGraphic>
      <p:bldGraphic spid="2" grpId="1" uiExpand="1">
        <p:bldSub>
          <a:bldDgm/>
        </p:bldSub>
      </p:bldGraphic>
      <p:bldP spid="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8E4A8EFD-901C-40F4-895A-B9D957A15B1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1681" b="31839"/>
          <a:stretch/>
        </p:blipFill>
        <p:spPr>
          <a:xfrm>
            <a:off x="2806401" y="282733"/>
            <a:ext cx="6579198" cy="815926"/>
          </a:xfrm>
          <a:prstGeom prst="rect">
            <a:avLst/>
          </a:prstGeom>
          <a:ln w="88900" cap="sq" cmpd="thickThin">
            <a:solidFill>
              <a:schemeClr val="accent1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70A6B438-4A8B-4ABD-8F18-AD1B25A8147F}"/>
              </a:ext>
            </a:extLst>
          </p:cNvPr>
          <p:cNvSpPr txBox="1"/>
          <p:nvPr/>
        </p:nvSpPr>
        <p:spPr>
          <a:xfrm>
            <a:off x="286254" y="1736035"/>
            <a:ext cx="129871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Fast</a:t>
            </a:r>
          </a:p>
        </p:txBody>
      </p:sp>
      <p:sp>
        <p:nvSpPr>
          <p:cNvPr id="19" name="Arrow: Right 18">
            <a:extLst>
              <a:ext uri="{FF2B5EF4-FFF2-40B4-BE49-F238E27FC236}">
                <a16:creationId xmlns:a16="http://schemas.microsoft.com/office/drawing/2014/main" id="{8A2A251F-447B-46A1-ADA7-7CD46B4568A7}"/>
              </a:ext>
            </a:extLst>
          </p:cNvPr>
          <p:cNvSpPr/>
          <p:nvPr/>
        </p:nvSpPr>
        <p:spPr>
          <a:xfrm>
            <a:off x="1399437" y="1856143"/>
            <a:ext cx="662609" cy="34455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0415A1E6-6044-4BA6-9F67-7D128231D801}"/>
              </a:ext>
            </a:extLst>
          </p:cNvPr>
          <p:cNvSpPr txBox="1"/>
          <p:nvPr/>
        </p:nvSpPr>
        <p:spPr>
          <a:xfrm>
            <a:off x="2150080" y="1693502"/>
            <a:ext cx="166300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Quick</a:t>
            </a:r>
          </a:p>
        </p:txBody>
      </p:sp>
      <p:sp>
        <p:nvSpPr>
          <p:cNvPr id="21" name="Arrow: Right 20">
            <a:extLst>
              <a:ext uri="{FF2B5EF4-FFF2-40B4-BE49-F238E27FC236}">
                <a16:creationId xmlns:a16="http://schemas.microsoft.com/office/drawing/2014/main" id="{73EF9AEB-0C03-4BCB-91C2-623A6E246696}"/>
              </a:ext>
            </a:extLst>
          </p:cNvPr>
          <p:cNvSpPr/>
          <p:nvPr/>
        </p:nvSpPr>
        <p:spPr>
          <a:xfrm>
            <a:off x="1575029" y="3749525"/>
            <a:ext cx="702363" cy="34455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69AAFEFD-C0D6-4F7D-8268-36A152FA3B63}"/>
              </a:ext>
            </a:extLst>
          </p:cNvPr>
          <p:cNvSpPr txBox="1"/>
          <p:nvPr/>
        </p:nvSpPr>
        <p:spPr>
          <a:xfrm>
            <a:off x="6371334" y="1632842"/>
            <a:ext cx="606949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hare is a fastest animal.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B53B7E69-0DD9-458B-A4F4-192F416B2FAD}"/>
              </a:ext>
            </a:extLst>
          </p:cNvPr>
          <p:cNvSpPr txBox="1"/>
          <p:nvPr/>
        </p:nvSpPr>
        <p:spPr>
          <a:xfrm>
            <a:off x="286254" y="2711625"/>
            <a:ext cx="129871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Slow</a:t>
            </a:r>
          </a:p>
        </p:txBody>
      </p:sp>
      <p:sp>
        <p:nvSpPr>
          <p:cNvPr id="25" name="Arrow: Right 24">
            <a:extLst>
              <a:ext uri="{FF2B5EF4-FFF2-40B4-BE49-F238E27FC236}">
                <a16:creationId xmlns:a16="http://schemas.microsoft.com/office/drawing/2014/main" id="{5C18DC9F-A232-4576-BC5A-3F0D7D17DBEB}"/>
              </a:ext>
            </a:extLst>
          </p:cNvPr>
          <p:cNvSpPr/>
          <p:nvPr/>
        </p:nvSpPr>
        <p:spPr>
          <a:xfrm>
            <a:off x="1399437" y="2866839"/>
            <a:ext cx="662609" cy="29238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D4A7478E-C38E-449F-8FC7-E8CABF1004EA}"/>
              </a:ext>
            </a:extLst>
          </p:cNvPr>
          <p:cNvSpPr txBox="1"/>
          <p:nvPr/>
        </p:nvSpPr>
        <p:spPr>
          <a:xfrm>
            <a:off x="2174691" y="2711625"/>
            <a:ext cx="125895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Late</a:t>
            </a:r>
          </a:p>
        </p:txBody>
      </p:sp>
      <p:sp>
        <p:nvSpPr>
          <p:cNvPr id="27" name="Arrow: Right 26">
            <a:extLst>
              <a:ext uri="{FF2B5EF4-FFF2-40B4-BE49-F238E27FC236}">
                <a16:creationId xmlns:a16="http://schemas.microsoft.com/office/drawing/2014/main" id="{DB037E8B-7C73-4F11-9A47-1CB92F5A89A1}"/>
              </a:ext>
            </a:extLst>
          </p:cNvPr>
          <p:cNvSpPr/>
          <p:nvPr/>
        </p:nvSpPr>
        <p:spPr>
          <a:xfrm>
            <a:off x="3301125" y="2866839"/>
            <a:ext cx="702363" cy="34455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Arrow: Right 27">
            <a:extLst>
              <a:ext uri="{FF2B5EF4-FFF2-40B4-BE49-F238E27FC236}">
                <a16:creationId xmlns:a16="http://schemas.microsoft.com/office/drawing/2014/main" id="{907B2E4F-4684-42A4-8BEB-75505340EC26}"/>
              </a:ext>
            </a:extLst>
          </p:cNvPr>
          <p:cNvSpPr/>
          <p:nvPr/>
        </p:nvSpPr>
        <p:spPr>
          <a:xfrm>
            <a:off x="3433646" y="3852570"/>
            <a:ext cx="702363" cy="34455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B674086E-E201-40BA-A80B-00E657DB1859}"/>
              </a:ext>
            </a:extLst>
          </p:cNvPr>
          <p:cNvSpPr txBox="1"/>
          <p:nvPr/>
        </p:nvSpPr>
        <p:spPr>
          <a:xfrm>
            <a:off x="6371334" y="2743968"/>
            <a:ext cx="574248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tortoise is a slowest animal.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DB0CE049-03F3-4237-9DF3-EBD0F02A9504}"/>
              </a:ext>
            </a:extLst>
          </p:cNvPr>
          <p:cNvSpPr txBox="1"/>
          <p:nvPr/>
        </p:nvSpPr>
        <p:spPr>
          <a:xfrm>
            <a:off x="286254" y="3612352"/>
            <a:ext cx="152731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Angry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9F17EFE8-72B3-49ED-8188-089E34FCB00D}"/>
              </a:ext>
            </a:extLst>
          </p:cNvPr>
          <p:cNvSpPr txBox="1"/>
          <p:nvPr/>
        </p:nvSpPr>
        <p:spPr>
          <a:xfrm>
            <a:off x="2237640" y="3605562"/>
            <a:ext cx="172940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Crazy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320F7FB3-DD36-4A91-8DC7-CDF435A9BC44}"/>
              </a:ext>
            </a:extLst>
          </p:cNvPr>
          <p:cNvSpPr txBox="1"/>
          <p:nvPr/>
        </p:nvSpPr>
        <p:spPr>
          <a:xfrm>
            <a:off x="6426437" y="3722180"/>
            <a:ext cx="259095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He felt angry.</a:t>
            </a: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F6ACD404-725D-48B1-8ED5-C7BF717D69E1}"/>
              </a:ext>
            </a:extLst>
          </p:cNvPr>
          <p:cNvSpPr txBox="1"/>
          <p:nvPr/>
        </p:nvSpPr>
        <p:spPr>
          <a:xfrm>
            <a:off x="146265" y="4341298"/>
            <a:ext cx="137186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Watch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7D1C09CC-3469-4925-B285-41C08B045428}"/>
              </a:ext>
            </a:extLst>
          </p:cNvPr>
          <p:cNvSpPr txBox="1"/>
          <p:nvPr/>
        </p:nvSpPr>
        <p:spPr>
          <a:xfrm>
            <a:off x="217957" y="5058132"/>
            <a:ext cx="112964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Race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B47D6902-F4A0-4DC3-9953-095BB739F51A}"/>
              </a:ext>
            </a:extLst>
          </p:cNvPr>
          <p:cNvSpPr txBox="1"/>
          <p:nvPr/>
        </p:nvSpPr>
        <p:spPr>
          <a:xfrm>
            <a:off x="394102" y="5745952"/>
            <a:ext cx="95349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Win</a:t>
            </a:r>
          </a:p>
        </p:txBody>
      </p:sp>
      <p:sp>
        <p:nvSpPr>
          <p:cNvPr id="38" name="Arrow: Right 37">
            <a:extLst>
              <a:ext uri="{FF2B5EF4-FFF2-40B4-BE49-F238E27FC236}">
                <a16:creationId xmlns:a16="http://schemas.microsoft.com/office/drawing/2014/main" id="{9649116A-D0CE-4FB5-9E84-4709A0DCA3DB}"/>
              </a:ext>
            </a:extLst>
          </p:cNvPr>
          <p:cNvSpPr/>
          <p:nvPr/>
        </p:nvSpPr>
        <p:spPr>
          <a:xfrm>
            <a:off x="1488276" y="4506844"/>
            <a:ext cx="702363" cy="34455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C65CEA17-8373-4D70-84C1-0394F1A9B759}"/>
              </a:ext>
            </a:extLst>
          </p:cNvPr>
          <p:cNvSpPr txBox="1"/>
          <p:nvPr/>
        </p:nvSpPr>
        <p:spPr>
          <a:xfrm>
            <a:off x="2174691" y="4329471"/>
            <a:ext cx="169214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Observe</a:t>
            </a:r>
          </a:p>
        </p:txBody>
      </p:sp>
      <p:sp>
        <p:nvSpPr>
          <p:cNvPr id="40" name="Arrow: Right 39">
            <a:extLst>
              <a:ext uri="{FF2B5EF4-FFF2-40B4-BE49-F238E27FC236}">
                <a16:creationId xmlns:a16="http://schemas.microsoft.com/office/drawing/2014/main" id="{467B2A7D-E1FF-436D-9694-7BA45BD737E2}"/>
              </a:ext>
            </a:extLst>
          </p:cNvPr>
          <p:cNvSpPr/>
          <p:nvPr/>
        </p:nvSpPr>
        <p:spPr>
          <a:xfrm>
            <a:off x="1443725" y="5179762"/>
            <a:ext cx="702363" cy="34455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4AD14C00-3AD1-4153-A659-CDEC05198CBD}"/>
              </a:ext>
            </a:extLst>
          </p:cNvPr>
          <p:cNvSpPr txBox="1"/>
          <p:nvPr/>
        </p:nvSpPr>
        <p:spPr>
          <a:xfrm>
            <a:off x="2237640" y="4978036"/>
            <a:ext cx="99213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Run</a:t>
            </a:r>
          </a:p>
        </p:txBody>
      </p:sp>
      <p:sp>
        <p:nvSpPr>
          <p:cNvPr id="42" name="Arrow: Right 41">
            <a:extLst>
              <a:ext uri="{FF2B5EF4-FFF2-40B4-BE49-F238E27FC236}">
                <a16:creationId xmlns:a16="http://schemas.microsoft.com/office/drawing/2014/main" id="{82C91E4B-8930-4878-AFC4-1A12BFC12AE3}"/>
              </a:ext>
            </a:extLst>
          </p:cNvPr>
          <p:cNvSpPr/>
          <p:nvPr/>
        </p:nvSpPr>
        <p:spPr>
          <a:xfrm>
            <a:off x="1407600" y="5880497"/>
            <a:ext cx="702363" cy="34455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0379B9D4-461A-4841-89AF-6F8641748D03}"/>
              </a:ext>
            </a:extLst>
          </p:cNvPr>
          <p:cNvSpPr txBox="1"/>
          <p:nvPr/>
        </p:nvSpPr>
        <p:spPr>
          <a:xfrm>
            <a:off x="2179021" y="5749428"/>
            <a:ext cx="142230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victory</a:t>
            </a:r>
          </a:p>
        </p:txBody>
      </p:sp>
      <p:sp>
        <p:nvSpPr>
          <p:cNvPr id="44" name="Arrow: Right 43">
            <a:extLst>
              <a:ext uri="{FF2B5EF4-FFF2-40B4-BE49-F238E27FC236}">
                <a16:creationId xmlns:a16="http://schemas.microsoft.com/office/drawing/2014/main" id="{99199E24-D930-4E4A-800C-67E74607FD76}"/>
              </a:ext>
            </a:extLst>
          </p:cNvPr>
          <p:cNvSpPr/>
          <p:nvPr/>
        </p:nvSpPr>
        <p:spPr>
          <a:xfrm>
            <a:off x="3847397" y="4486954"/>
            <a:ext cx="702363" cy="34455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Arrow: Right 44">
            <a:extLst>
              <a:ext uri="{FF2B5EF4-FFF2-40B4-BE49-F238E27FC236}">
                <a16:creationId xmlns:a16="http://schemas.microsoft.com/office/drawing/2014/main" id="{A11DD479-DC8F-45EA-8B12-7A656BB3267A}"/>
              </a:ext>
            </a:extLst>
          </p:cNvPr>
          <p:cNvSpPr/>
          <p:nvPr/>
        </p:nvSpPr>
        <p:spPr>
          <a:xfrm>
            <a:off x="3229773" y="5106196"/>
            <a:ext cx="702363" cy="34455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Arrow: Right 45">
            <a:extLst>
              <a:ext uri="{FF2B5EF4-FFF2-40B4-BE49-F238E27FC236}">
                <a16:creationId xmlns:a16="http://schemas.microsoft.com/office/drawing/2014/main" id="{CDF8B6D3-0CF7-44D1-A724-62C87D315FBF}"/>
              </a:ext>
            </a:extLst>
          </p:cNvPr>
          <p:cNvSpPr/>
          <p:nvPr/>
        </p:nvSpPr>
        <p:spPr>
          <a:xfrm>
            <a:off x="3616540" y="5912859"/>
            <a:ext cx="702363" cy="34455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8" name="Picture 47">
            <a:extLst>
              <a:ext uri="{FF2B5EF4-FFF2-40B4-BE49-F238E27FC236}">
                <a16:creationId xmlns:a16="http://schemas.microsoft.com/office/drawing/2014/main" id="{758581C6-57DC-4305-8F42-8E5F696552FC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98624" y="4438578"/>
            <a:ext cx="1623842" cy="1239108"/>
          </a:xfrm>
          <a:prstGeom prst="rect">
            <a:avLst/>
          </a:prstGeom>
        </p:spPr>
      </p:pic>
      <p:pic>
        <p:nvPicPr>
          <p:cNvPr id="50" name="Picture 49">
            <a:extLst>
              <a:ext uri="{FF2B5EF4-FFF2-40B4-BE49-F238E27FC236}">
                <a16:creationId xmlns:a16="http://schemas.microsoft.com/office/drawing/2014/main" id="{DF8E674B-FBE6-4956-A17C-8E688207ADA8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899" t="7387" r="18944" b="19127"/>
          <a:stretch/>
        </p:blipFill>
        <p:spPr>
          <a:xfrm>
            <a:off x="4625381" y="5748009"/>
            <a:ext cx="1597085" cy="827257"/>
          </a:xfrm>
          <a:prstGeom prst="rect">
            <a:avLst/>
          </a:prstGeom>
        </p:spPr>
      </p:pic>
      <p:sp>
        <p:nvSpPr>
          <p:cNvPr id="51" name="TextBox 50">
            <a:extLst>
              <a:ext uri="{FF2B5EF4-FFF2-40B4-BE49-F238E27FC236}">
                <a16:creationId xmlns:a16="http://schemas.microsoft.com/office/drawing/2014/main" id="{599E114F-A61C-4749-8E1D-DCD57EDF376B}"/>
              </a:ext>
            </a:extLst>
          </p:cNvPr>
          <p:cNvSpPr txBox="1"/>
          <p:nvPr/>
        </p:nvSpPr>
        <p:spPr>
          <a:xfrm>
            <a:off x="6420821" y="4408004"/>
            <a:ext cx="494260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Why don`t we have a race?</a:t>
            </a: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D7F620A0-D83C-4D78-BCC0-46A70DA443D1}"/>
              </a:ext>
            </a:extLst>
          </p:cNvPr>
          <p:cNvSpPr txBox="1"/>
          <p:nvPr/>
        </p:nvSpPr>
        <p:spPr>
          <a:xfrm>
            <a:off x="6415206" y="5093828"/>
            <a:ext cx="288775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Can`t you run?</a:t>
            </a: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E473FE0C-AC41-4F30-8EBC-AB1D67A4EAE5}"/>
              </a:ext>
            </a:extLst>
          </p:cNvPr>
          <p:cNvSpPr txBox="1"/>
          <p:nvPr/>
        </p:nvSpPr>
        <p:spPr>
          <a:xfrm>
            <a:off x="6567605" y="5851139"/>
            <a:ext cx="344537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Maybe I can win!</a:t>
            </a: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8A6375B-86CA-424F-BCBC-29C95C843E7E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57140" y="1292289"/>
            <a:ext cx="1965326" cy="1028521"/>
          </a:xfrm>
          <a:prstGeom prst="rect">
            <a:avLst/>
          </a:prstGeom>
        </p:spPr>
      </p:pic>
      <p:sp>
        <p:nvSpPr>
          <p:cNvPr id="47" name="Arrow: Right 46">
            <a:extLst>
              <a:ext uri="{FF2B5EF4-FFF2-40B4-BE49-F238E27FC236}">
                <a16:creationId xmlns:a16="http://schemas.microsoft.com/office/drawing/2014/main" id="{762F27D5-1012-490A-829B-098ECA9659B0}"/>
              </a:ext>
            </a:extLst>
          </p:cNvPr>
          <p:cNvSpPr/>
          <p:nvPr/>
        </p:nvSpPr>
        <p:spPr>
          <a:xfrm>
            <a:off x="3515041" y="1833255"/>
            <a:ext cx="662609" cy="34455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26E831A-5578-4F9C-AC83-C287759D092B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967"/>
          <a:stretch/>
        </p:blipFill>
        <p:spPr>
          <a:xfrm>
            <a:off x="4262906" y="2367488"/>
            <a:ext cx="1959560" cy="1079274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85E25A72-A9B4-4F2E-855A-2CD17602BFFC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8116" y="3264803"/>
            <a:ext cx="1969360" cy="10816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13929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3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3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9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0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3" dur="1000" fill="hold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1000" fill="hold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1000" fill="hold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6" dur="1000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7" fill="hold">
                      <p:stCondLst>
                        <p:cond delay="indefinite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1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2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4" fill="hold">
                      <p:stCondLst>
                        <p:cond delay="indefinite"/>
                      </p:stCondLst>
                      <p:childTnLst>
                        <p:par>
                          <p:cTn id="145" fill="hold">
                            <p:stCondLst>
                              <p:cond delay="0"/>
                            </p:stCondLst>
                            <p:childTnLst>
                              <p:par>
                                <p:cTn id="14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8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9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0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1" fill="hold">
                      <p:stCondLst>
                        <p:cond delay="indefinite"/>
                      </p:stCondLst>
                      <p:childTnLst>
                        <p:par>
                          <p:cTn id="152" fill="hold">
                            <p:stCondLst>
                              <p:cond delay="0"/>
                            </p:stCondLst>
                            <p:childTnLst>
                              <p:par>
                                <p:cTn id="15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5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6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7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8" fill="hold">
                      <p:stCondLst>
                        <p:cond delay="indefinite"/>
                      </p:stCondLst>
                      <p:childTnLst>
                        <p:par>
                          <p:cTn id="159" fill="hold">
                            <p:stCondLst>
                              <p:cond delay="0"/>
                            </p:stCondLst>
                            <p:childTnLst>
                              <p:par>
                                <p:cTn id="16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2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3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4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5" fill="hold">
                      <p:stCondLst>
                        <p:cond delay="indefinite"/>
                      </p:stCondLst>
                      <p:childTnLst>
                        <p:par>
                          <p:cTn id="166" fill="hold">
                            <p:stCondLst>
                              <p:cond delay="0"/>
                            </p:stCondLst>
                            <p:childTnLst>
                              <p:par>
                                <p:cTn id="16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9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0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1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2" fill="hold">
                      <p:stCondLst>
                        <p:cond delay="indefinite"/>
                      </p:stCondLst>
                      <p:childTnLst>
                        <p:par>
                          <p:cTn id="173" fill="hold">
                            <p:stCondLst>
                              <p:cond delay="0"/>
                            </p:stCondLst>
                            <p:childTnLst>
                              <p:par>
                                <p:cTn id="174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6" dur="1000" fill="hold"/>
                                        <p:tgtEl>
                                          <p:spTgt spid="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7" dur="1000" fill="hold"/>
                                        <p:tgtEl>
                                          <p:spTgt spid="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8" dur="1000" fill="hold"/>
                                        <p:tgtEl>
                                          <p:spTgt spid="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9" dur="1000"/>
                                        <p:tgtEl>
                                          <p:spTgt spid="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0" fill="hold">
                      <p:stCondLst>
                        <p:cond delay="indefinite"/>
                      </p:stCondLst>
                      <p:childTnLst>
                        <p:par>
                          <p:cTn id="181" fill="hold">
                            <p:stCondLst>
                              <p:cond delay="0"/>
                            </p:stCondLst>
                            <p:childTnLst>
                              <p:par>
                                <p:cTn id="18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4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5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6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7" fill="hold">
                      <p:stCondLst>
                        <p:cond delay="indefinite"/>
                      </p:stCondLst>
                      <p:childTnLst>
                        <p:par>
                          <p:cTn id="188" fill="hold">
                            <p:stCondLst>
                              <p:cond delay="0"/>
                            </p:stCondLst>
                            <p:childTnLst>
                              <p:par>
                                <p:cTn id="18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1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2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3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4" fill="hold">
                      <p:stCondLst>
                        <p:cond delay="indefinite"/>
                      </p:stCondLst>
                      <p:childTnLst>
                        <p:par>
                          <p:cTn id="195" fill="hold">
                            <p:stCondLst>
                              <p:cond delay="0"/>
                            </p:stCondLst>
                            <p:childTnLst>
                              <p:par>
                                <p:cTn id="19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8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9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0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1" fill="hold">
                      <p:stCondLst>
                        <p:cond delay="indefinite"/>
                      </p:stCondLst>
                      <p:childTnLst>
                        <p:par>
                          <p:cTn id="202" fill="hold">
                            <p:stCondLst>
                              <p:cond delay="0"/>
                            </p:stCondLst>
                            <p:childTnLst>
                              <p:par>
                                <p:cTn id="20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5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6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7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8" fill="hold">
                      <p:stCondLst>
                        <p:cond delay="indefinite"/>
                      </p:stCondLst>
                      <p:childTnLst>
                        <p:par>
                          <p:cTn id="209" fill="hold">
                            <p:stCondLst>
                              <p:cond delay="0"/>
                            </p:stCondLst>
                            <p:childTnLst>
                              <p:par>
                                <p:cTn id="21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2" dur="1000" fill="hold"/>
                                        <p:tgtEl>
                                          <p:spTgt spid="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3" dur="1000" fill="hold"/>
                                        <p:tgtEl>
                                          <p:spTgt spid="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4" dur="1000" fill="hold"/>
                                        <p:tgtEl>
                                          <p:spTgt spid="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5" dur="1000"/>
                                        <p:tgtEl>
                                          <p:spTgt spid="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6" fill="hold">
                      <p:stCondLst>
                        <p:cond delay="indefinite"/>
                      </p:stCondLst>
                      <p:childTnLst>
                        <p:par>
                          <p:cTn id="217" fill="hold">
                            <p:stCondLst>
                              <p:cond delay="0"/>
                            </p:stCondLst>
                            <p:childTnLst>
                              <p:par>
                                <p:cTn id="21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0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1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2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3" fill="hold">
                      <p:stCondLst>
                        <p:cond delay="indefinite"/>
                      </p:stCondLst>
                      <p:childTnLst>
                        <p:par>
                          <p:cTn id="224" fill="hold">
                            <p:stCondLst>
                              <p:cond delay="0"/>
                            </p:stCondLst>
                            <p:childTnLst>
                              <p:par>
                                <p:cTn id="22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7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8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9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0" fill="hold">
                      <p:stCondLst>
                        <p:cond delay="indefinite"/>
                      </p:stCondLst>
                      <p:childTnLst>
                        <p:par>
                          <p:cTn id="231" fill="hold">
                            <p:stCondLst>
                              <p:cond delay="0"/>
                            </p:stCondLst>
                            <p:childTnLst>
                              <p:par>
                                <p:cTn id="23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4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5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6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7" fill="hold">
                      <p:stCondLst>
                        <p:cond delay="indefinite"/>
                      </p:stCondLst>
                      <p:childTnLst>
                        <p:par>
                          <p:cTn id="238" fill="hold">
                            <p:stCondLst>
                              <p:cond delay="0"/>
                            </p:stCondLst>
                            <p:childTnLst>
                              <p:par>
                                <p:cTn id="23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1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2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3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4" fill="hold">
                      <p:stCondLst>
                        <p:cond delay="indefinite"/>
                      </p:stCondLst>
                      <p:childTnLst>
                        <p:par>
                          <p:cTn id="245" fill="hold">
                            <p:stCondLst>
                              <p:cond delay="0"/>
                            </p:stCondLst>
                            <p:childTnLst>
                              <p:par>
                                <p:cTn id="24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8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9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0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1" fill="hold">
                      <p:stCondLst>
                        <p:cond delay="indefinite"/>
                      </p:stCondLst>
                      <p:childTnLst>
                        <p:par>
                          <p:cTn id="252" fill="hold">
                            <p:stCondLst>
                              <p:cond delay="0"/>
                            </p:stCondLst>
                            <p:childTnLst>
                              <p:par>
                                <p:cTn id="25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5" dur="1000" fill="hold"/>
                                        <p:tgtEl>
                                          <p:spTgt spid="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6" dur="1000" fill="hold"/>
                                        <p:tgtEl>
                                          <p:spTgt spid="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7" dur="1000" fill="hold"/>
                                        <p:tgtEl>
                                          <p:spTgt spid="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8" dur="1000"/>
                                        <p:tgtEl>
                                          <p:spTgt spid="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9" grpId="0" animBg="1"/>
      <p:bldP spid="20" grpId="0"/>
      <p:bldP spid="21" grpId="0" animBg="1"/>
      <p:bldP spid="22" grpId="0"/>
      <p:bldP spid="24" grpId="0"/>
      <p:bldP spid="25" grpId="0" animBg="1"/>
      <p:bldP spid="26" grpId="0"/>
      <p:bldP spid="27" grpId="0" animBg="1"/>
      <p:bldP spid="28" grpId="0" animBg="1"/>
      <p:bldP spid="29" grpId="0"/>
      <p:bldP spid="31" grpId="0"/>
      <p:bldP spid="33" grpId="0"/>
      <p:bldP spid="35" grpId="0"/>
      <p:bldP spid="36" grpId="0"/>
      <p:bldP spid="37" grpId="0"/>
      <p:bldP spid="38" grpId="0" animBg="1"/>
      <p:bldP spid="39" grpId="0"/>
      <p:bldP spid="40" grpId="0" animBg="1"/>
      <p:bldP spid="41" grpId="0"/>
      <p:bldP spid="42" grpId="0" animBg="1"/>
      <p:bldP spid="43" grpId="0"/>
      <p:bldP spid="44" grpId="0" animBg="1"/>
      <p:bldP spid="45" grpId="0" animBg="1"/>
      <p:bldP spid="46" grpId="0" animBg="1"/>
      <p:bldP spid="4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74AF3EFE-2A4C-449C-BC7E-41B4E2B3A93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544" b="28822"/>
          <a:stretch/>
        </p:blipFill>
        <p:spPr>
          <a:xfrm>
            <a:off x="3238579" y="255416"/>
            <a:ext cx="5714841" cy="619683"/>
          </a:xfrm>
          <a:prstGeom prst="rect">
            <a:avLst/>
          </a:prstGeom>
          <a:ln w="38100" cap="sq">
            <a:solidFill>
              <a:srgbClr val="00B05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97E883AB-3150-45A4-B126-5746AD6FE6C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609" y="1012252"/>
            <a:ext cx="5234559" cy="4052117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glow rad="63500">
              <a:schemeClr val="accent1">
                <a:satMod val="175000"/>
                <a:alpha val="40000"/>
              </a:schemeClr>
            </a:glow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F4DD6987-E080-437D-B11F-AEAA0BB1C709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11795" y="998184"/>
            <a:ext cx="5138964" cy="4052117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glow rad="63500">
              <a:schemeClr val="accent1">
                <a:satMod val="175000"/>
                <a:alpha val="40000"/>
              </a:schemeClr>
            </a:glow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A3AD8B29-2573-444D-80F7-999F99FDD777}"/>
              </a:ext>
            </a:extLst>
          </p:cNvPr>
          <p:cNvSpPr txBox="1"/>
          <p:nvPr/>
        </p:nvSpPr>
        <p:spPr>
          <a:xfrm>
            <a:off x="304800" y="5198768"/>
            <a:ext cx="1152612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One day, a hare was walking in the forest when he saw a tortoise. The hare was the fastest animal in the forest.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The tortoise was the slowest animal in the forest.</a:t>
            </a:r>
            <a:endParaRPr lang="en-US" sz="32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903403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dir="d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5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0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1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C3B8ED7A-640C-43DA-99CF-785FFA55BB00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68" t="21662" r="7090" b="14357"/>
          <a:stretch/>
        </p:blipFill>
        <p:spPr>
          <a:xfrm>
            <a:off x="6213231" y="1209820"/>
            <a:ext cx="5608321" cy="4065564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  <p:grpSp>
        <p:nvGrpSpPr>
          <p:cNvPr id="4" name="Group 3">
            <a:extLst>
              <a:ext uri="{FF2B5EF4-FFF2-40B4-BE49-F238E27FC236}">
                <a16:creationId xmlns:a16="http://schemas.microsoft.com/office/drawing/2014/main" id="{D763FD1A-4AD8-4CC4-B009-17F03ABD7EBE}"/>
              </a:ext>
            </a:extLst>
          </p:cNvPr>
          <p:cNvGrpSpPr/>
          <p:nvPr/>
        </p:nvGrpSpPr>
        <p:grpSpPr>
          <a:xfrm>
            <a:off x="438292" y="1209820"/>
            <a:ext cx="5491090" cy="4065564"/>
            <a:chOff x="2209800" y="1035789"/>
            <a:chExt cx="8153400" cy="4344252"/>
          </a:xfrm>
          <a:effectLst>
            <a:glow rad="63500">
              <a:schemeClr val="accent1">
                <a:satMod val="175000"/>
                <a:alpha val="40000"/>
              </a:schemeClr>
            </a:glow>
          </a:effectLst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B0415393-8694-48E8-8253-77CEB488694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209800" y="1035789"/>
              <a:ext cx="8153400" cy="4344252"/>
            </a:xfrm>
            <a:prstGeom prst="roundRect">
              <a:avLst>
                <a:gd name="adj" fmla="val 11111"/>
              </a:avLst>
            </a:prstGeom>
            <a:ln w="190500" cap="rnd">
              <a:solidFill>
                <a:srgbClr val="C8C6BD"/>
              </a:solidFill>
              <a:prstDash val="solid"/>
            </a:ln>
            <a:effectLst>
              <a:outerShdw blurRad="101600" dist="50800" dir="7200000" algn="tl" rotWithShape="0">
                <a:srgbClr val="000000">
                  <a:alpha val="45000"/>
                </a:srgbClr>
              </a:outerShdw>
            </a:effectLst>
            <a:scene3d>
              <a:camera prst="perspectiveFront" fov="5400000"/>
              <a:lightRig rig="threePt" dir="t">
                <a:rot lat="0" lon="0" rev="19200000"/>
              </a:lightRig>
            </a:scene3d>
            <a:sp3d extrusionH="25400">
              <a:bevelT w="304800" h="152400" prst="hardEdge"/>
              <a:extrusionClr>
                <a:srgbClr val="FFFFFF"/>
              </a:extrusionClr>
            </a:sp3d>
          </p:spPr>
        </p:pic>
        <p:pic>
          <p:nvPicPr>
            <p:cNvPr id="6" name="Picture 5" descr="tto.gif">
              <a:extLst>
                <a:ext uri="{FF2B5EF4-FFF2-40B4-BE49-F238E27FC236}">
                  <a16:creationId xmlns:a16="http://schemas.microsoft.com/office/drawing/2014/main" id="{1024EFB3-5ED7-40BA-9D5A-D6095037DA13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3352800" y="2887852"/>
              <a:ext cx="2667000" cy="2237015"/>
            </a:xfrm>
            <a:prstGeom prst="roundRect">
              <a:avLst>
                <a:gd name="adj" fmla="val 11111"/>
              </a:avLst>
            </a:prstGeom>
            <a:ln w="190500" cap="rnd">
              <a:noFill/>
              <a:prstDash val="solid"/>
            </a:ln>
            <a:effectLst>
              <a:outerShdw blurRad="101600" dist="50800" dir="7200000" algn="tl" rotWithShape="0">
                <a:srgbClr val="000000">
                  <a:alpha val="45000"/>
                </a:srgbClr>
              </a:outerShdw>
            </a:effectLst>
            <a:scene3d>
              <a:camera prst="perspectiveFront" fov="5400000"/>
              <a:lightRig rig="threePt" dir="t">
                <a:rot lat="0" lon="0" rev="19200000"/>
              </a:lightRig>
            </a:scene3d>
            <a:sp3d extrusionH="25400">
              <a:bevelT w="304800" h="152400" prst="hardEdge"/>
              <a:extrusionClr>
                <a:srgbClr val="FFFFFF"/>
              </a:extrusionClr>
            </a:sp3d>
          </p:spPr>
        </p:pic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64BF6882-E12B-4097-8D75-77E8191480A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 cstate="email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5791200" y="2052963"/>
              <a:ext cx="1788726" cy="2691756"/>
            </a:xfrm>
            <a:prstGeom prst="roundRect">
              <a:avLst>
                <a:gd name="adj" fmla="val 11111"/>
              </a:avLst>
            </a:prstGeom>
            <a:ln w="190500" cap="rnd">
              <a:noFill/>
              <a:prstDash val="solid"/>
            </a:ln>
            <a:effectLst>
              <a:outerShdw blurRad="101600" dist="50800" dir="7200000" algn="tl" rotWithShape="0">
                <a:srgbClr val="000000">
                  <a:alpha val="45000"/>
                </a:srgbClr>
              </a:outerShdw>
            </a:effectLst>
            <a:scene3d>
              <a:camera prst="perspectiveFront" fov="5400000"/>
              <a:lightRig rig="threePt" dir="t">
                <a:rot lat="0" lon="0" rev="19200000"/>
              </a:lightRig>
            </a:scene3d>
            <a:sp3d extrusionH="25400">
              <a:bevelT w="304800" h="152400" prst="hardEdge"/>
              <a:extrusionClr>
                <a:srgbClr val="FFFFFF"/>
              </a:extrusionClr>
            </a:sp3d>
          </p:spPr>
        </p:pic>
      </p:grpSp>
      <p:sp>
        <p:nvSpPr>
          <p:cNvPr id="9" name="TextBox 8">
            <a:extLst>
              <a:ext uri="{FF2B5EF4-FFF2-40B4-BE49-F238E27FC236}">
                <a16:creationId xmlns:a16="http://schemas.microsoft.com/office/drawing/2014/main" id="{2C5ABAF9-2F85-4600-B7D4-0FBC720D06F9}"/>
              </a:ext>
            </a:extLst>
          </p:cNvPr>
          <p:cNvSpPr txBox="1"/>
          <p:nvPr/>
        </p:nvSpPr>
        <p:spPr>
          <a:xfrm>
            <a:off x="991958" y="5703520"/>
            <a:ext cx="10442545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The hare called out to the tortoise, `` Hurry up! you are so slow! can`t you walk faster? can`t you run?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898CE57D-6289-43D8-83EB-07C7423A62CB}"/>
              </a:ext>
            </a:extLst>
          </p:cNvPr>
          <p:cNvSpPr txBox="1"/>
          <p:nvPr/>
        </p:nvSpPr>
        <p:spPr>
          <a:xfrm rot="16200000" flipV="1">
            <a:off x="10647557" y="2951514"/>
            <a:ext cx="449905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The tortoise felt angry and said to the hare, “Why don’t we have a race? Maybe I can win!” 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992FD34E-2B4B-488A-BEA5-8ACCF65E60C8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-1891669" y="1259975"/>
            <a:ext cx="2041626" cy="1343499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glow rad="63500">
              <a:schemeClr val="accent1">
                <a:satMod val="175000"/>
                <a:alpha val="40000"/>
              </a:schemeClr>
            </a:glow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92F944AE-E7F1-43E9-90AF-0690C311FD46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2056000" y="5241953"/>
            <a:ext cx="1682169" cy="1153532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glow rad="63500">
              <a:schemeClr val="accent1">
                <a:satMod val="175000"/>
                <a:alpha val="40000"/>
              </a:schemeClr>
            </a:glow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</p:spTree>
    <p:extLst>
      <p:ext uri="{BB962C8B-B14F-4D97-AF65-F5344CB8AC3E}">
        <p14:creationId xmlns:p14="http://schemas.microsoft.com/office/powerpoint/2010/main" val="39215989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1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uild="p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1391</TotalTime>
  <Words>989</Words>
  <Application>Microsoft Office PowerPoint</Application>
  <PresentationFormat>Widescreen</PresentationFormat>
  <Paragraphs>99</Paragraphs>
  <Slides>21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21</vt:i4>
      </vt:variant>
    </vt:vector>
  </HeadingPairs>
  <TitlesOfParts>
    <vt:vector size="30" baseType="lpstr">
      <vt:lpstr>Arial</vt:lpstr>
      <vt:lpstr>Calibri</vt:lpstr>
      <vt:lpstr>Calibri Light</vt:lpstr>
      <vt:lpstr>Nikosh</vt:lpstr>
      <vt:lpstr>NikoshBAN</vt:lpstr>
      <vt:lpstr>Times New Roman</vt:lpstr>
      <vt:lpstr>Wingdings</vt:lpstr>
      <vt:lpstr>Office Theme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Lutfor Rahman</dc:creator>
  <cp:lastModifiedBy>Lutfor Rahman</cp:lastModifiedBy>
  <cp:revision>107</cp:revision>
  <dcterms:created xsi:type="dcterms:W3CDTF">2021-06-30T14:29:47Z</dcterms:created>
  <dcterms:modified xsi:type="dcterms:W3CDTF">2021-10-02T12:58:53Z</dcterms:modified>
</cp:coreProperties>
</file>