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86" r:id="rId2"/>
    <p:sldId id="260" r:id="rId3"/>
    <p:sldId id="257" r:id="rId4"/>
    <p:sldId id="261" r:id="rId5"/>
    <p:sldId id="268" r:id="rId6"/>
    <p:sldId id="282" r:id="rId7"/>
    <p:sldId id="258" r:id="rId8"/>
    <p:sldId id="287" r:id="rId9"/>
    <p:sldId id="267" r:id="rId10"/>
    <p:sldId id="283" r:id="rId11"/>
    <p:sldId id="284" r:id="rId12"/>
    <p:sldId id="27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FEA1C-7421-49FB-B262-14C6401EAF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A372-4EC6-468D-AF91-384795E4E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A372-4EC6-468D-AF91-384795E4E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A372-4EC6-468D-AF91-384795E4E2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5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32D4-63C6-41DD-AF48-E60E7488668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B9B7-6C7F-410A-A994-564BCE59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1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slightly" TargetMode="External"/><Relationship Id="rId13" Type="http://schemas.openxmlformats.org/officeDocument/2006/relationships/hyperlink" Target="https://dictionary.cambridge.org/dictionary/english/stream" TargetMode="External"/><Relationship Id="rId18" Type="http://schemas.openxmlformats.org/officeDocument/2006/relationships/image" Target="../media/image9.jpeg"/><Relationship Id="rId3" Type="http://schemas.openxmlformats.org/officeDocument/2006/relationships/hyperlink" Target="https://dictionary.cambridge.org/dictionary/english/slope" TargetMode="External"/><Relationship Id="rId7" Type="http://schemas.openxmlformats.org/officeDocument/2006/relationships/hyperlink" Target="https://dictionary.cambridge.org/dictionary/english/shake" TargetMode="External"/><Relationship Id="rId12" Type="http://schemas.openxmlformats.org/officeDocument/2006/relationships/hyperlink" Target="https://dictionary.cambridge.org/dictionary/english/water" TargetMode="External"/><Relationship Id="rId17" Type="http://schemas.openxmlformats.org/officeDocument/2006/relationships/hyperlink" Target="https://dictionary.cambridge.org/dictionary/english/fire" TargetMode="External"/><Relationship Id="rId2" Type="http://schemas.openxmlformats.org/officeDocument/2006/relationships/hyperlink" Target="https://dictionary.cambridge.org/dictionary/english/artificial" TargetMode="External"/><Relationship Id="rId16" Type="http://schemas.openxmlformats.org/officeDocument/2006/relationships/hyperlink" Target="https://dictionary.cambridge.org/dictionary/english/g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river" TargetMode="External"/><Relationship Id="rId11" Type="http://schemas.openxmlformats.org/officeDocument/2006/relationships/hyperlink" Target="https://dictionary.cambridge.org/dictionary/english/emotional" TargetMode="External"/><Relationship Id="rId5" Type="http://schemas.openxmlformats.org/officeDocument/2006/relationships/hyperlink" Target="https://dictionary.cambridge.org/dictionary/english/stone" TargetMode="External"/><Relationship Id="rId15" Type="http://schemas.openxmlformats.org/officeDocument/2006/relationships/hyperlink" Target="https://dictionary.cambridge.org/dictionary/english/burning" TargetMode="External"/><Relationship Id="rId10" Type="http://schemas.openxmlformats.org/officeDocument/2006/relationships/hyperlink" Target="https://dictionary.cambridge.org/dictionary/english/frightened" TargetMode="External"/><Relationship Id="rId4" Type="http://schemas.openxmlformats.org/officeDocument/2006/relationships/hyperlink" Target="https://dictionary.cambridge.org/dictionary/english/earth" TargetMode="External"/><Relationship Id="rId9" Type="http://schemas.openxmlformats.org/officeDocument/2006/relationships/hyperlink" Target="https://dictionary.cambridge.org/dictionary/english/cold" TargetMode="External"/><Relationship Id="rId14" Type="http://schemas.openxmlformats.org/officeDocument/2006/relationships/hyperlink" Target="https://dictionary.cambridge.org/dictionary/english/ho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hear" TargetMode="External"/><Relationship Id="rId13" Type="http://schemas.openxmlformats.org/officeDocument/2006/relationships/hyperlink" Target="https://dictionary.cambridge.org/dictionary/english/glass" TargetMode="External"/><Relationship Id="rId18" Type="http://schemas.openxmlformats.org/officeDocument/2006/relationships/hyperlink" Target="https://dictionary.cambridge.org/dictionary/english/disorder" TargetMode="External"/><Relationship Id="rId3" Type="http://schemas.openxmlformats.org/officeDocument/2006/relationships/hyperlink" Target="https://dictionary.cambridge.org/dictionary/english/quietly" TargetMode="External"/><Relationship Id="rId7" Type="http://schemas.openxmlformats.org/officeDocument/2006/relationships/hyperlink" Target="https://dictionary.cambridge.org/dictionary/english/close" TargetMode="External"/><Relationship Id="rId12" Type="http://schemas.openxmlformats.org/officeDocument/2006/relationships/hyperlink" Target="https://dictionary.cambridge.org/dictionary/english/piece" TargetMode="External"/><Relationship Id="rId17" Type="http://schemas.openxmlformats.org/officeDocument/2006/relationships/hyperlink" Target="https://dictionary.cambridge.org/dictionary/english/uncertainty" TargetMode="External"/><Relationship Id="rId2" Type="http://schemas.openxmlformats.org/officeDocument/2006/relationships/hyperlink" Target="https://dictionary.cambridge.org/dictionary/english/speak" TargetMode="External"/><Relationship Id="rId16" Type="http://schemas.openxmlformats.org/officeDocument/2006/relationships/hyperlink" Target="https://dictionary.cambridge.org/dictionary/english/st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person" TargetMode="External"/><Relationship Id="rId11" Type="http://schemas.openxmlformats.org/officeDocument/2006/relationships/hyperlink" Target="https://dictionary.cambridge.org/dictionary/english/small" TargetMode="External"/><Relationship Id="rId5" Type="http://schemas.openxmlformats.org/officeDocument/2006/relationships/hyperlink" Target="https://dictionary.cambridge.org/dictionary/english/voice" TargetMode="External"/><Relationship Id="rId15" Type="http://schemas.openxmlformats.org/officeDocument/2006/relationships/hyperlink" Target="https://dictionary.cambridge.org/dictionary/english/road" TargetMode="External"/><Relationship Id="rId10" Type="http://schemas.openxmlformats.org/officeDocument/2006/relationships/hyperlink" Target="https://dictionary.cambridge.org/dictionary/english/broken" TargetMode="External"/><Relationship Id="rId4" Type="http://schemas.openxmlformats.org/officeDocument/2006/relationships/hyperlink" Target="https://dictionary.cambridge.org/dictionary/english/breath" TargetMode="External"/><Relationship Id="rId9" Type="http://schemas.openxmlformats.org/officeDocument/2006/relationships/hyperlink" Target="https://dictionary.cambridge.org/dictionary/english/rude" TargetMode="External"/><Relationship Id="rId14" Type="http://schemas.openxmlformats.org/officeDocument/2006/relationships/hyperlink" Target="https://dictionary.cambridge.org/dictionary/english/la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48058"/>
            <a:ext cx="508635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868848"/>
            <a:ext cx="5624945" cy="4587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1868848"/>
            <a:ext cx="5832762" cy="46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 bwMode="auto">
          <a:xfrm>
            <a:off x="712859" y="168536"/>
            <a:ext cx="10049146" cy="62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473958" y="2183642"/>
            <a:ext cx="504968" cy="50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73958" y="5515971"/>
            <a:ext cx="504968" cy="50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4" b="25944"/>
          <a:stretch/>
        </p:blipFill>
        <p:spPr bwMode="auto">
          <a:xfrm>
            <a:off x="166947" y="327546"/>
            <a:ext cx="11707401" cy="5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91821" y="1530825"/>
            <a:ext cx="504968" cy="50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91821" y="5652448"/>
            <a:ext cx="504968" cy="50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377" y="687"/>
            <a:ext cx="4408227" cy="646331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Assignment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" b="42681"/>
          <a:stretch/>
        </p:blipFill>
        <p:spPr bwMode="auto">
          <a:xfrm>
            <a:off x="1845670" y="565130"/>
            <a:ext cx="8553639" cy="62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6590" y="121146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homeless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41" y="432954"/>
            <a:ext cx="401002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825337"/>
            <a:ext cx="10072254" cy="47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vel 10"/>
          <p:cNvSpPr/>
          <p:nvPr/>
        </p:nvSpPr>
        <p:spPr>
          <a:xfrm>
            <a:off x="2830285" y="424543"/>
            <a:ext cx="4849386" cy="1034230"/>
          </a:xfrm>
          <a:prstGeom prst="bevel">
            <a:avLst>
              <a:gd name="adj" fmla="val 8249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Presented by-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219" y="2328592"/>
            <a:ext cx="6456218" cy="307776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5715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Mottalib</a:t>
            </a:r>
            <a:r>
              <a:rPr lang="en-US" sz="6600" b="1" dirty="0">
                <a:ln w="57150">
                  <a:solidFill>
                    <a:srgbClr val="0000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Hossain</a:t>
            </a:r>
          </a:p>
          <a:p>
            <a:pPr algn="ctr">
              <a:defRPr/>
            </a:pPr>
            <a:endParaRPr lang="en-US" sz="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Assistant Teacher (English)</a:t>
            </a:r>
          </a:p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Shambhudia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M.LHigh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School.</a:t>
            </a:r>
          </a:p>
          <a:p>
            <a:pPr algn="ctr">
              <a:defRPr/>
            </a:pPr>
            <a:r>
              <a:rPr lang="en-US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Mobile: 01723-457771</a:t>
            </a:r>
          </a:p>
          <a:p>
            <a:pPr algn="ctr">
              <a:defRPr/>
            </a:pPr>
            <a:r>
              <a:rPr lang="en-US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 m.mottalib95@gmail.com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581475"/>
            <a:ext cx="37242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7" y="248948"/>
            <a:ext cx="5092196" cy="3048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01" y="248948"/>
            <a:ext cx="5101471" cy="3048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7" y="3422073"/>
            <a:ext cx="10496295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3152" y="2653353"/>
            <a:ext cx="4127695" cy="126224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Unit	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Five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Lesson	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One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Page	:	56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27517" y="4417151"/>
            <a:ext cx="5333106" cy="1430740"/>
          </a:xfrm>
          <a:prstGeom prst="homePlate">
            <a:avLst/>
          </a:prstGeom>
          <a:solidFill>
            <a:srgbClr val="002060">
              <a:alpha val="75000"/>
            </a:srgb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The greed of the mighty rivers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752600" y="1524000"/>
            <a:ext cx="6705600" cy="838200"/>
          </a:xfrm>
          <a:prstGeom prst="wedgeEllipseCallout">
            <a:avLst/>
          </a:prstGeom>
          <a:solidFill>
            <a:schemeClr val="bg2">
              <a:lumMod val="5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Our today’s topic is…</a:t>
            </a:r>
          </a:p>
        </p:txBody>
      </p:sp>
      <p:sp>
        <p:nvSpPr>
          <p:cNvPr id="13" name="Flowchart: Document 12"/>
          <p:cNvSpPr/>
          <p:nvPr/>
        </p:nvSpPr>
        <p:spPr>
          <a:xfrm>
            <a:off x="2667000" y="228600"/>
            <a:ext cx="6705600" cy="990600"/>
          </a:xfrm>
          <a:prstGeom prst="flowChartDocument">
            <a:avLst/>
          </a:prstGeom>
          <a:solidFill>
            <a:srgbClr val="0070C0">
              <a:alpha val="50000"/>
            </a:srgb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What is our today’s topic?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4"/>
          <a:stretch/>
        </p:blipFill>
        <p:spPr bwMode="auto">
          <a:xfrm>
            <a:off x="5463867" y="1761632"/>
            <a:ext cx="6668935" cy="50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55" y="1399464"/>
            <a:ext cx="21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embankment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2305" y="1514753"/>
            <a:ext cx="176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/>
              <a:t>ɪmˈbæŋk.mənt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99195" y="1468271"/>
            <a:ext cx="4641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 </a:t>
            </a:r>
            <a:r>
              <a:rPr lang="en-US" b="1" dirty="0">
                <a:hlinkClick r:id="rId2" tooltip="artificial"/>
              </a:rPr>
              <a:t>artificial</a:t>
            </a:r>
            <a:r>
              <a:rPr lang="en-US" b="1" dirty="0"/>
              <a:t> </a:t>
            </a:r>
            <a:r>
              <a:rPr lang="en-US" b="1" dirty="0">
                <a:hlinkClick r:id="rId3" tooltip="slope"/>
              </a:rPr>
              <a:t>slope</a:t>
            </a:r>
            <a:r>
              <a:rPr lang="en-US" b="1" dirty="0"/>
              <a:t> made of </a:t>
            </a:r>
            <a:r>
              <a:rPr lang="en-US" b="1" dirty="0">
                <a:hlinkClick r:id="rId4" tooltip="earth"/>
              </a:rPr>
              <a:t>earth</a:t>
            </a:r>
            <a:r>
              <a:rPr lang="en-US" b="1" dirty="0"/>
              <a:t> or </a:t>
            </a:r>
            <a:r>
              <a:rPr lang="en-US" b="1" dirty="0">
                <a:hlinkClick r:id="rId5" tooltip="stones"/>
              </a:rPr>
              <a:t>stones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4814" y="2124939"/>
            <a:ext cx="7313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Example: </a:t>
            </a:r>
            <a:r>
              <a:rPr lang="en-US" i="1" dirty="0"/>
              <a:t>a </a:t>
            </a:r>
            <a:r>
              <a:rPr lang="en-US" i="1" dirty="0">
                <a:hlinkClick r:id="rId6" tooltip="river"/>
              </a:rPr>
              <a:t>river</a:t>
            </a:r>
            <a:r>
              <a:rPr lang="en-US" i="1" dirty="0"/>
              <a:t> embankment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1747" y="64826"/>
            <a:ext cx="3898760" cy="523220"/>
          </a:xfrm>
          <a:prstGeom prst="rect">
            <a:avLst/>
          </a:prstGeom>
          <a:solidFill>
            <a:schemeClr val="accent1"/>
          </a:solidFill>
          <a:ln w="508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Important words to know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155" y="3576934"/>
            <a:ext cx="928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tremble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15131" y="360179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/ˈ</a:t>
            </a:r>
            <a:r>
              <a:rPr lang="en-US" dirty="0" err="1" smtClean="0"/>
              <a:t>trem.bəl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46572" y="3617866"/>
            <a:ext cx="75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 </a:t>
            </a:r>
            <a:r>
              <a:rPr lang="en-US" b="1" dirty="0">
                <a:hlinkClick r:id="rId7" tooltip="shake"/>
              </a:rPr>
              <a:t>shake</a:t>
            </a:r>
            <a:r>
              <a:rPr lang="en-US" b="1" dirty="0"/>
              <a:t> </a:t>
            </a:r>
            <a:r>
              <a:rPr lang="en-US" b="1" dirty="0">
                <a:hlinkClick r:id="rId8" tooltip="slightly"/>
              </a:rPr>
              <a:t>slightly</a:t>
            </a:r>
            <a:r>
              <a:rPr lang="en-US" b="1" dirty="0"/>
              <a:t>, usually because you are </a:t>
            </a:r>
            <a:r>
              <a:rPr lang="en-US" b="1" dirty="0">
                <a:hlinkClick r:id="rId9" tooltip="cold"/>
              </a:rPr>
              <a:t>cold</a:t>
            </a:r>
            <a:r>
              <a:rPr lang="en-US" b="1" dirty="0"/>
              <a:t>, </a:t>
            </a:r>
            <a:r>
              <a:rPr lang="en-US" b="1" dirty="0">
                <a:hlinkClick r:id="rId10" tooltip="frightened"/>
              </a:rPr>
              <a:t>frightened</a:t>
            </a:r>
            <a:r>
              <a:rPr lang="en-US" b="1" dirty="0"/>
              <a:t>, or very </a:t>
            </a:r>
            <a:r>
              <a:rPr lang="en-US" b="1" dirty="0">
                <a:hlinkClick r:id="rId11" tooltip="emotional"/>
              </a:rPr>
              <a:t>emotional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0637" y="4125698"/>
            <a:ext cx="821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Example: </a:t>
            </a:r>
            <a:r>
              <a:rPr lang="en-US" i="1" dirty="0"/>
              <a:t>When he came out of the </a:t>
            </a:r>
            <a:r>
              <a:rPr lang="en-US" i="1" dirty="0">
                <a:hlinkClick r:id="rId12" tooltip="water"/>
              </a:rPr>
              <a:t>water</a:t>
            </a:r>
            <a:r>
              <a:rPr lang="en-US" i="1" dirty="0"/>
              <a:t>, he was trembling </a:t>
            </a:r>
            <a:r>
              <a:rPr lang="en-US" b="1" i="1" dirty="0"/>
              <a:t>with</a:t>
            </a:r>
            <a:r>
              <a:rPr lang="en-US" i="1" dirty="0"/>
              <a:t> </a:t>
            </a:r>
            <a:r>
              <a:rPr lang="en-US" i="1" dirty="0">
                <a:hlinkClick r:id="rId9" tooltip="cold"/>
              </a:rPr>
              <a:t>cold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0637" y="5510922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flame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661492" y="557682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fleɪm</a:t>
            </a:r>
            <a:r>
              <a:rPr lang="en-US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3456" y="5495303"/>
            <a:ext cx="5216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 </a:t>
            </a:r>
            <a:r>
              <a:rPr lang="en-US" b="1" dirty="0">
                <a:hlinkClick r:id="rId13" tooltip="stream"/>
              </a:rPr>
              <a:t>stream</a:t>
            </a:r>
            <a:r>
              <a:rPr lang="en-US" b="1" dirty="0"/>
              <a:t> of </a:t>
            </a:r>
            <a:r>
              <a:rPr lang="en-US" b="1" dirty="0">
                <a:hlinkClick r:id="rId14" tooltip="hot"/>
              </a:rPr>
              <a:t>hot</a:t>
            </a:r>
            <a:r>
              <a:rPr lang="en-US" b="1" dirty="0"/>
              <a:t>, </a:t>
            </a:r>
            <a:r>
              <a:rPr lang="en-US" b="1" dirty="0">
                <a:hlinkClick r:id="rId15" tooltip="burning"/>
              </a:rPr>
              <a:t>burning</a:t>
            </a:r>
            <a:r>
              <a:rPr lang="en-US" b="1" dirty="0"/>
              <a:t> </a:t>
            </a:r>
            <a:r>
              <a:rPr lang="en-US" b="1" dirty="0">
                <a:hlinkClick r:id="rId16" tooltip="gas"/>
              </a:rPr>
              <a:t>gas</a:t>
            </a:r>
            <a:r>
              <a:rPr lang="en-US" b="1" dirty="0"/>
              <a:t> from something on </a:t>
            </a:r>
            <a:r>
              <a:rPr lang="en-US" b="1" dirty="0">
                <a:hlinkClick r:id="rId17" tooltip="fire"/>
              </a:rPr>
              <a:t>fire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06" y="4703574"/>
            <a:ext cx="2743200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20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5" y="4820872"/>
            <a:ext cx="184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whisper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7141" y="4886460"/>
            <a:ext cx="150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wɪs.pər</a:t>
            </a:r>
            <a:r>
              <a:rPr lang="en-US" dirty="0"/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0794" y="4890212"/>
            <a:ext cx="703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 </a:t>
            </a:r>
            <a:r>
              <a:rPr lang="en-US" b="1" dirty="0">
                <a:hlinkClick r:id="rId2" tooltip="speak"/>
              </a:rPr>
              <a:t>speak</a:t>
            </a:r>
            <a:r>
              <a:rPr lang="en-US" b="1" dirty="0"/>
              <a:t> very </a:t>
            </a:r>
            <a:r>
              <a:rPr lang="en-US" b="1" dirty="0">
                <a:hlinkClick r:id="rId3" tooltip="quietly"/>
              </a:rPr>
              <a:t>quietly</a:t>
            </a:r>
            <a:r>
              <a:rPr lang="en-US" b="1" dirty="0"/>
              <a:t>, using the </a:t>
            </a:r>
            <a:r>
              <a:rPr lang="en-US" b="1" dirty="0">
                <a:hlinkClick r:id="rId4" tooltip="breath"/>
              </a:rPr>
              <a:t>breath</a:t>
            </a:r>
            <a:r>
              <a:rPr lang="en-US" b="1" dirty="0"/>
              <a:t> but not the </a:t>
            </a:r>
            <a:r>
              <a:rPr lang="en-US" b="1" dirty="0">
                <a:hlinkClick r:id="rId5" tooltip="voice"/>
              </a:rPr>
              <a:t>voice</a:t>
            </a:r>
            <a:r>
              <a:rPr lang="en-US" b="1" dirty="0"/>
              <a:t>, so that only the </a:t>
            </a:r>
            <a:r>
              <a:rPr lang="en-US" b="1" dirty="0">
                <a:hlinkClick r:id="rId6" tooltip="person"/>
              </a:rPr>
              <a:t>person</a:t>
            </a:r>
            <a:r>
              <a:rPr lang="en-US" b="1" dirty="0"/>
              <a:t> </a:t>
            </a:r>
            <a:r>
              <a:rPr lang="en-US" b="1" dirty="0">
                <a:hlinkClick r:id="rId7" tooltip="close"/>
              </a:rPr>
              <a:t>close</a:t>
            </a:r>
            <a:r>
              <a:rPr lang="en-US" b="1" dirty="0"/>
              <a:t> to you can </a:t>
            </a:r>
            <a:r>
              <a:rPr lang="en-US" b="1" dirty="0">
                <a:hlinkClick r:id="rId8" tooltip="hear"/>
              </a:rPr>
              <a:t>hear</a:t>
            </a:r>
            <a:r>
              <a:rPr lang="en-US" b="1" dirty="0"/>
              <a:t> you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42751" y="5578643"/>
            <a:ext cx="6544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Example: </a:t>
            </a:r>
            <a:r>
              <a:rPr lang="en-US" i="1" dirty="0"/>
              <a:t>It's </a:t>
            </a:r>
            <a:r>
              <a:rPr lang="en-US" i="1" dirty="0">
                <a:hlinkClick r:id="rId9" tooltip="rude"/>
              </a:rPr>
              <a:t>rude</a:t>
            </a:r>
            <a:r>
              <a:rPr lang="en-US" i="1" dirty="0"/>
              <a:t> to whisper!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4960" y="3181072"/>
            <a:ext cx="108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shattered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26856" y="314501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ʃæt.əd</a:t>
            </a:r>
            <a:r>
              <a:rPr lang="en-US" dirty="0"/>
              <a:t>/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21485" y="3142492"/>
            <a:ext cx="302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0" tooltip="broken"/>
              </a:rPr>
              <a:t>broken</a:t>
            </a:r>
            <a:r>
              <a:rPr lang="en-US" b="1" dirty="0"/>
              <a:t> into very </a:t>
            </a:r>
            <a:r>
              <a:rPr lang="en-US" b="1" dirty="0">
                <a:hlinkClick r:id="rId11" tooltip="small"/>
              </a:rPr>
              <a:t>small</a:t>
            </a:r>
            <a:r>
              <a:rPr lang="en-US" b="1" dirty="0"/>
              <a:t> </a:t>
            </a:r>
            <a:r>
              <a:rPr lang="en-US" b="1" dirty="0" smtClean="0">
                <a:hlinkClick r:id="rId12" tooltip="pieces"/>
              </a:rPr>
              <a:t>pieces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26856" y="3598255"/>
            <a:ext cx="4613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Example: </a:t>
            </a:r>
            <a:r>
              <a:rPr lang="en-US" i="1" dirty="0"/>
              <a:t>Shattered </a:t>
            </a:r>
            <a:r>
              <a:rPr lang="en-US" i="1" dirty="0">
                <a:hlinkClick r:id="rId13" tooltip="glass"/>
              </a:rPr>
              <a:t>glass</a:t>
            </a:r>
            <a:r>
              <a:rPr lang="en-US" i="1" dirty="0"/>
              <a:t> </a:t>
            </a:r>
            <a:r>
              <a:rPr lang="en-US" i="1" dirty="0">
                <a:hlinkClick r:id="rId14" tooltip="lay"/>
              </a:rPr>
              <a:t>lay</a:t>
            </a:r>
            <a:r>
              <a:rPr lang="en-US" i="1" dirty="0"/>
              <a:t> all over the </a:t>
            </a:r>
            <a:r>
              <a:rPr lang="en-US" i="1" dirty="0">
                <a:hlinkClick r:id="rId15" tooltip="road"/>
              </a:rPr>
              <a:t>road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3051" y="1160743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turmoil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187236" y="1198371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/ˈ</a:t>
            </a:r>
            <a:r>
              <a:rPr lang="en-US" sz="2400" dirty="0" err="1" smtClean="0"/>
              <a:t>tɜːmɔɪl</a:t>
            </a:r>
            <a:r>
              <a:rPr lang="en-US" sz="2400" dirty="0"/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73046" y="1289634"/>
            <a:ext cx="455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 </a:t>
            </a:r>
            <a:r>
              <a:rPr lang="en-US" b="1" dirty="0">
                <a:hlinkClick r:id="rId16" tooltip="state"/>
              </a:rPr>
              <a:t>state</a:t>
            </a:r>
            <a:r>
              <a:rPr lang="en-US" b="1" dirty="0"/>
              <a:t> of </a:t>
            </a:r>
            <a:r>
              <a:rPr lang="en-US" b="1" dirty="0" smtClean="0"/>
              <a:t>,</a:t>
            </a:r>
            <a:r>
              <a:rPr lang="en-US" b="1" dirty="0"/>
              <a:t> </a:t>
            </a:r>
            <a:r>
              <a:rPr lang="en-US" b="1" dirty="0">
                <a:hlinkClick r:id="rId17" tooltip="uncertainty"/>
              </a:rPr>
              <a:t>uncertainty</a:t>
            </a:r>
            <a:r>
              <a:rPr lang="en-US" b="1" dirty="0"/>
              <a:t>, or </a:t>
            </a:r>
            <a:r>
              <a:rPr lang="en-US" b="1" dirty="0">
                <a:hlinkClick r:id="rId18" tooltip="disorder"/>
              </a:rPr>
              <a:t>disorder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545528" y="136210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>
                <a:solidFill>
                  <a:srgbClr val="333333"/>
                </a:solidFill>
                <a:latin typeface="TonnyBanglaMJ" pitchFamily="2" charset="0"/>
              </a:rPr>
              <a:t>প্রচন্ড আলোড়ন, </a:t>
            </a:r>
            <a:r>
              <a:rPr lang="as-IN" dirty="0">
                <a:solidFill>
                  <a:srgbClr val="333333"/>
                </a:solidFill>
                <a:latin typeface="TonnyBanglaMJ" pitchFamily="2" charset="0"/>
              </a:rPr>
              <a:t>অশান্তি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23" grpId="0"/>
      <p:bldP spid="24" grpId="0"/>
      <p:bldP spid="25" grpId="0"/>
      <p:bldP spid="26" grpId="0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50769"/>
          <a:stretch/>
        </p:blipFill>
        <p:spPr bwMode="auto">
          <a:xfrm>
            <a:off x="441490" y="0"/>
            <a:ext cx="1097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847" y="2375639"/>
            <a:ext cx="7085124" cy="34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1030865"/>
            <a:ext cx="97536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5" b="4944"/>
          <a:stretch/>
        </p:blipFill>
        <p:spPr bwMode="auto">
          <a:xfrm>
            <a:off x="973752" y="0"/>
            <a:ext cx="10569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254</Words>
  <Application>Microsoft Office PowerPoint</Application>
  <PresentationFormat>Widescreen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TonnyBanglaMJ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CWT</dc:creator>
  <cp:lastModifiedBy>Dell</cp:lastModifiedBy>
  <cp:revision>535</cp:revision>
  <dcterms:created xsi:type="dcterms:W3CDTF">2019-08-24T13:38:56Z</dcterms:created>
  <dcterms:modified xsi:type="dcterms:W3CDTF">2021-10-20T12:06:57Z</dcterms:modified>
</cp:coreProperties>
</file>