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74" r:id="rId11"/>
    <p:sldId id="270" r:id="rId12"/>
    <p:sldId id="269" r:id="rId13"/>
    <p:sldId id="275" r:id="rId14"/>
    <p:sldId id="271" r:id="rId15"/>
    <p:sldId id="272" r:id="rId16"/>
    <p:sldId id="273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DC31"/>
    <a:srgbClr val="24D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12A5-CC76-4906-8160-0056A463D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F7673-ADB5-485F-97F9-A97D793F8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E332-9857-490F-968A-F933FAA9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A669F-92F9-4526-BD71-BA22E1A3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679DA-2697-45D1-B241-6D8C041B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0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528B-8F1E-4DB0-B551-91185FA4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F7A5E-3205-4E55-8A4B-2A7586DBE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6ACF0-DAC1-4124-B355-3F3D8AF9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9C75C-A9B6-4DDF-98A7-5BC54CC8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E2CF7-CF12-453C-9F88-B9170B49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0FF7B-1EAD-47CB-B905-A525A22D7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DFF08-F7F7-4C29-B371-A99648458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E6C63-CEBE-49C9-B114-28EF4198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4894-9A1D-4DD6-8FC1-877E539A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E313C-F3CC-4D88-9803-A0EB2BCD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8F94-1946-4A1A-8A9F-BB51A582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0170D-8220-4E3B-BAA3-262BF58C4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3D465-90FC-4255-85A5-A00C12E8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1ECAF-485B-4FD7-B3C2-0C333968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56F03-6BDB-4EFB-812D-6B551EAA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DE4A-B4DC-4787-ACB9-BD1BE07C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51B2F-ACD2-48D2-8919-93649A558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D233E-BBE0-4BDB-BE44-D6799EDD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C6B19-F5A5-4EFF-BC29-6D12B161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46211-02DF-47DE-8FF6-1253C56B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F974-6AB3-4F12-87FA-11454860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C6110-999E-4512-A107-449FA064B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1B7A6-363F-438E-B1B6-D0272401D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283EC-BDF7-4504-84B1-647DB152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8CCF6-9026-4F5F-981E-422BDB70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68F2F-B523-408E-BE2D-C7849885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5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1889-7D28-4F76-9C06-ED6E717A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5FF66-1B96-4401-B123-3EA58F6F1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7A780-87D9-4D7B-9923-6FD74602C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28C6B-9EBB-4FA8-A7ED-95187D169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2DEEA-C6FE-43C8-82E5-7A2E3F367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AE76C-450E-47B9-B52A-765D54B7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A4E39-1BF0-4B53-AAE8-A87A7EA2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F4046-C3CF-4885-AD8F-F98208D1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5997-5595-4ECA-9C22-76C40EF7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A767E-F66A-4FF1-8662-10BBC5D3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AF946-21A2-4896-8FF9-EF0E5F65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1B2A3-68C5-4636-AE88-B991F626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8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3AA88352-096F-4EB5-99D6-B440B0A5D2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24"/>
            </a:avLst>
          </a:prstGeom>
          <a:gradFill>
            <a:gsLst>
              <a:gs pos="15000">
                <a:srgbClr val="FF0000"/>
              </a:gs>
              <a:gs pos="2655">
                <a:srgbClr val="00B050"/>
              </a:gs>
              <a:gs pos="52000">
                <a:srgbClr val="FF0000"/>
              </a:gs>
              <a:gs pos="39000">
                <a:srgbClr val="FFFF00"/>
              </a:gs>
              <a:gs pos="96460">
                <a:srgbClr val="28DC31"/>
              </a:gs>
              <a:gs pos="84000">
                <a:srgbClr val="FF0000"/>
              </a:gs>
              <a:gs pos="6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28CFD-C719-4540-BB39-675B5510C7D8}"/>
              </a:ext>
            </a:extLst>
          </p:cNvPr>
          <p:cNvSpPr txBox="1"/>
          <p:nvPr userDrawn="1"/>
        </p:nvSpPr>
        <p:spPr>
          <a:xfrm>
            <a:off x="10221183" y="6298308"/>
            <a:ext cx="206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China Khatoon</a:t>
            </a:r>
          </a:p>
        </p:txBody>
      </p:sp>
    </p:spTree>
    <p:extLst>
      <p:ext uri="{BB962C8B-B14F-4D97-AF65-F5344CB8AC3E}">
        <p14:creationId xmlns:p14="http://schemas.microsoft.com/office/powerpoint/2010/main" val="300593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B188-5441-47A4-AA2D-F553581B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24EC-78C7-4C2B-88F6-A26A6A7E8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2FB2E-D112-4B18-B51F-C09368144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4ADB5-43B5-4A6F-B12E-C338B80E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A2673-9AA8-4B76-BEFB-3108092B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33118-072B-4143-9889-EC3C858B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A09F-41E1-4D4C-90FC-E7E5B850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9B206-B5F5-4503-B1CE-56B2F06D7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7EFD7-38BA-44B1-9B6C-56DEB2F29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3525B-C4A1-4536-B9AE-CE05CC25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F0A45-B399-47A4-A991-A221855B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E12E6-CB28-4273-BA28-2078DA04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F7910-FA54-4386-9984-3B466067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1C049-309D-4206-AC87-046925BD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3A935-7D6F-4E27-8159-2C90092AA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FBE5-B111-462D-98FB-56759AEDD41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0479F-F9A1-4203-AB47-E430A8803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80DAF-7E35-42FB-910A-DAEF18060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DDE6-D98D-4E1D-95FA-78AF0D7A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07588A-7F22-4D1D-BEE8-81EE124FB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0" r="1178" b="13384"/>
          <a:stretch/>
        </p:blipFill>
        <p:spPr>
          <a:xfrm>
            <a:off x="106893" y="144194"/>
            <a:ext cx="11978214" cy="6569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2E0568-5E39-42D1-8127-2A45E3BA6154}"/>
              </a:ext>
            </a:extLst>
          </p:cNvPr>
          <p:cNvSpPr txBox="1"/>
          <p:nvPr/>
        </p:nvSpPr>
        <p:spPr>
          <a:xfrm>
            <a:off x="1938997" y="2138289"/>
            <a:ext cx="8314006" cy="16459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90FBA-E621-4606-A740-8B41518E05A9}"/>
              </a:ext>
            </a:extLst>
          </p:cNvPr>
          <p:cNvSpPr txBox="1"/>
          <p:nvPr/>
        </p:nvSpPr>
        <p:spPr>
          <a:xfrm>
            <a:off x="4476750" y="417993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98AAA-E5C5-4370-AC33-B9E1DAE43FD6}"/>
              </a:ext>
            </a:extLst>
          </p:cNvPr>
          <p:cNvSpPr txBox="1"/>
          <p:nvPr/>
        </p:nvSpPr>
        <p:spPr>
          <a:xfrm>
            <a:off x="3050417" y="5221255"/>
            <a:ext cx="8186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 দেখতে কেমন?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শিক্ষা শিশুর মৌলিক অধিকার">
            <a:extLst>
              <a:ext uri="{FF2B5EF4-FFF2-40B4-BE49-F238E27FC236}">
                <a16:creationId xmlns:a16="http://schemas.microsoft.com/office/drawing/2014/main" id="{C1279DF6-46BE-47AA-8B3F-024D77AB8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05" r="44615" b="5550"/>
          <a:stretch/>
        </p:blipFill>
        <p:spPr bwMode="auto">
          <a:xfrm>
            <a:off x="3733800" y="1524000"/>
            <a:ext cx="3112407" cy="3025951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40A3D6-8FF8-4424-866A-6FEC564AECDA}"/>
              </a:ext>
            </a:extLst>
          </p:cNvPr>
          <p:cNvSpPr txBox="1"/>
          <p:nvPr/>
        </p:nvSpPr>
        <p:spPr>
          <a:xfrm>
            <a:off x="3681047" y="225083"/>
            <a:ext cx="6546165" cy="70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দেখি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125373-ECEA-4420-B020-F4B72752E4CE}"/>
              </a:ext>
            </a:extLst>
          </p:cNvPr>
          <p:cNvSpPr/>
          <p:nvPr/>
        </p:nvSpPr>
        <p:spPr>
          <a:xfrm>
            <a:off x="331762" y="1567055"/>
            <a:ext cx="1708054" cy="655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95C2CF-E23F-495B-9C98-77E2CD64044C}"/>
              </a:ext>
            </a:extLst>
          </p:cNvPr>
          <p:cNvSpPr/>
          <p:nvPr/>
        </p:nvSpPr>
        <p:spPr>
          <a:xfrm>
            <a:off x="3924300" y="1567055"/>
            <a:ext cx="1708054" cy="655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868C7-51FA-4E81-BFC5-5AD86EED39E7}"/>
              </a:ext>
            </a:extLst>
          </p:cNvPr>
          <p:cNvSpPr/>
          <p:nvPr/>
        </p:nvSpPr>
        <p:spPr>
          <a:xfrm>
            <a:off x="7362092" y="1604568"/>
            <a:ext cx="1708054" cy="655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0ED8F-7945-4A29-BC4F-461C12F6855C}"/>
              </a:ext>
            </a:extLst>
          </p:cNvPr>
          <p:cNvSpPr/>
          <p:nvPr/>
        </p:nvSpPr>
        <p:spPr>
          <a:xfrm>
            <a:off x="331762" y="3101180"/>
            <a:ext cx="1708054" cy="655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46ECC-41D2-4762-8C72-8E590F494F2E}"/>
              </a:ext>
            </a:extLst>
          </p:cNvPr>
          <p:cNvSpPr/>
          <p:nvPr/>
        </p:nvSpPr>
        <p:spPr>
          <a:xfrm>
            <a:off x="3924300" y="3157770"/>
            <a:ext cx="1708054" cy="655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32571-9072-4780-B15E-7082326A8557}"/>
              </a:ext>
            </a:extLst>
          </p:cNvPr>
          <p:cNvSpPr/>
          <p:nvPr/>
        </p:nvSpPr>
        <p:spPr>
          <a:xfrm>
            <a:off x="7413674" y="2941655"/>
            <a:ext cx="1708054" cy="655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663F9-E1A8-4641-BE6E-02F09CB25427}"/>
              </a:ext>
            </a:extLst>
          </p:cNvPr>
          <p:cNvSpPr/>
          <p:nvPr/>
        </p:nvSpPr>
        <p:spPr>
          <a:xfrm>
            <a:off x="458662" y="4635305"/>
            <a:ext cx="1708054" cy="655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E69F0C-2434-4219-A723-425FFD77165C}"/>
              </a:ext>
            </a:extLst>
          </p:cNvPr>
          <p:cNvSpPr/>
          <p:nvPr/>
        </p:nvSpPr>
        <p:spPr>
          <a:xfrm>
            <a:off x="3936168" y="4622730"/>
            <a:ext cx="1708054" cy="655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FFDEB-4331-48CF-B448-6E20908CE464}"/>
              </a:ext>
            </a:extLst>
          </p:cNvPr>
          <p:cNvSpPr/>
          <p:nvPr/>
        </p:nvSpPr>
        <p:spPr>
          <a:xfrm>
            <a:off x="7413674" y="4440702"/>
            <a:ext cx="1708054" cy="655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926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9ED174-FC8D-4705-B2F5-E07DE59D219E}"/>
              </a:ext>
            </a:extLst>
          </p:cNvPr>
          <p:cNvSpPr/>
          <p:nvPr/>
        </p:nvSpPr>
        <p:spPr>
          <a:xfrm>
            <a:off x="2514600" y="48949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64CEE-01E0-4C3E-871B-2FC8F32B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1" y="804001"/>
            <a:ext cx="3027484" cy="1704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CFBF7-A15F-4A39-AB49-EBB3978D2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041" y="2617195"/>
            <a:ext cx="3030550" cy="1901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95F02-F95F-43A1-BC4B-A778E1B4F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041" y="4818140"/>
            <a:ext cx="3027484" cy="1833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576D67-5C59-4704-B7BF-AC7F88CFF03F}"/>
              </a:ext>
            </a:extLst>
          </p:cNvPr>
          <p:cNvSpPr/>
          <p:nvPr/>
        </p:nvSpPr>
        <p:spPr>
          <a:xfrm>
            <a:off x="669387" y="1333071"/>
            <a:ext cx="27771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998E00-AF15-4A6B-B578-EF119A4B2C90}"/>
              </a:ext>
            </a:extLst>
          </p:cNvPr>
          <p:cNvSpPr/>
          <p:nvPr/>
        </p:nvSpPr>
        <p:spPr>
          <a:xfrm>
            <a:off x="669386" y="3429000"/>
            <a:ext cx="27771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5F963-9967-4DFD-956A-AE48355122F5}"/>
              </a:ext>
            </a:extLst>
          </p:cNvPr>
          <p:cNvSpPr/>
          <p:nvPr/>
        </p:nvSpPr>
        <p:spPr>
          <a:xfrm>
            <a:off x="669386" y="5520077"/>
            <a:ext cx="27771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535DD-56EA-4177-BE6C-CA43055694AD}"/>
              </a:ext>
            </a:extLst>
          </p:cNvPr>
          <p:cNvSpPr/>
          <p:nvPr/>
        </p:nvSpPr>
        <p:spPr>
          <a:xfrm>
            <a:off x="7349195" y="1035424"/>
            <a:ext cx="466461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পড়শি, কাছাকাছি বসবাস করে যারা।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937FE7-73EE-4324-9DFE-7E4559BEDD8D}"/>
              </a:ext>
            </a:extLst>
          </p:cNvPr>
          <p:cNvSpPr/>
          <p:nvPr/>
        </p:nvSpPr>
        <p:spPr>
          <a:xfrm>
            <a:off x="7349195" y="3152000"/>
            <a:ext cx="466461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শরীর বা পাখার আবরণ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32491-E3CD-4CA2-90F7-A7414D6E3CB2}"/>
              </a:ext>
            </a:extLst>
          </p:cNvPr>
          <p:cNvSpPr/>
          <p:nvPr/>
        </p:nvSpPr>
        <p:spPr>
          <a:xfrm>
            <a:off x="7349195" y="5268576"/>
            <a:ext cx="466461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,মাছ, মাছি ইত্যাদির দল বা পাল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985DE7-1347-435E-8C06-90282A199354}"/>
              </a:ext>
            </a:extLst>
          </p:cNvPr>
          <p:cNvSpPr/>
          <p:nvPr/>
        </p:nvSpPr>
        <p:spPr>
          <a:xfrm>
            <a:off x="3754953" y="198365"/>
            <a:ext cx="352854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9BF52-2CF9-4EEF-A168-6DF35C9E4467}"/>
              </a:ext>
            </a:extLst>
          </p:cNvPr>
          <p:cNvSpPr txBox="1"/>
          <p:nvPr/>
        </p:nvSpPr>
        <p:spPr>
          <a:xfrm>
            <a:off x="475957" y="5334248"/>
            <a:ext cx="1124008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রক্ষা,বন্ধু, কাণ্ড, চালাক দিয়ে একটি করে বাক্য রচনা কর।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404A6-61EA-4AC2-8204-E2C16C954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65" y="1523752"/>
            <a:ext cx="5418406" cy="3048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06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6EE04-E14E-4DD6-A4D9-6B04C129173D}"/>
              </a:ext>
            </a:extLst>
          </p:cNvPr>
          <p:cNvSpPr txBox="1"/>
          <p:nvPr/>
        </p:nvSpPr>
        <p:spPr>
          <a:xfrm>
            <a:off x="2099603" y="112542"/>
            <a:ext cx="891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গল্পের অংশটুকু পড়ি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E46A8-DF77-4725-B13D-3F0E411A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1" y="954843"/>
            <a:ext cx="2727700" cy="2913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87E5FB-86B8-4431-BB8F-02908225F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20" y="954844"/>
            <a:ext cx="2852540" cy="2801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0D018-F2C8-424E-9763-61C0DF4D7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770" y="954844"/>
            <a:ext cx="3018497" cy="2788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B7900-1B70-47D8-B425-C2A2F0390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881" y="968031"/>
            <a:ext cx="2852540" cy="2788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26704C-FD5C-4CBF-AC92-745D6B602A91}"/>
              </a:ext>
            </a:extLst>
          </p:cNvPr>
          <p:cNvSpPr txBox="1"/>
          <p:nvPr/>
        </p:nvSpPr>
        <p:spPr>
          <a:xfrm>
            <a:off x="617220" y="4881303"/>
            <a:ext cx="10957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রোজ সকালে নানা রকম পাখির ডাকে আমাদের ঘুম ভাঙে। ওরা নানা সুরে ডাকাডাকি করে। তাতে মনটা খুশিতে ভরে উঠে।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9A0BE-B7D2-4B33-911E-1E1A34927AAF}"/>
              </a:ext>
            </a:extLst>
          </p:cNvPr>
          <p:cNvSpPr txBox="1"/>
          <p:nvPr/>
        </p:nvSpPr>
        <p:spPr>
          <a:xfrm>
            <a:off x="2099603" y="112542"/>
            <a:ext cx="891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গল্পের অংশটুকু পড়ি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20EFB-0B32-4519-BB8C-61C98D89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52" y="1003264"/>
            <a:ext cx="2924221" cy="268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3A7A1-C51C-40C8-98F5-0265D7D2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586" y="1003265"/>
            <a:ext cx="2649414" cy="2682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81027-D70E-4F99-907C-19DE182C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300" y="1003264"/>
            <a:ext cx="2649414" cy="2682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49F05-5AA6-40B2-9948-8106247D9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545" y="1003265"/>
            <a:ext cx="2649413" cy="2682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8F0E75-AA9E-43E8-A3F1-AE2A9387140B}"/>
              </a:ext>
            </a:extLst>
          </p:cNvPr>
          <p:cNvSpPr txBox="1"/>
          <p:nvPr/>
        </p:nvSpPr>
        <p:spPr>
          <a:xfrm>
            <a:off x="1281332" y="4654406"/>
            <a:ext cx="8918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পাখি আমাদের অনেক উপকার করে। পরিবেশ রক্ষা করে। তারা আমাদের প্রতিবেশীর মতো। পাখি আমাদের বন্ধু।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02F998-5580-4298-8D88-86AFA1C6BA74}"/>
              </a:ext>
            </a:extLst>
          </p:cNvPr>
          <p:cNvSpPr txBox="1"/>
          <p:nvPr/>
        </p:nvSpPr>
        <p:spPr>
          <a:xfrm>
            <a:off x="2099603" y="112542"/>
            <a:ext cx="891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গল্পের অংশটুকু পড়ি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99E03-C641-4028-B0D9-D18602B9D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6" r="19430" b="-860"/>
          <a:stretch/>
        </p:blipFill>
        <p:spPr>
          <a:xfrm>
            <a:off x="256735" y="910884"/>
            <a:ext cx="5365819" cy="2746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157AD-4DE7-468A-801F-87546EBD6202}"/>
              </a:ext>
            </a:extLst>
          </p:cNvPr>
          <p:cNvSpPr txBox="1"/>
          <p:nvPr/>
        </p:nvSpPr>
        <p:spPr>
          <a:xfrm>
            <a:off x="970671" y="4128501"/>
            <a:ext cx="10047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খুব পরিচিত পাখি কাক। কালো পালকে ঢাকা শরীর তার। কাক কা কা করে ডাকে। এরা ঝাঁক বেঁধে উড়ে। খুব চালাক বলে নাম আছে কাকের। তবে বোকামির কাণ্ড ও করে সে। কোকিলের ডিমে তা দেয়। বাচ্চা ফুটিয়ে দেয়।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A97EB-2363-476E-81E9-4049ABD94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11" y="910883"/>
            <a:ext cx="5365819" cy="27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562375-4FC6-417C-8750-5D8BE9AD70CB}"/>
              </a:ext>
            </a:extLst>
          </p:cNvPr>
          <p:cNvSpPr txBox="1"/>
          <p:nvPr/>
        </p:nvSpPr>
        <p:spPr>
          <a:xfrm>
            <a:off x="4304713" y="236138"/>
            <a:ext cx="2912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666F9-CFCA-4D7D-8700-E21A68C7613E}"/>
              </a:ext>
            </a:extLst>
          </p:cNvPr>
          <p:cNvSpPr txBox="1"/>
          <p:nvPr/>
        </p:nvSpPr>
        <p:spPr>
          <a:xfrm>
            <a:off x="1064455" y="4320670"/>
            <a:ext cx="10063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নিজ নিজ দলে মুখোমুখি হয়ে ঘুরে বস। দলে বসে প্রথমে একজন ২ লাইন করে পড়বে অন্যরা শুনবে ও আঙুল রেখে মেলাবে। এভাবে সবাই ২ বার করে পড়বে।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3388B-CF86-4969-B177-B11C25FB6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2" y="1257170"/>
            <a:ext cx="5359791" cy="256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A24502-E822-401C-9AE7-4C7E2145FBC9}"/>
              </a:ext>
            </a:extLst>
          </p:cNvPr>
          <p:cNvSpPr txBox="1"/>
          <p:nvPr/>
        </p:nvSpPr>
        <p:spPr>
          <a:xfrm>
            <a:off x="4135901" y="154746"/>
            <a:ext cx="412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0CB7C-04D8-4095-9F0B-5110174328D4}"/>
              </a:ext>
            </a:extLst>
          </p:cNvPr>
          <p:cNvSpPr txBox="1"/>
          <p:nvPr/>
        </p:nvSpPr>
        <p:spPr>
          <a:xfrm>
            <a:off x="1350499" y="2551837"/>
            <a:ext cx="8257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রক্ষা করে কে?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 সকালে কিভাবে আমাদের ঘুম ভাঙে?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 বোকামির কী কাণ্ড করে তা লিখ।</a:t>
            </a:r>
          </a:p>
        </p:txBody>
      </p:sp>
    </p:spTree>
    <p:extLst>
      <p:ext uri="{BB962C8B-B14F-4D97-AF65-F5344CB8AC3E}">
        <p14:creationId xmlns:p14="http://schemas.microsoft.com/office/powerpoint/2010/main" val="3830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BD735-D9B9-4C33-9628-9AAE89916751}"/>
              </a:ext>
            </a:extLst>
          </p:cNvPr>
          <p:cNvSpPr/>
          <p:nvPr/>
        </p:nvSpPr>
        <p:spPr>
          <a:xfrm>
            <a:off x="3923764" y="34187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B654E-013C-4767-BC55-6896539A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54" y="1041009"/>
            <a:ext cx="6503963" cy="33199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079AB-6DFC-4ABC-85FE-ADEF76CD0767}"/>
              </a:ext>
            </a:extLst>
          </p:cNvPr>
          <p:cNvSpPr/>
          <p:nvPr/>
        </p:nvSpPr>
        <p:spPr>
          <a:xfrm>
            <a:off x="626011" y="4956151"/>
            <a:ext cx="1020611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আশে পাশে কি কি  পাখি দেখেছ তার একটি তালিকা তৈরি করে আনবে।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2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076439-4DFC-4DA7-BED5-FD58ABAB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42204"/>
            <a:ext cx="11915335" cy="66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76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এক ঝাঁক পাখি / Ek Jhank Pakhi | Facebook">
            <a:extLst>
              <a:ext uri="{FF2B5EF4-FFF2-40B4-BE49-F238E27FC236}">
                <a16:creationId xmlns:a16="http://schemas.microsoft.com/office/drawing/2014/main" id="{9A9BA4CF-471C-4E80-B904-E77F7931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140678"/>
            <a:ext cx="11873133" cy="66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7189EE-7DEB-4631-B6A6-B693BBCCC02A}"/>
              </a:ext>
            </a:extLst>
          </p:cNvPr>
          <p:cNvSpPr txBox="1"/>
          <p:nvPr/>
        </p:nvSpPr>
        <p:spPr>
          <a:xfrm>
            <a:off x="2518117" y="1518137"/>
            <a:ext cx="7877907" cy="417927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3059"/>
              </a:avLst>
            </a:prstTxWarp>
            <a:spAutoFit/>
          </a:bodyPr>
          <a:lstStyle/>
          <a:p>
            <a:pPr algn="l"/>
            <a:r>
              <a:rPr lang="bn-BD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89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8FFC8-C84D-4C91-8F9C-B09BB61D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13" y="1315894"/>
            <a:ext cx="3705726" cy="4226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3046FD4-D523-4621-A974-C69EAA95C413}"/>
              </a:ext>
            </a:extLst>
          </p:cNvPr>
          <p:cNvSpPr txBox="1"/>
          <p:nvPr/>
        </p:nvSpPr>
        <p:spPr>
          <a:xfrm>
            <a:off x="4443045" y="1315894"/>
            <a:ext cx="65578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পাখিদের কথা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রোজ সকালে........বাচ্চা ফুটিয়ে দেয়।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l"/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A9C5E-E3BE-45C3-AC2B-36CA08588567}"/>
              </a:ext>
            </a:extLst>
          </p:cNvPr>
          <p:cNvSpPr txBox="1"/>
          <p:nvPr/>
        </p:nvSpPr>
        <p:spPr>
          <a:xfrm>
            <a:off x="3240258" y="267676"/>
            <a:ext cx="5711483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62960F-6AAC-4659-B5AB-30D68A9FA873}"/>
              </a:ext>
            </a:extLst>
          </p:cNvPr>
          <p:cNvSpPr txBox="1"/>
          <p:nvPr/>
        </p:nvSpPr>
        <p:spPr>
          <a:xfrm>
            <a:off x="2787500" y="33908"/>
            <a:ext cx="623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কিছু ছবি দেখি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748D7-62E2-4577-BA79-723F3AF0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2" y="3351657"/>
            <a:ext cx="2811363" cy="2102987"/>
          </a:xfrm>
          <a:prstGeom prst="rect">
            <a:avLst/>
          </a:prstGeom>
        </p:spPr>
      </p:pic>
      <p:pic>
        <p:nvPicPr>
          <p:cNvPr id="4" name="Picture 7" descr="C:\Users\User\Downloads\images (5).jpg">
            <a:extLst>
              <a:ext uri="{FF2B5EF4-FFF2-40B4-BE49-F238E27FC236}">
                <a16:creationId xmlns:a16="http://schemas.microsoft.com/office/drawing/2014/main" id="{2DA326FB-6B40-444E-80E7-2EA2503B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913" y="1012874"/>
            <a:ext cx="2811362" cy="21029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B850CB-F2BF-4251-8625-7AC22E762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23" y="1033830"/>
            <a:ext cx="2923609" cy="2102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F9A34-74CC-42E6-BEAB-28960D981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567" y="1012874"/>
            <a:ext cx="2811362" cy="2123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B3EDF-242B-4D51-9ADD-23DEB118F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5864" y="1033830"/>
            <a:ext cx="2886223" cy="2063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161E7-0543-40D6-8E3C-04176AE70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825" y="3351657"/>
            <a:ext cx="2994355" cy="2102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42EBC1-95C0-45D9-A83D-22A1EF3B7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7567" y="3358624"/>
            <a:ext cx="2761583" cy="2102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689881-B5CF-4880-A1C4-79B0D8B4D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5863" y="3358624"/>
            <a:ext cx="2886224" cy="21029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639FF6-B8D2-49A6-8ED3-C0B2ED029857}"/>
              </a:ext>
            </a:extLst>
          </p:cNvPr>
          <p:cNvSpPr txBox="1"/>
          <p:nvPr/>
        </p:nvSpPr>
        <p:spPr>
          <a:xfrm>
            <a:off x="2717162" y="5746033"/>
            <a:ext cx="623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পেলে?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D20B4-AA5E-4FD4-BF4E-E4868FF23DFC}"/>
              </a:ext>
            </a:extLst>
          </p:cNvPr>
          <p:cNvSpPr txBox="1"/>
          <p:nvPr/>
        </p:nvSpPr>
        <p:spPr>
          <a:xfrm>
            <a:off x="2837562" y="5753120"/>
            <a:ext cx="6710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পাখি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764F3B-23A3-4FC8-8629-02A0CE2364AD}"/>
              </a:ext>
            </a:extLst>
          </p:cNvPr>
          <p:cNvSpPr txBox="1"/>
          <p:nvPr/>
        </p:nvSpPr>
        <p:spPr>
          <a:xfrm>
            <a:off x="1815994" y="444091"/>
            <a:ext cx="938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পারবে পাখিগুলোর নাম কী?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433FF-F81A-4491-8ACB-8C5ADBA5ADF2}"/>
              </a:ext>
            </a:extLst>
          </p:cNvPr>
          <p:cNvSpPr txBox="1"/>
          <p:nvPr/>
        </p:nvSpPr>
        <p:spPr>
          <a:xfrm>
            <a:off x="1959256" y="5722962"/>
            <a:ext cx="788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কাক,কোকিল,ময়না,বুলবুলি,টিয়া,দোয়েল,টুনটুনি,বাবুই।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CF47F-C35B-41B1-8E66-748F87D51880}"/>
              </a:ext>
            </a:extLst>
          </p:cNvPr>
          <p:cNvSpPr txBox="1"/>
          <p:nvPr/>
        </p:nvSpPr>
        <p:spPr>
          <a:xfrm>
            <a:off x="675320" y="5783897"/>
            <a:ext cx="1133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অনুমান করে বলতে পারবে আজকের পাঠের বিষয় কী হতে পারে?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0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340CD1-1544-4D86-BDD4-FEBB8E19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548" y="2925348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51E585-879B-4761-870C-1661268A2247}"/>
              </a:ext>
            </a:extLst>
          </p:cNvPr>
          <p:cNvSpPr txBox="1"/>
          <p:nvPr/>
        </p:nvSpPr>
        <p:spPr>
          <a:xfrm>
            <a:off x="3545059" y="407964"/>
            <a:ext cx="6428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10412-140E-4C13-8E26-9937E70C7EEF}"/>
              </a:ext>
            </a:extLst>
          </p:cNvPr>
          <p:cNvSpPr txBox="1"/>
          <p:nvPr/>
        </p:nvSpPr>
        <p:spPr>
          <a:xfrm>
            <a:off x="2463282" y="1555159"/>
            <a:ext cx="655009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44,228 BEST Whiteboard Hand IMAGES, STOCK PHOTOS &amp;amp; VECTORS | Adobe Stock">
            <a:extLst>
              <a:ext uri="{FF2B5EF4-FFF2-40B4-BE49-F238E27FC236}">
                <a16:creationId xmlns:a16="http://schemas.microsoft.com/office/drawing/2014/main" id="{EEB5C3B8-BCF6-44FC-81A7-DE60A889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01" y="3058829"/>
            <a:ext cx="322145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04 -0.31851 L -0.22304 -0.31828 C -0.2082 -0.3199 -0.19466 -0.31967 -0.18021 -0.32384 C -0.17812 -0.32453 -0.17617 -0.32569 -0.17409 -0.32662 C -0.16653 -0.32569 -0.15872 -0.32615 -0.15117 -0.32384 C -0.14961 -0.32337 -0.15468 -0.32314 -0.15573 -0.32129 C -0.1569 -0.31921 -0.15677 -0.31574 -0.15729 -0.31296 C -0.15781 -0.303 -0.15807 -0.29305 -0.15885 -0.2831 C -0.15911 -0.28032 -0.15924 -0.27708 -0.16041 -0.275 C -0.16146 -0.27291 -0.16341 -0.27314 -0.16497 -0.27222 C -0.16705 -0.27407 -0.16966 -0.27453 -0.17109 -0.27777 C -0.17239 -0.28055 -0.17174 -0.28518 -0.17265 -0.28865 C -0.1733 -0.29166 -0.17448 -0.29421 -0.17565 -0.29675 C -0.17656 -0.29884 -0.17747 -0.30092 -0.17877 -0.30208 C -0.18164 -0.30462 -0.18789 -0.30763 -0.18789 -0.3074 C -0.18893 -0.30949 -0.19049 -0.3155 -0.19101 -0.31296 C -0.19179 -0.30856 -0.19127 -0.30277 -0.18945 -0.29953 L -0.18633 -0.30486 C -0.18489 -0.30393 -0.18268 -0.30439 -0.18177 -0.30208 C -0.17994 -0.29745 -0.17877 -0.28587 -0.17877 -0.28564 C -0.17968 -0.2831 -0.18034 -0.27986 -0.18177 -0.27777 C -0.18307 -0.27592 -0.18476 -0.275 -0.18633 -0.275 C -0.19297 -0.275 -0.19961 -0.27685 -0.20625 -0.27777 C -0.21575 -0.30277 -0.20364 -0.27199 -0.21237 -0.2912 C -0.22018 -0.30833 -0.21106 -0.29166 -0.21849 -0.30486 C -0.19323 -0.3199 -0.21979 -0.30509 -0.14961 -0.31041 C -0.147 -0.31041 -0.14453 -0.31203 -0.14205 -0.31296 C -0.14101 -0.31134 -0.13945 -0.30995 -0.13893 -0.30763 C -0.13815 -0.3037 -0.13593 -0.26527 -0.13593 -0.26412 C -0.13437 -0.32939 -0.14648 -0.33449 -0.12213 -0.32662 C -0.12057 -0.32615 -0.11901 -0.32476 -0.11758 -0.32384 C -0.11653 -0.32199 -0.11575 -0.31967 -0.11445 -0.31851 C -0.11263 -0.31689 -0.10976 -0.31828 -0.10833 -0.31574 C -0.1069 -0.31319 -0.10742 -0.30856 -0.10677 -0.30486 C -0.10521 -0.29513 -0.1056 -0.29745 -0.10221 -0.28865 C -0.10169 -0.28587 -0.09948 -0.2824 -0.10065 -0.28055 C -0.10182 -0.27847 -0.10494 -0.28032 -0.10521 -0.2831 C -0.10625 -0.29212 -0.10429 -0.30138 -0.10377 -0.31041 C -0.10169 -0.30671 -0.09922 -0.3037 -0.09765 -0.29953 C -0.09661 -0.29675 -0.09544 -0.29421 -0.09453 -0.2912 C -0.09388 -0.28865 -0.09388 -0.28564 -0.09297 -0.2831 C -0.09179 -0.27986 -0.08984 -0.278 -0.08841 -0.275 C -0.08203 -0.26134 -0.08919 -0.27129 -0.08073 -0.26134 C -0.07617 -0.28611 -0.07617 -0.28263 -0.08073 -0.32939 C -0.08112 -0.33217 -0.08385 -0.33125 -0.08541 -0.33194 C -0.08646 -0.33148 -0.09453 -0.32731 -0.09453 -0.32384 C -0.09453 -0.32106 -0.09153 -0.32152 -0.08997 -0.32129 C -0.08333 -0.31967 -0.07669 -0.31944 -0.07005 -0.31851 C -0.06705 -0.31666 -0.06406 -0.31412 -0.06093 -0.31296 C -0.03385 -0.30347 -0.04752 -0.33078 -0.04557 -0.23958 C -0.04179 -0.26666 -0.04323 -0.25416 -0.04101 -0.27777 C -0.04049 -0.29398 -0.04153 -0.31064 -0.03945 -0.32662 C -0.03906 -0.32939 -0.03646 -0.32476 -0.03489 -0.32384 C -0.03281 -0.32291 -0.03086 -0.32152 -0.02877 -0.32129 C -0.0181 -0.31967 -0.00729 -0.31944 0.00339 -0.31851 C 0.00235 -0.31481 0.00144 -0.31111 0.00039 -0.30763 C -0.0013 -0.30231 -0.00312 -0.29768 -0.00586 -0.29398 C -0.00729 -0.29189 -0.00885 -0.2905 -0.01041 -0.28865 C -0.01146 -0.28587 -0.01276 -0.28333 -0.01341 -0.28055 C -0.01432 -0.27708 -0.01497 -0.27337 -0.01497 -0.26967 C -0.01497 -0.25925 -0.01575 -0.24814 -0.01041 -0.24236 C -0.00898 -0.24097 -0.00729 -0.2405 -0.00586 -0.23958 C -0.00273 -0.24143 0.00117 -0.24305 0.00339 -0.24791 C 0.00443 -0.25 0.00443 -0.25324 0.00495 -0.25601 C 0.00391 -0.26504 0.00352 -0.2743 0.00183 -0.2831 C -0.00182 -0.303 -0.00039 -0.29398 -0.00273 -0.31041 C 0.00104 -0.31481 0.003 -0.31851 0.00795 -0.31851 C 0.01055 -0.31851 0.01302 -0.31666 0.01563 -0.31574 C 0.01784 -0.25277 0.01133 -0.26504 0.02019 -0.27777 C 0.02162 -0.27986 0.02331 -0.28125 0.02487 -0.2831 C 0.02578 -0.28587 0.02631 -0.28958 0.02787 -0.2912 C 0.03321 -0.29675 0.04102 -0.29259 0.04623 -0.2912 C 0.04675 -0.28865 0.0474 -0.28587 0.04779 -0.2831 C 0.04987 -0.26597 0.04818 -0.26064 0.05078 -0.275 C 0.05131 -0.2831 0.05469 -0.29236 0.05235 -0.29953 C 0.05052 -0.30486 0.04519 -0.30046 0.04167 -0.30208 C 0.03946 -0.30324 0.03763 -0.30601 0.03555 -0.30763 C 0.03242 -0.30995 0.02787 -0.31157 0.02487 -0.31296 C 0.02383 -0.31481 0.02136 -0.31597 0.02175 -0.31851 C 0.02227 -0.32129 0.02474 -0.32037 0.02631 -0.32129 C 0.03138 -0.32384 0.0349 -0.32476 0.04011 -0.32662 C 0.05638 -0.32569 0.07279 -0.32615 0.08907 -0.32384 C 0.09232 -0.32337 0.09831 -0.31851 0.09831 -0.31828 C 0.09779 -0.31481 0.09844 -0.30972 0.09675 -0.30763 C 0.09427 -0.30439 0.09063 -0.30601 0.0875 -0.30486 C 0.08594 -0.30416 0.08451 -0.30277 0.08295 -0.30208 C 0.07513 -0.29861 0.07006 -0.29837 0.06159 -0.29675 C 0.06068 -0.29629 0.05039 -0.29444 0.05235 -0.28587 C 0.05274 -0.28425 0.06146 -0.278 0.06302 -0.27777 C 0.07318 -0.27546 0.08347 -0.27407 0.09362 -0.27222 C 0.09519 -0.27129 0.09701 -0.26782 0.09831 -0.26967 C 0.1 -0.27175 0.09896 -0.27708 0.09974 -0.28055 C 0.10052 -0.28333 0.10183 -0.28587 0.10287 -0.28865 C 0.10287 -0.2949 0.103 -0.29027 0.10131 -0.2831 C 0.10039 -0.27939 0.09948 -0.27569 0.09831 -0.27222 C 0.09753 -0.27013 0.0961 -0.26875 0.09519 -0.26689 C 0.0875 -0.24976 0.09649 -0.26643 0.08907 -0.25324 C 0.0819 -0.25416 0.07474 -0.2537 0.06771 -0.25601 C 0.06628 -0.25648 0.06315 -0.26087 0.06459 -0.26134 C 0.0681 -0.26273 0.07175 -0.25972 0.07526 -0.25879 C 0.07631 -0.25694 0.07696 -0.25254 0.07839 -0.25324 C 0.08021 -0.25416 0.07982 -0.25995 0.08138 -0.26134 C 0.08776 -0.26759 0.09584 -0.2699 0.10287 -0.27222 C 0.10443 -0.27407 0.10586 -0.27615 0.10742 -0.27777 C 0.10886 -0.27893 0.11068 -0.27893 0.11211 -0.28055 C 0.11433 -0.28263 0.11602 -0.28611 0.11823 -0.28865 C 0.12123 -0.29236 0.12735 -0.29953 0.12735 -0.2993 C 0.12787 -0.30208 0.12735 -0.30694 0.12891 -0.30763 C 0.13347 -0.30925 0.13802 -0.30555 0.14271 -0.30486 C 0.15287 -0.3037 0.16302 -0.303 0.17331 -0.30208 C 0.18138 -0.29745 0.18242 -0.2956 0.19466 -0.30208 C 0.19649 -0.30324 0.19675 -0.30763 0.19779 -0.31041 C 0.20183 -0.28842 0.19831 -0.30902 0.20235 -0.26134 C 0.20274 -0.25694 0.20339 -0.25231 0.20391 -0.24791 C 0.20495 -0.24976 0.2069 -0.25069 0.2069 -0.25324 C 0.2069 -0.25648 0.20534 -0.25972 0.20391 -0.26134 C 0.20209 -0.26342 0.19987 -0.26342 0.19779 -0.26412 C 0.19414 -0.26527 0.19063 -0.26574 0.18698 -0.26689 C 0.18451 -0.26759 0.1819 -0.26875 0.17943 -0.26967 C 0.17631 -0.26875 0.17318 -0.26805 0.17019 -0.26689 C 0.16862 -0.2662 0.16719 -0.26458 0.16563 -0.26412 C 0.15951 -0.26273 0.15339 -0.26226 0.14727 -0.26134 C 0.14245 -0.26574 0.13959 -0.26666 0.13659 -0.275 C 0.13568 -0.27731 0.13347 -0.28402 0.13503 -0.2831 C 0.14063 -0.27986 0.14519 -0.27222 0.15026 -0.26689 C 0.16888 -0.275 0.1444 -0.26134 0.15951 -0.28055 C 0.16159 -0.2831 0.16459 -0.28217 0.16719 -0.2831 C 0.16862 -0.28726 0.17279 -0.29629 0.17175 -0.30208 C 0.1711 -0.30532 0.16862 -0.30578 0.16719 -0.30763 C 0.16615 -0.31296 0.16315 -0.32268 0.16862 -0.32662 C 0.17045 -0.32777 0.17175 -0.32291 0.17331 -0.32129 C 0.18269 -0.29606 0.17071 -0.32685 0.17943 -0.30763 C 0.18711 -0.2905 0.17813 -0.30717 0.18555 -0.29398 C 0.19414 -0.29583 0.20352 -0.29328 0.21146 -0.29953 C 0.21394 -0.30138 0.20925 -0.30856 0.21003 -0.31296 C 0.21055 -0.3162 0.21302 -0.31666 0.21459 -0.31851 C 0.22019 -0.31759 0.22761 -0.32314 0.23138 -0.31574 C 0.2349 -0.30902 0.23503 -0.28865 0.22995 -0.28865 C 0.22474 -0.28865 0.22787 -0.30671 0.22683 -0.31574 C 0.22839 -0.31851 0.2293 -0.32361 0.23138 -0.32384 C 0.26276 -0.32685 0.27331 -0.32384 0.29727 -0.31851 C 0.29519 -0.31666 0.29336 -0.31388 0.29115 -0.31296 C 0.27513 -0.30694 0.24323 -0.3125 0.23295 -0.31296 C 0.24193 -0.31481 0.2487 -0.31828 0.25742 -0.31296 C 0.25886 -0.31226 0.25951 -0.30949 0.26055 -0.30763 C 0.26354 -0.28912 0.2668 -0.27708 0.26198 -0.25601 C 0.26133 -0.253 0.25899 -0.25972 0.25742 -0.26134 C 0.25443 -0.27222 0.25065 -0.27638 0.26198 -0.28055 C 0.26459 -0.28125 0.26719 -0.27893 0.26966 -0.27777 C 0.28711 -0.26921 0.27253 -0.27662 0.28347 -0.26689 C 0.28594 -0.26458 0.28854 -0.26319 0.29115 -0.26134 C 0.29258 -0.26226 0.29492 -0.26157 0.29571 -0.26412 C 0.30052 -0.28125 0.29297 -0.30578 0.29571 -0.32129 C 0.29649 -0.32569 0.30078 -0.31944 0.30339 -0.31851 C 0.30899 -0.31944 0.31459 -0.3199 0.32019 -0.32129 C 0.32279 -0.32175 0.32787 -0.32384 0.32787 -0.32361 L 0.32943 -0.31296 " pathEditMode="relative" rAng="0" ptsTypes="AAAAAAAAAAAAAAAAAAAAAAAAAAAAAAAAAAAAAAAAAAAAAAAAAAAAAAAAAAAAAAAAAAAAAAAAAAAAAAAAAAAAAAAAAAAAAAAAAAAAAAAAAAAAAAAAAAAAAAAAAAAAAAAAAAAAAAAAAAAAAAAAAAAAAAAAAAAAA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326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0E13CA-0859-4B93-8CED-998524CE347B}"/>
              </a:ext>
            </a:extLst>
          </p:cNvPr>
          <p:cNvSpPr txBox="1"/>
          <p:nvPr/>
        </p:nvSpPr>
        <p:spPr>
          <a:xfrm>
            <a:off x="4876800" y="381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1903E-0509-49EF-8ED9-E5EEB8FCFFEE}"/>
              </a:ext>
            </a:extLst>
          </p:cNvPr>
          <p:cNvSpPr txBox="1"/>
          <p:nvPr/>
        </p:nvSpPr>
        <p:spPr>
          <a:xfrm>
            <a:off x="372793" y="2337155"/>
            <a:ext cx="10515601" cy="270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7A45C-E8F3-4135-8506-79C6F908C984}"/>
              </a:ext>
            </a:extLst>
          </p:cNvPr>
          <p:cNvSpPr txBox="1"/>
          <p:nvPr/>
        </p:nvSpPr>
        <p:spPr>
          <a:xfrm>
            <a:off x="1714500" y="1231612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...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F279A-AF9B-4A7D-8A46-7E74B6B8F5BD}"/>
              </a:ext>
            </a:extLst>
          </p:cNvPr>
          <p:cNvSpPr txBox="1"/>
          <p:nvPr/>
        </p:nvSpPr>
        <p:spPr>
          <a:xfrm>
            <a:off x="1055075" y="2432112"/>
            <a:ext cx="10515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দিয়ে গঠিত শব্দ স্পষ্ট ও শুদ্ধভাবে বলতে পারবে।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২.৪.১ প্রমিত উচ্চারণে গল্প পড়তে  পারবে।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যুক্তব্যঞ্জন ভেঙে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8140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B1202-EF1F-4244-AB99-DFB66B7EE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9802" r="1499" b="6260"/>
          <a:stretch/>
        </p:blipFill>
        <p:spPr>
          <a:xfrm>
            <a:off x="3181879" y="1265213"/>
            <a:ext cx="8875141" cy="4980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33B1D-5A56-41BC-B0A8-9B359DF03462}"/>
              </a:ext>
            </a:extLst>
          </p:cNvPr>
          <p:cNvSpPr txBox="1"/>
          <p:nvPr/>
        </p:nvSpPr>
        <p:spPr>
          <a:xfrm>
            <a:off x="2985334" y="313492"/>
            <a:ext cx="528647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19535-E154-47BF-B36E-34638C8A9F09}"/>
              </a:ext>
            </a:extLst>
          </p:cNvPr>
          <p:cNvSpPr txBox="1"/>
          <p:nvPr/>
        </p:nvSpPr>
        <p:spPr>
          <a:xfrm>
            <a:off x="134980" y="3274256"/>
            <a:ext cx="3046899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গল্পটি পড়ব তোমরা মনোযোগ সহকারে শুনবে।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56ED6E-B73D-4069-9C16-8321A441F1DC}"/>
              </a:ext>
            </a:extLst>
          </p:cNvPr>
          <p:cNvSpPr txBox="1"/>
          <p:nvPr/>
        </p:nvSpPr>
        <p:spPr>
          <a:xfrm>
            <a:off x="3124200" y="7203"/>
            <a:ext cx="561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আসছে ২৬ হাজার শিক্ষক নিয়োগ বিজ্ঞপ্তি">
            <a:extLst>
              <a:ext uri="{FF2B5EF4-FFF2-40B4-BE49-F238E27FC236}">
                <a16:creationId xmlns:a16="http://schemas.microsoft.com/office/drawing/2014/main" id="{226D6DF8-3A75-4CC5-B85C-43B6D435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8154"/>
            <a:ext cx="3913824" cy="4501323"/>
          </a:xfrm>
          <a:prstGeom prst="rect">
            <a:avLst/>
          </a:prstGeom>
          <a:ln w="762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0AB2BA-E46E-4D55-A9FD-35CA95A32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9802" r="1499" b="6260"/>
          <a:stretch/>
        </p:blipFill>
        <p:spPr>
          <a:xfrm>
            <a:off x="6438316" y="1348154"/>
            <a:ext cx="4998718" cy="46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82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A2389-863E-4F8C-B042-6DF4E12AB296}"/>
              </a:ext>
            </a:extLst>
          </p:cNvPr>
          <p:cNvSpPr txBox="1"/>
          <p:nvPr/>
        </p:nvSpPr>
        <p:spPr>
          <a:xfrm>
            <a:off x="3887372" y="211015"/>
            <a:ext cx="441725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3B3CD-339E-42A1-9AF6-02DB6B313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0497"/>
            <a:ext cx="5928653" cy="4642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F99EF-9E3E-4141-A382-449D5E827159}"/>
              </a:ext>
            </a:extLst>
          </p:cNvPr>
          <p:cNvSpPr txBox="1"/>
          <p:nvPr/>
        </p:nvSpPr>
        <p:spPr>
          <a:xfrm>
            <a:off x="167347" y="3259649"/>
            <a:ext cx="5739618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স্থাপন-পৃষ্ঠা নং-৫২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374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Kunstler Script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51</cp:revision>
  <dcterms:created xsi:type="dcterms:W3CDTF">2021-10-14T03:24:01Z</dcterms:created>
  <dcterms:modified xsi:type="dcterms:W3CDTF">2021-10-20T16:40:26Z</dcterms:modified>
</cp:coreProperties>
</file>