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3" r:id="rId2"/>
    <p:sldMasterId id="2147483820" r:id="rId3"/>
  </p:sldMasterIdLst>
  <p:notesMasterIdLst>
    <p:notesMasterId r:id="rId24"/>
  </p:notesMasterIdLst>
  <p:sldIdLst>
    <p:sldId id="295" r:id="rId4"/>
    <p:sldId id="308" r:id="rId5"/>
    <p:sldId id="276" r:id="rId6"/>
    <p:sldId id="316" r:id="rId7"/>
    <p:sldId id="277" r:id="rId8"/>
    <p:sldId id="298" r:id="rId9"/>
    <p:sldId id="279" r:id="rId10"/>
    <p:sldId id="265" r:id="rId11"/>
    <p:sldId id="309" r:id="rId12"/>
    <p:sldId id="299" r:id="rId13"/>
    <p:sldId id="305" r:id="rId14"/>
    <p:sldId id="301" r:id="rId15"/>
    <p:sldId id="310" r:id="rId16"/>
    <p:sldId id="307" r:id="rId17"/>
    <p:sldId id="313" r:id="rId18"/>
    <p:sldId id="317" r:id="rId19"/>
    <p:sldId id="284" r:id="rId20"/>
    <p:sldId id="289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r" initials="U" lastIdx="1" clrIdx="0">
    <p:extLst>
      <p:ext uri="{19B8F6BF-5375-455C-9EA6-DF929625EA0E}">
        <p15:presenceInfo xmlns:p15="http://schemas.microsoft.com/office/powerpoint/2012/main" userId="User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227EE-39B4-486F-B044-9E851935C698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BDBD7C-3937-4E37-8B1C-0E1CD644730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জন্ম-১৮৬১  খ্রীঃ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6076D-5AF5-4C39-A831-2CCEE134D6D8}" type="parTrans" cxnId="{ADEB92AC-4186-40EB-9E2F-FBDEA54A3E23}">
      <dgm:prSet/>
      <dgm:spPr/>
      <dgm:t>
        <a:bodyPr/>
        <a:lstStyle/>
        <a:p>
          <a:endParaRPr lang="en-US"/>
        </a:p>
      </dgm:t>
    </dgm:pt>
    <dgm:pt modelId="{4851CE4E-B6C8-4EFA-8550-A8FD505BA7DC}" type="sibTrans" cxnId="{ADEB92AC-4186-40EB-9E2F-FBDEA54A3E23}">
      <dgm:prSet/>
      <dgm:spPr/>
      <dgm:t>
        <a:bodyPr/>
        <a:lstStyle/>
        <a:p>
          <a:endParaRPr lang="en-US"/>
        </a:p>
      </dgm:t>
    </dgm:pt>
    <dgm:pt modelId="{88EC31E4-435B-4BB8-A5E4-0DC30428F8B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 ১৯৪১  সালে 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C459E-4D9C-4352-A08B-7BF801BE1DB3}" type="parTrans" cxnId="{322235CC-9367-4F2D-A128-BC3A6E553E79}">
      <dgm:prSet/>
      <dgm:spPr/>
      <dgm:t>
        <a:bodyPr/>
        <a:lstStyle/>
        <a:p>
          <a:endParaRPr lang="en-US"/>
        </a:p>
      </dgm:t>
    </dgm:pt>
    <dgm:pt modelId="{48641198-AE0C-4F69-8F5B-B4C21EF5A56C}" type="sibTrans" cxnId="{322235CC-9367-4F2D-A128-BC3A6E553E79}">
      <dgm:prSet/>
      <dgm:spPr/>
      <dgm:t>
        <a:bodyPr/>
        <a:lstStyle/>
        <a:p>
          <a:endParaRPr lang="en-US"/>
        </a:p>
      </dgm:t>
    </dgm:pt>
    <dgm:pt modelId="{3AF53EF5-5079-4FB7-B33D-879080226C8F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 বালি,যোগাযোগ,নৌকা ডুবি, গোরা, চিত্রাঙ্গদা,দুইবোন,শেষেরকবিতা,</a:t>
          </a:r>
        </a:p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রাজারাণী,ডাকঘর,চিত্রা,বলাকা ইত্যাদি তাঁর রচনা।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B2B51C-A609-45E9-92EB-57C1C9F84A98}" type="parTrans" cxnId="{B88F46E5-A579-4D7B-BF46-8F4F4A9287B4}">
      <dgm:prSet/>
      <dgm:spPr/>
      <dgm:t>
        <a:bodyPr/>
        <a:lstStyle/>
        <a:p>
          <a:endParaRPr lang="en-US"/>
        </a:p>
      </dgm:t>
    </dgm:pt>
    <dgm:pt modelId="{31129435-BE08-41E3-9062-7960F5000B72}" type="sibTrans" cxnId="{B88F46E5-A579-4D7B-BF46-8F4F4A9287B4}">
      <dgm:prSet/>
      <dgm:spPr/>
      <dgm:t>
        <a:bodyPr/>
        <a:lstStyle/>
        <a:p>
          <a:endParaRPr lang="en-US"/>
        </a:p>
      </dgm:t>
    </dgm:pt>
    <dgm:pt modelId="{975FC780-6491-428E-8096-4688F07123BA}">
      <dgm:prSet custT="1"/>
      <dgm:spPr>
        <a:solidFill>
          <a:srgbClr val="92D050"/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তিনিকবি,সুরকার,গীতিকার,নাট্যকার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উপন্যাসিক,গল্পকার,অভিনেতা,চিত্রশিল্পি,শিক্ষাবিদ,প্রবন্ধকার,দার্শনিক। </a:t>
          </a:r>
          <a:r>
            <a: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025643-6C0D-432C-A23C-E5D1D4DA8BD3}" type="parTrans" cxnId="{BEECF03B-BF13-4116-996A-5FC2B19C4DEB}">
      <dgm:prSet/>
      <dgm:spPr/>
      <dgm:t>
        <a:bodyPr/>
        <a:lstStyle/>
        <a:p>
          <a:endParaRPr lang="en-US"/>
        </a:p>
      </dgm:t>
    </dgm:pt>
    <dgm:pt modelId="{7BBCCD6E-DE48-4827-A9CA-2F85F9EBC3FB}" type="sibTrans" cxnId="{BEECF03B-BF13-4116-996A-5FC2B19C4DEB}">
      <dgm:prSet/>
      <dgm:spPr/>
      <dgm:t>
        <a:bodyPr/>
        <a:lstStyle/>
        <a:p>
          <a:endParaRPr lang="en-US"/>
        </a:p>
      </dgm:t>
    </dgm:pt>
    <dgm:pt modelId="{7765052E-055A-4CAF-B7B8-6D72EBF7441A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185D7F1-26D6-484B-9AB6-495A68F8FF25}" type="sibTrans" cxnId="{B31A1546-2245-4493-9127-FA2E02704FC7}">
      <dgm:prSet/>
      <dgm:spPr/>
      <dgm:t>
        <a:bodyPr/>
        <a:lstStyle/>
        <a:p>
          <a:endParaRPr lang="en-US"/>
        </a:p>
      </dgm:t>
    </dgm:pt>
    <dgm:pt modelId="{5E3F69AA-279B-4AF5-BD98-7905C868CCD4}" type="parTrans" cxnId="{B31A1546-2245-4493-9127-FA2E02704FC7}">
      <dgm:prSet/>
      <dgm:spPr/>
      <dgm:t>
        <a:bodyPr/>
        <a:lstStyle/>
        <a:p>
          <a:endParaRPr lang="en-US"/>
        </a:p>
      </dgm:t>
    </dgm:pt>
    <dgm:pt modelId="{F2449358-E367-406D-A2D2-EE413F2A3B1D}" type="pres">
      <dgm:prSet presAssocID="{EE8227EE-39B4-486F-B044-9E851935C6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F1EE8C-F26F-4FD3-8063-D8E9CC3C18D0}" type="pres">
      <dgm:prSet presAssocID="{7765052E-055A-4CAF-B7B8-6D72EBF7441A}" presName="centerShape" presStyleLbl="node0" presStyleIdx="0" presStyleCnt="1" custScaleX="149647" custScaleY="128595"/>
      <dgm:spPr/>
    </dgm:pt>
    <dgm:pt modelId="{02DDAC14-DCEC-4475-A422-AD4786039AB9}" type="pres">
      <dgm:prSet presAssocID="{D8C6076D-5AF5-4C39-A831-2CCEE134D6D8}" presName="parTrans" presStyleLbl="sibTrans2D1" presStyleIdx="0" presStyleCnt="4"/>
      <dgm:spPr/>
    </dgm:pt>
    <dgm:pt modelId="{41643A36-58E7-4469-8B5E-4F9D85DE1500}" type="pres">
      <dgm:prSet presAssocID="{D8C6076D-5AF5-4C39-A831-2CCEE134D6D8}" presName="connectorText" presStyleLbl="sibTrans2D1" presStyleIdx="0" presStyleCnt="4"/>
      <dgm:spPr/>
    </dgm:pt>
    <dgm:pt modelId="{AAA192A5-73C6-483A-8839-1808EE154932}" type="pres">
      <dgm:prSet presAssocID="{1DBDBD7C-3937-4E37-8B1C-0E1CD644730B}" presName="node" presStyleLbl="node1" presStyleIdx="0" presStyleCnt="4" custScaleX="152678" custScaleY="107838" custRadScaleRad="94326" custRadScaleInc="-851">
        <dgm:presLayoutVars>
          <dgm:bulletEnabled val="1"/>
        </dgm:presLayoutVars>
      </dgm:prSet>
      <dgm:spPr/>
    </dgm:pt>
    <dgm:pt modelId="{937F4D77-38E8-471F-B1BE-70DF75517EF0}" type="pres">
      <dgm:prSet presAssocID="{4C025643-6C0D-432C-A23C-E5D1D4DA8BD3}" presName="parTrans" presStyleLbl="sibTrans2D1" presStyleIdx="1" presStyleCnt="4"/>
      <dgm:spPr/>
    </dgm:pt>
    <dgm:pt modelId="{A808A9CB-F5C4-4972-8A86-EEF0C43E0D1C}" type="pres">
      <dgm:prSet presAssocID="{4C025643-6C0D-432C-A23C-E5D1D4DA8BD3}" presName="connectorText" presStyleLbl="sibTrans2D1" presStyleIdx="1" presStyleCnt="4"/>
      <dgm:spPr/>
    </dgm:pt>
    <dgm:pt modelId="{C831E5A7-3866-4DC2-9828-D46FA1ABE74F}" type="pres">
      <dgm:prSet presAssocID="{975FC780-6491-428E-8096-4688F07123BA}" presName="node" presStyleLbl="node1" presStyleIdx="1" presStyleCnt="4" custScaleX="191020" custScaleY="193554" custRadScaleRad="121162" custRadScaleInc="8804">
        <dgm:presLayoutVars>
          <dgm:bulletEnabled val="1"/>
        </dgm:presLayoutVars>
      </dgm:prSet>
      <dgm:spPr/>
    </dgm:pt>
    <dgm:pt modelId="{9D5B5EFB-3E4D-475B-9CF1-3DF765AC02E8}" type="pres">
      <dgm:prSet presAssocID="{00CC459E-4D9C-4352-A08B-7BF801BE1DB3}" presName="parTrans" presStyleLbl="sibTrans2D1" presStyleIdx="2" presStyleCnt="4"/>
      <dgm:spPr/>
    </dgm:pt>
    <dgm:pt modelId="{5073B8FE-C107-4135-ACD3-00210680DD08}" type="pres">
      <dgm:prSet presAssocID="{00CC459E-4D9C-4352-A08B-7BF801BE1DB3}" presName="connectorText" presStyleLbl="sibTrans2D1" presStyleIdx="2" presStyleCnt="4"/>
      <dgm:spPr/>
    </dgm:pt>
    <dgm:pt modelId="{73C53D75-DF63-4F8E-A64A-14F43B79FAA0}" type="pres">
      <dgm:prSet presAssocID="{88EC31E4-435B-4BB8-A5E4-0DC30428F8BA}" presName="node" presStyleLbl="node1" presStyleIdx="2" presStyleCnt="4" custScaleX="166365" custScaleY="118075" custRadScaleRad="100833" custRadScaleInc="-16558">
        <dgm:presLayoutVars>
          <dgm:bulletEnabled val="1"/>
        </dgm:presLayoutVars>
      </dgm:prSet>
      <dgm:spPr/>
    </dgm:pt>
    <dgm:pt modelId="{C8CBB13C-4CFE-4053-A333-5770E00DF9E8}" type="pres">
      <dgm:prSet presAssocID="{CFB2B51C-A609-45E9-92EB-57C1C9F84A98}" presName="parTrans" presStyleLbl="sibTrans2D1" presStyleIdx="3" presStyleCnt="4"/>
      <dgm:spPr/>
    </dgm:pt>
    <dgm:pt modelId="{7D242C4F-4A21-46B6-B737-4F1F707CBAA0}" type="pres">
      <dgm:prSet presAssocID="{CFB2B51C-A609-45E9-92EB-57C1C9F84A98}" presName="connectorText" presStyleLbl="sibTrans2D1" presStyleIdx="3" presStyleCnt="4"/>
      <dgm:spPr/>
    </dgm:pt>
    <dgm:pt modelId="{33731252-86B4-4DD9-963F-FFD96E1AABC8}" type="pres">
      <dgm:prSet presAssocID="{3AF53EF5-5079-4FB7-B33D-879080226C8F}" presName="node" presStyleLbl="node1" presStyleIdx="3" presStyleCnt="4" custScaleX="236118" custScaleY="247126" custRadScaleRad="137465" custRadScaleInc="-252">
        <dgm:presLayoutVars>
          <dgm:bulletEnabled val="1"/>
        </dgm:presLayoutVars>
      </dgm:prSet>
      <dgm:spPr/>
    </dgm:pt>
  </dgm:ptLst>
  <dgm:cxnLst>
    <dgm:cxn modelId="{8E449E2A-3027-4DA1-BB91-0D7F24024A8D}" type="presOf" srcId="{88EC31E4-435B-4BB8-A5E4-0DC30428F8BA}" destId="{73C53D75-DF63-4F8E-A64A-14F43B79FAA0}" srcOrd="0" destOrd="0" presId="urn:microsoft.com/office/officeart/2005/8/layout/radial5"/>
    <dgm:cxn modelId="{BEECF03B-BF13-4116-996A-5FC2B19C4DEB}" srcId="{7765052E-055A-4CAF-B7B8-6D72EBF7441A}" destId="{975FC780-6491-428E-8096-4688F07123BA}" srcOrd="1" destOrd="0" parTransId="{4C025643-6C0D-432C-A23C-E5D1D4DA8BD3}" sibTransId="{7BBCCD6E-DE48-4827-A9CA-2F85F9EBC3FB}"/>
    <dgm:cxn modelId="{0AA93F3C-6384-463D-ABCC-DB761DF6B39C}" type="presOf" srcId="{4C025643-6C0D-432C-A23C-E5D1D4DA8BD3}" destId="{937F4D77-38E8-471F-B1BE-70DF75517EF0}" srcOrd="0" destOrd="0" presId="urn:microsoft.com/office/officeart/2005/8/layout/radial5"/>
    <dgm:cxn modelId="{9E7BC461-DEFE-4527-A280-C217FB34BF3F}" type="presOf" srcId="{EE8227EE-39B4-486F-B044-9E851935C698}" destId="{F2449358-E367-406D-A2D2-EE413F2A3B1D}" srcOrd="0" destOrd="0" presId="urn:microsoft.com/office/officeart/2005/8/layout/radial5"/>
    <dgm:cxn modelId="{B31A1546-2245-4493-9127-FA2E02704FC7}" srcId="{EE8227EE-39B4-486F-B044-9E851935C698}" destId="{7765052E-055A-4CAF-B7B8-6D72EBF7441A}" srcOrd="0" destOrd="0" parTransId="{5E3F69AA-279B-4AF5-BD98-7905C868CCD4}" sibTransId="{A185D7F1-26D6-484B-9AB6-495A68F8FF25}"/>
    <dgm:cxn modelId="{8A8E5C4B-2392-457C-B9DE-122AFE861005}" type="presOf" srcId="{4C025643-6C0D-432C-A23C-E5D1D4DA8BD3}" destId="{A808A9CB-F5C4-4972-8A86-EEF0C43E0D1C}" srcOrd="1" destOrd="0" presId="urn:microsoft.com/office/officeart/2005/8/layout/radial5"/>
    <dgm:cxn modelId="{95B64B6F-A131-4DA7-92C9-7BFC9C556915}" type="presOf" srcId="{00CC459E-4D9C-4352-A08B-7BF801BE1DB3}" destId="{9D5B5EFB-3E4D-475B-9CF1-3DF765AC02E8}" srcOrd="0" destOrd="0" presId="urn:microsoft.com/office/officeart/2005/8/layout/radial5"/>
    <dgm:cxn modelId="{0DF59454-A006-4522-B571-BA183241DA8D}" type="presOf" srcId="{CFB2B51C-A609-45E9-92EB-57C1C9F84A98}" destId="{C8CBB13C-4CFE-4053-A333-5770E00DF9E8}" srcOrd="0" destOrd="0" presId="urn:microsoft.com/office/officeart/2005/8/layout/radial5"/>
    <dgm:cxn modelId="{9DB7E658-016E-4B89-89AE-445A8FB5CC62}" type="presOf" srcId="{975FC780-6491-428E-8096-4688F07123BA}" destId="{C831E5A7-3866-4DC2-9828-D46FA1ABE74F}" srcOrd="0" destOrd="0" presId="urn:microsoft.com/office/officeart/2005/8/layout/radial5"/>
    <dgm:cxn modelId="{1270F7A4-CB85-4ACD-BFE5-13EAD4BF35F3}" type="presOf" srcId="{D8C6076D-5AF5-4C39-A831-2CCEE134D6D8}" destId="{02DDAC14-DCEC-4475-A422-AD4786039AB9}" srcOrd="0" destOrd="0" presId="urn:microsoft.com/office/officeart/2005/8/layout/radial5"/>
    <dgm:cxn modelId="{ADEB92AC-4186-40EB-9E2F-FBDEA54A3E23}" srcId="{7765052E-055A-4CAF-B7B8-6D72EBF7441A}" destId="{1DBDBD7C-3937-4E37-8B1C-0E1CD644730B}" srcOrd="0" destOrd="0" parTransId="{D8C6076D-5AF5-4C39-A831-2CCEE134D6D8}" sibTransId="{4851CE4E-B6C8-4EFA-8550-A8FD505BA7DC}"/>
    <dgm:cxn modelId="{3D7222AF-F619-43CD-ADE9-79A8D3BC35EB}" type="presOf" srcId="{7765052E-055A-4CAF-B7B8-6D72EBF7441A}" destId="{44F1EE8C-F26F-4FD3-8063-D8E9CC3C18D0}" srcOrd="0" destOrd="0" presId="urn:microsoft.com/office/officeart/2005/8/layout/radial5"/>
    <dgm:cxn modelId="{322235CC-9367-4F2D-A128-BC3A6E553E79}" srcId="{7765052E-055A-4CAF-B7B8-6D72EBF7441A}" destId="{88EC31E4-435B-4BB8-A5E4-0DC30428F8BA}" srcOrd="2" destOrd="0" parTransId="{00CC459E-4D9C-4352-A08B-7BF801BE1DB3}" sibTransId="{48641198-AE0C-4F69-8F5B-B4C21EF5A56C}"/>
    <dgm:cxn modelId="{AA59A2CC-5001-4316-9BDF-933E6154C4F9}" type="presOf" srcId="{00CC459E-4D9C-4352-A08B-7BF801BE1DB3}" destId="{5073B8FE-C107-4135-ACD3-00210680DD08}" srcOrd="1" destOrd="0" presId="urn:microsoft.com/office/officeart/2005/8/layout/radial5"/>
    <dgm:cxn modelId="{E60927DA-7618-47FD-ACC1-318D5FBF3F1A}" type="presOf" srcId="{3AF53EF5-5079-4FB7-B33D-879080226C8F}" destId="{33731252-86B4-4DD9-963F-FFD96E1AABC8}" srcOrd="0" destOrd="0" presId="urn:microsoft.com/office/officeart/2005/8/layout/radial5"/>
    <dgm:cxn modelId="{ADDD51DB-B006-4676-8FEF-39F5E4FF8100}" type="presOf" srcId="{CFB2B51C-A609-45E9-92EB-57C1C9F84A98}" destId="{7D242C4F-4A21-46B6-B737-4F1F707CBAA0}" srcOrd="1" destOrd="0" presId="urn:microsoft.com/office/officeart/2005/8/layout/radial5"/>
    <dgm:cxn modelId="{B88F46E5-A579-4D7B-BF46-8F4F4A9287B4}" srcId="{7765052E-055A-4CAF-B7B8-6D72EBF7441A}" destId="{3AF53EF5-5079-4FB7-B33D-879080226C8F}" srcOrd="3" destOrd="0" parTransId="{CFB2B51C-A609-45E9-92EB-57C1C9F84A98}" sibTransId="{31129435-BE08-41E3-9062-7960F5000B72}"/>
    <dgm:cxn modelId="{2AF2FFE6-11B4-44E2-B2E4-3D8EE159D656}" type="presOf" srcId="{D8C6076D-5AF5-4C39-A831-2CCEE134D6D8}" destId="{41643A36-58E7-4469-8B5E-4F9D85DE1500}" srcOrd="1" destOrd="0" presId="urn:microsoft.com/office/officeart/2005/8/layout/radial5"/>
    <dgm:cxn modelId="{C91F33FD-4582-4C11-AAA6-542F8F31F7E1}" type="presOf" srcId="{1DBDBD7C-3937-4E37-8B1C-0E1CD644730B}" destId="{AAA192A5-73C6-483A-8839-1808EE154932}" srcOrd="0" destOrd="0" presId="urn:microsoft.com/office/officeart/2005/8/layout/radial5"/>
    <dgm:cxn modelId="{125EB63D-B189-4CBB-BD71-64234FCA1C12}" type="presParOf" srcId="{F2449358-E367-406D-A2D2-EE413F2A3B1D}" destId="{44F1EE8C-F26F-4FD3-8063-D8E9CC3C18D0}" srcOrd="0" destOrd="0" presId="urn:microsoft.com/office/officeart/2005/8/layout/radial5"/>
    <dgm:cxn modelId="{4FFAAB5F-FB59-4ABF-8B24-0F442782D462}" type="presParOf" srcId="{F2449358-E367-406D-A2D2-EE413F2A3B1D}" destId="{02DDAC14-DCEC-4475-A422-AD4786039AB9}" srcOrd="1" destOrd="0" presId="urn:microsoft.com/office/officeart/2005/8/layout/radial5"/>
    <dgm:cxn modelId="{19E33FED-C2C0-4B91-BC7E-67292F341A4B}" type="presParOf" srcId="{02DDAC14-DCEC-4475-A422-AD4786039AB9}" destId="{41643A36-58E7-4469-8B5E-4F9D85DE1500}" srcOrd="0" destOrd="0" presId="urn:microsoft.com/office/officeart/2005/8/layout/radial5"/>
    <dgm:cxn modelId="{0EB425BC-09DE-4015-9CA2-47E52A1B4E99}" type="presParOf" srcId="{F2449358-E367-406D-A2D2-EE413F2A3B1D}" destId="{AAA192A5-73C6-483A-8839-1808EE154932}" srcOrd="2" destOrd="0" presId="urn:microsoft.com/office/officeart/2005/8/layout/radial5"/>
    <dgm:cxn modelId="{9582CFC8-B998-4950-8FCF-E926FB23FF1D}" type="presParOf" srcId="{F2449358-E367-406D-A2D2-EE413F2A3B1D}" destId="{937F4D77-38E8-471F-B1BE-70DF75517EF0}" srcOrd="3" destOrd="0" presId="urn:microsoft.com/office/officeart/2005/8/layout/radial5"/>
    <dgm:cxn modelId="{BA874E42-2E12-466E-889F-7055309B709C}" type="presParOf" srcId="{937F4D77-38E8-471F-B1BE-70DF75517EF0}" destId="{A808A9CB-F5C4-4972-8A86-EEF0C43E0D1C}" srcOrd="0" destOrd="0" presId="urn:microsoft.com/office/officeart/2005/8/layout/radial5"/>
    <dgm:cxn modelId="{DE695BD2-8281-48B5-BC20-145B258622D8}" type="presParOf" srcId="{F2449358-E367-406D-A2D2-EE413F2A3B1D}" destId="{C831E5A7-3866-4DC2-9828-D46FA1ABE74F}" srcOrd="4" destOrd="0" presId="urn:microsoft.com/office/officeart/2005/8/layout/radial5"/>
    <dgm:cxn modelId="{FD994CB8-646E-488F-ACAD-EF74A05AD3CC}" type="presParOf" srcId="{F2449358-E367-406D-A2D2-EE413F2A3B1D}" destId="{9D5B5EFB-3E4D-475B-9CF1-3DF765AC02E8}" srcOrd="5" destOrd="0" presId="urn:microsoft.com/office/officeart/2005/8/layout/radial5"/>
    <dgm:cxn modelId="{42CEDABA-08FB-48F5-ADD9-2F6CA7FF7772}" type="presParOf" srcId="{9D5B5EFB-3E4D-475B-9CF1-3DF765AC02E8}" destId="{5073B8FE-C107-4135-ACD3-00210680DD08}" srcOrd="0" destOrd="0" presId="urn:microsoft.com/office/officeart/2005/8/layout/radial5"/>
    <dgm:cxn modelId="{5801A58E-B98F-458F-99F2-87380957AA63}" type="presParOf" srcId="{F2449358-E367-406D-A2D2-EE413F2A3B1D}" destId="{73C53D75-DF63-4F8E-A64A-14F43B79FAA0}" srcOrd="6" destOrd="0" presId="urn:microsoft.com/office/officeart/2005/8/layout/radial5"/>
    <dgm:cxn modelId="{DCC21658-F654-4AF2-AD93-1AE3DD4E1E41}" type="presParOf" srcId="{F2449358-E367-406D-A2D2-EE413F2A3B1D}" destId="{C8CBB13C-4CFE-4053-A333-5770E00DF9E8}" srcOrd="7" destOrd="0" presId="urn:microsoft.com/office/officeart/2005/8/layout/radial5"/>
    <dgm:cxn modelId="{5C5349F5-89B8-488F-A683-B9703D773C55}" type="presParOf" srcId="{C8CBB13C-4CFE-4053-A333-5770E00DF9E8}" destId="{7D242C4F-4A21-46B6-B737-4F1F707CBAA0}" srcOrd="0" destOrd="0" presId="urn:microsoft.com/office/officeart/2005/8/layout/radial5"/>
    <dgm:cxn modelId="{AFD22F02-CD63-4FD3-BE1A-7B1BA3C5A4CA}" type="presParOf" srcId="{F2449358-E367-406D-A2D2-EE413F2A3B1D}" destId="{33731252-86B4-4DD9-963F-FFD96E1AABC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1EE8C-F26F-4FD3-8063-D8E9CC3C18D0}">
      <dsp:nvSpPr>
        <dsp:cNvPr id="0" name=""/>
        <dsp:cNvSpPr/>
      </dsp:nvSpPr>
      <dsp:spPr>
        <a:xfrm>
          <a:off x="4204970" y="2044279"/>
          <a:ext cx="2048332" cy="176017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504941" y="2302051"/>
        <a:ext cx="1448390" cy="1244633"/>
      </dsp:txXfrm>
    </dsp:sp>
    <dsp:sp modelId="{02DDAC14-DCEC-4475-A422-AD4786039AB9}">
      <dsp:nvSpPr>
        <dsp:cNvPr id="0" name=""/>
        <dsp:cNvSpPr/>
      </dsp:nvSpPr>
      <dsp:spPr>
        <a:xfrm rot="16177023">
          <a:off x="5177740" y="1729312"/>
          <a:ext cx="89926" cy="465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5191319" y="1835878"/>
        <a:ext cx="62948" cy="279229"/>
      </dsp:txXfrm>
    </dsp:sp>
    <dsp:sp modelId="{AAA192A5-73C6-483A-8839-1808EE154932}">
      <dsp:nvSpPr>
        <dsp:cNvPr id="0" name=""/>
        <dsp:cNvSpPr/>
      </dsp:nvSpPr>
      <dsp:spPr>
        <a:xfrm>
          <a:off x="3909816" y="29558"/>
          <a:ext cx="2612275" cy="184507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জন্ম-১৮৬১  খ্রীঃ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92375" y="299763"/>
        <a:ext cx="1847157" cy="1304666"/>
      </dsp:txXfrm>
    </dsp:sp>
    <dsp:sp modelId="{937F4D77-38E8-471F-B1BE-70DF75517EF0}">
      <dsp:nvSpPr>
        <dsp:cNvPr id="0" name=""/>
        <dsp:cNvSpPr/>
      </dsp:nvSpPr>
      <dsp:spPr>
        <a:xfrm rot="11037708">
          <a:off x="6157056" y="2758218"/>
          <a:ext cx="65776" cy="465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6176765" y="2851977"/>
        <a:ext cx="46043" cy="279229"/>
      </dsp:txXfrm>
    </dsp:sp>
    <dsp:sp modelId="{C831E5A7-3866-4DC2-9828-D46FA1ABE74F}">
      <dsp:nvSpPr>
        <dsp:cNvPr id="0" name=""/>
        <dsp:cNvSpPr/>
      </dsp:nvSpPr>
      <dsp:spPr>
        <a:xfrm>
          <a:off x="6122378" y="1443581"/>
          <a:ext cx="3268295" cy="3311651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তিনিকবি,সুরকার,গীতিকার,নাট্যকার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উপন্যাসিক,গল্পকার,অভিনেতা,চিত্রশিল্পি,শিক্ষাবিদ,প্রবন্ধকার,দার্শনিক। </a:t>
          </a:r>
          <a:r>
            <a:rPr lang="bn-BD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1009" y="1928561"/>
        <a:ext cx="2311033" cy="2341691"/>
      </dsp:txXfrm>
    </dsp:sp>
    <dsp:sp modelId="{9D5B5EFB-3E4D-475B-9CF1-3DF765AC02E8}">
      <dsp:nvSpPr>
        <dsp:cNvPr id="0" name=""/>
        <dsp:cNvSpPr/>
      </dsp:nvSpPr>
      <dsp:spPr>
        <a:xfrm rot="4952934">
          <a:off x="5300674" y="3668204"/>
          <a:ext cx="112353" cy="465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15342" y="3744570"/>
        <a:ext cx="78647" cy="279229"/>
      </dsp:txXfrm>
    </dsp:sp>
    <dsp:sp modelId="{73C53D75-DF63-4F8E-A64A-14F43B79FAA0}">
      <dsp:nvSpPr>
        <dsp:cNvPr id="0" name=""/>
        <dsp:cNvSpPr/>
      </dsp:nvSpPr>
      <dsp:spPr>
        <a:xfrm>
          <a:off x="4079322" y="4004824"/>
          <a:ext cx="2846455" cy="2020228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 ১৯৪১  সালে 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96176" y="4300680"/>
        <a:ext cx="2012747" cy="1428516"/>
      </dsp:txXfrm>
    </dsp:sp>
    <dsp:sp modelId="{C8CBB13C-4CFE-4053-A333-5770E00DF9E8}">
      <dsp:nvSpPr>
        <dsp:cNvPr id="0" name=""/>
        <dsp:cNvSpPr/>
      </dsp:nvSpPr>
      <dsp:spPr>
        <a:xfrm rot="21593196">
          <a:off x="4242325" y="2693540"/>
          <a:ext cx="89987" cy="465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42325" y="2786644"/>
        <a:ext cx="62991" cy="279229"/>
      </dsp:txXfrm>
    </dsp:sp>
    <dsp:sp modelId="{33731252-86B4-4DD9-963F-FFD96E1AABC8}">
      <dsp:nvSpPr>
        <dsp:cNvPr id="0" name=""/>
        <dsp:cNvSpPr/>
      </dsp:nvSpPr>
      <dsp:spPr>
        <a:xfrm>
          <a:off x="334854" y="815930"/>
          <a:ext cx="4039909" cy="422825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 বালি,যোগাযোগ,নৌকা ডুবি, গোরা, চিত্রাঙ্গদা,দুইবোন,শেষেরকবিতা,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রাজারাণী,ডাকঘর,চিত্রা,বলাকা ইত্যাদি তাঁর রচনা।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6485" y="1435143"/>
        <a:ext cx="2856647" cy="298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13A4B-74F2-43C0-B9C4-F83D65D9110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B9A9-33F8-44B4-ABBD-B8A8F6A0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B9A9-33F8-44B4-ABBD-B8A8F6A08A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5F5B-826A-4D51-AE06-F7D7D7643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2A80A-2888-4113-81CF-05414759C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12F25-8252-4073-9B67-A6F738EC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DC5C-6DDA-4F0A-B876-5C3AA6C5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241E-7AC1-463A-811C-23626A9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AD8D-6254-4F04-9029-9B67FED7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02471-A2F3-49D0-AA45-1A684C978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04179-378D-4605-99A2-3EBA4A4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03D4-C789-4BF0-B63F-C34E7090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CE30-2885-468B-955E-E0F4A51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375DD-082F-4336-8B1A-D7DBCBE0A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2AE24-934C-40CB-AE74-641331F6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DBB9-6250-4746-817C-15A7C331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27ED-1315-4BED-9AF5-600B7104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1B25-8C17-46DD-94BB-B2FF7BC8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4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8A37-4E04-4DA9-B5C4-25D8DAB5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37C1-9A0C-458C-BE3B-A399C15B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C882F-5E89-4DCE-8C15-36439408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ED7A-7222-4EB3-B374-00C6003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94CDC-BA6C-4DA5-A469-82A24F8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7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07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698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8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34E7-80C2-4BF0-9992-51325186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9F823-6545-4620-91F5-0424E5446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EBB0-6635-4ACE-86D1-37E9F21F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29C4D-9DED-4056-93E9-5E94E70C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6BFF-B2B2-47C9-8147-B7BE4C1D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6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9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5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4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94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C742-4284-41E6-B8C3-6EE8871B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DF09-B53F-4950-981C-8D87A0349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55B3B-5470-4BF7-96C8-60F67FD26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85389-8FDF-4996-96B1-14DEAFB3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9F899-9786-4D97-B1F5-D5B32FF3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3581-72CF-442B-A740-B9B0C020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8A19-F940-404C-AFF6-15F7DE58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25CC-9118-4E85-B3E9-AE92BD10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1604E-794B-49C2-8560-B117DCAD9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D0947-51AD-4F04-9814-6FC0E6BFA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46AB-CF86-44BD-846D-820B2F3B2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0CD8D-AAC8-491E-AA8C-F9ABC69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1B9C0-2E70-40B0-A04B-BED86254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A0409-4132-4CEE-A690-F6D5C2CD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6C53-C836-441D-AE8E-13B8B561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42CD2-D64F-4E02-A27B-37660533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DD034-DA25-4641-90F2-70CD8C7A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7BE93-D41F-4DEF-832A-657722E6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CFF95-B678-4670-9726-E1CB8D77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03756-8A25-4C7B-B47B-52FC5220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D6A81-BB13-4A97-806F-C46E7B81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1E51-33BE-403E-BC88-79D65132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7AAF-4BF2-448E-B5EA-466033C5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D9F5F-E2B6-4C8A-B424-1316FDBDE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298FE-D61B-449E-8F28-2BB0E2ED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46E7F-858C-4EE0-8648-CE666719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E04FC-684F-4F83-93F6-76996254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2D60-DA11-4281-A73C-7CD8CC57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9282A-37C9-4AC4-BE28-C09B799AF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0CEA3-D3BD-4DCB-BC7B-70CF945D6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222-8246-4AEA-80DD-5AA02F4D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5A870-66DA-4670-933B-3A5328D7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BC62-1828-426E-BF22-0FFA915A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2E97E-40E1-423A-8271-757B47F2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1EB0-A99C-4533-B3D6-CC817C31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6C956-3FB5-422B-861B-6B3D67D5B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E575-25ED-446A-AC58-1AD8B2124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4A9F0-FDD8-4009-BFF6-72A38D8F3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6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20629D99-76F2-4A1F-B26B-E9423E8E76DE}"/>
              </a:ext>
            </a:extLst>
          </p:cNvPr>
          <p:cNvSpPr txBox="1"/>
          <p:nvPr/>
        </p:nvSpPr>
        <p:spPr>
          <a:xfrm>
            <a:off x="1615933" y="389802"/>
            <a:ext cx="7404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52AB3-D553-4C10-8ABA-E6F9AF4F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100"/>
            <a:ext cx="1208414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ECE814-FFBF-4ADD-8DAD-76FFFA65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13" y="121084"/>
            <a:ext cx="2390945" cy="1983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32781-9DBB-4E53-B1BA-3DA03CA28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5" y="3630938"/>
            <a:ext cx="1960335" cy="1731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4A92BD-3736-4988-B81B-1DCDDF38650E}"/>
              </a:ext>
            </a:extLst>
          </p:cNvPr>
          <p:cNvSpPr txBox="1"/>
          <p:nvPr/>
        </p:nvSpPr>
        <p:spPr>
          <a:xfrm>
            <a:off x="107851" y="1027509"/>
            <a:ext cx="27572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endParaRPr lang="en-US" sz="13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384BA-3893-4353-A900-240AF3C048DA}"/>
              </a:ext>
            </a:extLst>
          </p:cNvPr>
          <p:cNvSpPr txBox="1"/>
          <p:nvPr/>
        </p:nvSpPr>
        <p:spPr>
          <a:xfrm>
            <a:off x="7074993" y="4608909"/>
            <a:ext cx="60280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endParaRPr lang="en-US" sz="13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5356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4A99DA-1702-4253-B6EB-D6342E76B67D}"/>
              </a:ext>
            </a:extLst>
          </p:cNvPr>
          <p:cNvSpPr/>
          <p:nvPr/>
        </p:nvSpPr>
        <p:spPr>
          <a:xfrm>
            <a:off x="856223" y="2670635"/>
            <a:ext cx="4203895" cy="26392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পাণি  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CD972E-648E-4FF0-9A6B-76DCB4DBA5B9}"/>
              </a:ext>
            </a:extLst>
          </p:cNvPr>
          <p:cNvSpPr/>
          <p:nvPr/>
        </p:nvSpPr>
        <p:spPr>
          <a:xfrm>
            <a:off x="843538" y="2670635"/>
            <a:ext cx="4203895" cy="2639233"/>
          </a:xfrm>
          <a:prstGeom prst="roundRect">
            <a:avLst>
              <a:gd name="adj" fmla="val 5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804BE-21A4-47F3-A7AD-7A9749F7FF27}"/>
              </a:ext>
            </a:extLst>
          </p:cNvPr>
          <p:cNvSpPr txBox="1"/>
          <p:nvPr/>
        </p:nvSpPr>
        <p:spPr>
          <a:xfrm>
            <a:off x="2911744" y="943506"/>
            <a:ext cx="4895557" cy="14465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C10940-E251-4C0C-BBB9-641A21F4D167}"/>
              </a:ext>
            </a:extLst>
          </p:cNvPr>
          <p:cNvSpPr/>
          <p:nvPr/>
        </p:nvSpPr>
        <p:spPr>
          <a:xfrm>
            <a:off x="859512" y="2681821"/>
            <a:ext cx="4217823" cy="26392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  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A86CF-A0A3-4C71-BE73-EC3744713F9D}"/>
              </a:ext>
            </a:extLst>
          </p:cNvPr>
          <p:cNvSpPr/>
          <p:nvPr/>
        </p:nvSpPr>
        <p:spPr>
          <a:xfrm>
            <a:off x="856223" y="2699955"/>
            <a:ext cx="4293758" cy="263923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কাঙাল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261B64-B88D-40A9-90E3-041E7EA5A61B}"/>
              </a:ext>
            </a:extLst>
          </p:cNvPr>
          <p:cNvSpPr/>
          <p:nvPr/>
        </p:nvSpPr>
        <p:spPr>
          <a:xfrm>
            <a:off x="839006" y="2679702"/>
            <a:ext cx="4293758" cy="2639233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4CB17D-FF9B-4CD8-8EC0-7C3CB5A1190F}"/>
              </a:ext>
            </a:extLst>
          </p:cNvPr>
          <p:cNvSpPr/>
          <p:nvPr/>
        </p:nvSpPr>
        <p:spPr>
          <a:xfrm>
            <a:off x="868908" y="2679702"/>
            <a:ext cx="4293758" cy="2639233"/>
          </a:xfrm>
          <a:prstGeom prst="roundRect">
            <a:avLst>
              <a:gd name="adj" fmla="val 3638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নিঃস্ব  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CA99AF-AF49-4B56-894A-EEA3970C415A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69B46A-FA63-442B-BAD3-BFAAD7308E45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E444BF1-EA11-457F-AE91-5B8A1FC5E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17E4B7C-A0FE-4904-AC14-C49F3E944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86A49A-98B9-4D83-8811-93DB83020B31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08FC0CA-3037-4F8D-AD25-66CC7605FB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9665D4D-81B2-4F90-AE83-52C70B690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2E150C-CA2D-490A-8B46-1F9781E938DD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F8FD4A-6A29-4846-BA1E-5C6FDD0973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641F130-BB3D-4764-9DEF-DBFB26595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6F5B48-3579-4959-B755-FD8D27116A3F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D95FF8-C012-4DB2-84C9-DEEACE25A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F1AB54E-5036-4187-B621-5EC5C0AB24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FA43117-A533-4363-A5DD-FC6A78F2C1D6}"/>
              </a:ext>
            </a:extLst>
          </p:cNvPr>
          <p:cNvSpPr/>
          <p:nvPr/>
        </p:nvSpPr>
        <p:spPr>
          <a:xfrm>
            <a:off x="6391403" y="2608728"/>
            <a:ext cx="4293758" cy="2639233"/>
          </a:xfrm>
          <a:prstGeom prst="roundRect">
            <a:avLst>
              <a:gd name="adj" fmla="val 3638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BFCC01A-96F4-4522-A5B1-B542298740EE}"/>
              </a:ext>
            </a:extLst>
          </p:cNvPr>
          <p:cNvSpPr/>
          <p:nvPr/>
        </p:nvSpPr>
        <p:spPr>
          <a:xfrm>
            <a:off x="6403931" y="2582953"/>
            <a:ext cx="4293758" cy="2639233"/>
          </a:xfrm>
          <a:prstGeom prst="roundRect">
            <a:avLst>
              <a:gd name="adj" fmla="val 3638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F08CD39-71AE-4807-ACD4-452E5A2A7637}"/>
              </a:ext>
            </a:extLst>
          </p:cNvPr>
          <p:cNvSpPr/>
          <p:nvPr/>
        </p:nvSpPr>
        <p:spPr>
          <a:xfrm>
            <a:off x="6361501" y="2608727"/>
            <a:ext cx="4293758" cy="2639233"/>
          </a:xfrm>
          <a:prstGeom prst="roundRect">
            <a:avLst>
              <a:gd name="adj" fmla="val 3638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জমিদার  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9557C4-C70D-4858-9213-062C1A679C01}"/>
              </a:ext>
            </a:extLst>
          </p:cNvPr>
          <p:cNvSpPr/>
          <p:nvPr/>
        </p:nvSpPr>
        <p:spPr>
          <a:xfrm>
            <a:off x="6331599" y="2582953"/>
            <a:ext cx="4293758" cy="2639233"/>
          </a:xfrm>
          <a:prstGeom prst="roundRect">
            <a:avLst>
              <a:gd name="adj" fmla="val 3638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খত   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A3953D-61BC-4968-97EC-0EEB0D731FEF}"/>
              </a:ext>
            </a:extLst>
          </p:cNvPr>
          <p:cNvSpPr/>
          <p:nvPr/>
        </p:nvSpPr>
        <p:spPr>
          <a:xfrm>
            <a:off x="6278782" y="2647981"/>
            <a:ext cx="4293758" cy="2639233"/>
          </a:xfrm>
          <a:prstGeom prst="roundRect">
            <a:avLst>
              <a:gd name="adj" fmla="val 36389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DB66DB9-D760-4B48-8CB8-03FB36375B21}"/>
              </a:ext>
            </a:extLst>
          </p:cNvPr>
          <p:cNvSpPr/>
          <p:nvPr/>
        </p:nvSpPr>
        <p:spPr>
          <a:xfrm>
            <a:off x="6321212" y="2595840"/>
            <a:ext cx="4293758" cy="2639233"/>
          </a:xfrm>
          <a:prstGeom prst="roundRect">
            <a:avLst>
              <a:gd name="adj" fmla="val 3638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দলিল/ঋণপত্র    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2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12" grpId="0" animBg="1"/>
      <p:bldP spid="8" grpId="0" animBg="1"/>
      <p:bldP spid="17" grpId="0" animBg="1"/>
      <p:bldP spid="1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9DAB5-FC97-4E83-AD66-F06ECFB4601A}"/>
              </a:ext>
            </a:extLst>
          </p:cNvPr>
          <p:cNvSpPr txBox="1"/>
          <p:nvPr/>
        </p:nvSpPr>
        <p:spPr>
          <a:xfrm>
            <a:off x="3663089" y="609445"/>
            <a:ext cx="414059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C4851-9338-4473-83B6-E39F20341AA2}"/>
              </a:ext>
            </a:extLst>
          </p:cNvPr>
          <p:cNvSpPr txBox="1"/>
          <p:nvPr/>
        </p:nvSpPr>
        <p:spPr>
          <a:xfrm>
            <a:off x="801857" y="1857255"/>
            <a:ext cx="4656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ক)‘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’-বলতে  কী বোঝ?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খ) ‘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1" name="Picture 10" descr="IMG_20180506_125016.jpg">
            <a:extLst>
              <a:ext uri="{FF2B5EF4-FFF2-40B4-BE49-F238E27FC236}">
                <a16:creationId xmlns:a16="http://schemas.microsoft.com/office/drawing/2014/main" id="{09DEF47A-6926-4E76-934D-90543CB86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727" y="2253976"/>
            <a:ext cx="4470249" cy="3163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FCAD880-D8E9-4112-A12E-18D5FA5FB7F6}"/>
              </a:ext>
            </a:extLst>
          </p:cNvPr>
          <p:cNvGrpSpPr/>
          <p:nvPr/>
        </p:nvGrpSpPr>
        <p:grpSpPr>
          <a:xfrm>
            <a:off x="0" y="-590228"/>
            <a:ext cx="12192001" cy="7167959"/>
            <a:chOff x="0" y="-14535"/>
            <a:chExt cx="12192001" cy="687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8352B3-114F-44C5-B166-1DC57CB1AB78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3FF6F4D-6269-4131-8CCD-6BA148527A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C27A189-CF7E-4928-A664-09CAD7B8FB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9BA2797-C062-4B8B-8EF8-35A6A4B86C34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A4DAC7-DC2C-44B3-A6BB-BF04FB96B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C6B0533-2BF0-481A-8B68-C476FA9969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3BFA30-BCB8-42B9-B34A-B2652158BFB3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9FA2016-9E42-4265-8CEF-6DAD85EC4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FA8FA7-2494-4241-B80D-E27AD8B46E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BB5FD5-264C-4A47-9292-F10657D54640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FD8785E-CCE2-47C1-8F08-28CA281EB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6CC80C4-F188-4568-AE9B-C35920668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573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71BFA-48DC-4B33-BAB9-54787FF31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36" t="325" r="10143" b="-325"/>
          <a:stretch/>
        </p:blipFill>
        <p:spPr>
          <a:xfrm>
            <a:off x="703386" y="-309960"/>
            <a:ext cx="10897768" cy="7167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251E8E-A4CD-4BA0-8246-49B89C1CC5D6}"/>
              </a:ext>
            </a:extLst>
          </p:cNvPr>
          <p:cNvSpPr txBox="1"/>
          <p:nvPr/>
        </p:nvSpPr>
        <p:spPr>
          <a:xfrm>
            <a:off x="2236760" y="437537"/>
            <a:ext cx="4375053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F8558-F8E3-4D17-8356-E9E2F1EF7D57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8BD1DA-C56B-4755-A927-BC887BB28281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5323798-9862-48FC-8655-40774C02B1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72EC3E9-B17B-4776-AA0A-A6F0A0FDB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E6C579-279E-42B1-BA08-C89A957E0B44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C6EA744-C92E-498F-B429-01C7B156E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2A7DE0-CF43-4CC7-8C97-E483B20E47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62A1E6-F618-47F3-A521-C564E25CE04B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96E59B8-6498-4C24-A5B6-5CD2F3149D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AB3D1BE-3353-48D0-9DAB-1BC620A5CE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F8BBD9-0C46-4A4C-AE4F-1FAC921D1857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C4FD493-C098-4464-B612-76BB4C061A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5785F40-4554-43A6-9B34-E145FEBB05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145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38E57EA-2FBD-468B-94C9-F61CDB49D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0" t="29581"/>
          <a:stretch/>
        </p:blipFill>
        <p:spPr>
          <a:xfrm>
            <a:off x="464231" y="451057"/>
            <a:ext cx="4656412" cy="5626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F8ED9-D9A1-4A9B-8C6E-E672502B7BC1}"/>
              </a:ext>
            </a:extLst>
          </p:cNvPr>
          <p:cNvSpPr txBox="1"/>
          <p:nvPr/>
        </p:nvSpPr>
        <p:spPr>
          <a:xfrm>
            <a:off x="4711708" y="1234374"/>
            <a:ext cx="74802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বিঘে দুই ছিল মোর ভুঁই, আর সবই গেছে ঋণে।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বাবু বলিলেন,বুঝেছ উপেন, এ জমি লইব কিনে।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কহিলাম আমি, তুমি ভূস্বামী, ভূমির অন্ত নাই।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চেয়ে দেখো মোর আছে বড়ো-জোড় মরিবার মতো ঠাঁই।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শুনি রাজা কহে, বাপু , জানো তো হে, করেছি বাগানখানা,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পেলে দুই বিঘে প্রস্থে ও দিঘে সমান হইবে টানা –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ওটা দিতে হবে। কহিলাম তবে বক্ষে জুড়িয়া পাণি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সজল চক্ষে, করুন রক্ষে গরিবের ভিটেখানি।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7AAE0-E898-487F-8F3A-3559E8FD757A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33D974-E793-4D25-95EA-8B987E089750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8CD0F16-F8D5-4E72-A855-F1499C899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C954AE6-E487-465E-93D2-72F4E45E1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EF8FBA-CEEB-47A6-BA34-6E15270B4DF3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C697DF-6B7F-4F94-BDB8-0CCF89793C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C39891-ED9F-43D5-B4CB-0C326B58D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E4A6FF-55CD-4388-B9E6-C893FFC9CBAC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1B5E4D-0591-4FC5-A66F-82FC723458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F18BA8D-BA63-4E47-83AC-D87388D20D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FF989-C6B7-4ECA-951D-955C60602BF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4711A5D-0670-4B0F-833C-AC08B86053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776B400-314A-4FD8-B360-FC50EB7479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27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80506_120632.jpg">
            <a:extLst>
              <a:ext uri="{FF2B5EF4-FFF2-40B4-BE49-F238E27FC236}">
                <a16:creationId xmlns:a16="http://schemas.microsoft.com/office/drawing/2014/main" id="{7C13F53A-2B91-43AA-AC79-1ABE252EC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176" y="787791"/>
            <a:ext cx="5713706" cy="5190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1B81CD-FA20-47F7-9308-755FED88D1A4}"/>
              </a:ext>
            </a:extLst>
          </p:cNvPr>
          <p:cNvSpPr txBox="1"/>
          <p:nvPr/>
        </p:nvSpPr>
        <p:spPr>
          <a:xfrm>
            <a:off x="963118" y="2864150"/>
            <a:ext cx="4340206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F8AD4C-D8A8-4039-8E7C-C839B0FED0A2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B58F57-345E-423D-9138-5479C45D2C9B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198A7DA-EACD-4AED-9966-09935F36F8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B6989C-4E0F-4B31-A9C1-AD1CC15855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86506E-710B-4B21-9903-766C2E17614B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B845941-6FE3-4702-9CF9-0565AD2C9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D72C084-924B-4E01-B3EF-327876E82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7ED2AD-9A30-4961-A32A-A299E33A6641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6E614F7-C742-4FFB-A03F-411B35ABE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E242127-6369-4B21-92EF-C1D6B0C5C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2E5B0F-E6FD-4921-83BF-58114FEE6BD0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02B3E14-9E19-43FE-8261-2AFA2FB3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C2E6788-6BCD-4584-AEEF-7F701F9B4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76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1EEF-DC89-4FAE-B85F-3F7115A60B1F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A6A1BF-E887-4883-99A9-5601D206B1D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4F3112-8A1C-4705-8D5A-9CE4AA5DB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CE6722B-CDF1-4506-83DA-3B7179C8C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391D7-FC71-43DC-8C31-D5F846816043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7CC9E91-E71E-46A0-AFC8-817ED147C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F60FBF-81CA-4BA1-8DA6-B2A80B215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FDF48B-6816-43B2-B440-A4FCB9CB8676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B69DEF-BA62-4E13-824B-EC1E21245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89797FB-7290-4847-A289-351628D26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122E1A-5EEE-4750-8CCE-31D2C9C2AA0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E556C13-3C6E-4858-9D8B-71F56CB4CF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90B46CE-8BDE-4AD6-B4AC-BFF808113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2DED60-E648-400A-94C6-2ACF563B0582}"/>
              </a:ext>
            </a:extLst>
          </p:cNvPr>
          <p:cNvSpPr txBox="1"/>
          <p:nvPr/>
        </p:nvSpPr>
        <p:spPr>
          <a:xfrm>
            <a:off x="2321211" y="4128629"/>
            <a:ext cx="7855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 সে মাটি সোনার বাড়া,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দৈন্যের দায়ে বেচিঁবো সে মায়ে এমনি লক্ষ্মীছাড়া!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আঁখি করি লাল রাজা ক্ষণকাল রহিল মৌনভাবে,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কহিলেন শেষে ক্রুর হাসি হেসে,আচ্ছা সে দেখা যাবে।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934EA-1D6B-47CE-A8E1-8470B19B8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66" y="408261"/>
            <a:ext cx="2769570" cy="3680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DF85F-DCC8-4913-AC58-4CE4C52FC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17843" r="38752"/>
          <a:stretch/>
        </p:blipFill>
        <p:spPr>
          <a:xfrm>
            <a:off x="2389791" y="434199"/>
            <a:ext cx="2912012" cy="3650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49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1EEF-DC89-4FAE-B85F-3F7115A60B1F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A6A1BF-E887-4883-99A9-5601D206B1D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4F3112-8A1C-4705-8D5A-9CE4AA5DB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CE6722B-CDF1-4506-83DA-3B7179C8C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391D7-FC71-43DC-8C31-D5F846816043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7CC9E91-E71E-46A0-AFC8-817ED147C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F60FBF-81CA-4BA1-8DA6-B2A80B215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FDF48B-6816-43B2-B440-A4FCB9CB8676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B69DEF-BA62-4E13-824B-EC1E21245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89797FB-7290-4847-A289-351628D26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122E1A-5EEE-4750-8CCE-31D2C9C2AA0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E556C13-3C6E-4858-9D8B-71F56CB4CF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90B46CE-8BDE-4AD6-B4AC-BFF808113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2DED60-E648-400A-94C6-2ACF563B0582}"/>
              </a:ext>
            </a:extLst>
          </p:cNvPr>
          <p:cNvSpPr txBox="1"/>
          <p:nvPr/>
        </p:nvSpPr>
        <p:spPr>
          <a:xfrm>
            <a:off x="5340448" y="1899255"/>
            <a:ext cx="78556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পরে মাস দেড়ে ভিটে মাটি ছেড়ে বাহির হইনু পথে-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করিল ডিক্রি, সকলই বিক্রি মিথ্যা দেনার খতে।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এজগতে, হায়, সেই বেশি চায় আছে যার ভূরি ভূরি-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রাজার হস্ত করে সমস্ত কাঙালের ধন চুরি।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DF095-0382-4630-BD86-BC62B3768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4" y="470618"/>
            <a:ext cx="4576209" cy="5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53EC2-E035-4CCC-808A-2C7A56F9AB1B}"/>
              </a:ext>
            </a:extLst>
          </p:cNvPr>
          <p:cNvSpPr txBox="1"/>
          <p:nvPr/>
        </p:nvSpPr>
        <p:spPr>
          <a:xfrm>
            <a:off x="1477108" y="710624"/>
            <a:ext cx="9580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FC72FC-3928-4066-A0F2-D8175148F4C9}"/>
              </a:ext>
            </a:extLst>
          </p:cNvPr>
          <p:cNvSpPr/>
          <p:nvPr/>
        </p:nvSpPr>
        <p:spPr>
          <a:xfrm>
            <a:off x="1983255" y="2366904"/>
            <a:ext cx="3359213" cy="2895751"/>
          </a:xfrm>
          <a:prstGeom prst="ellipse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 descr="IMG_20180506_125822.jpg">
            <a:extLst>
              <a:ext uri="{FF2B5EF4-FFF2-40B4-BE49-F238E27FC236}">
                <a16:creationId xmlns:a16="http://schemas.microsoft.com/office/drawing/2014/main" id="{C94C2C2B-D35E-4290-A906-EA003661FA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986" y="2337430"/>
            <a:ext cx="3359212" cy="2758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2CCBC-1186-4A3B-8150-529AEC9ACED3}"/>
              </a:ext>
            </a:extLst>
          </p:cNvPr>
          <p:cNvSpPr txBox="1"/>
          <p:nvPr/>
        </p:nvSpPr>
        <p:spPr>
          <a:xfrm>
            <a:off x="2332102" y="5194851"/>
            <a:ext cx="219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8CBFBB-AE74-42AF-8D38-062C233FD232}"/>
              </a:ext>
            </a:extLst>
          </p:cNvPr>
          <p:cNvSpPr txBox="1"/>
          <p:nvPr/>
        </p:nvSpPr>
        <p:spPr>
          <a:xfrm>
            <a:off x="7304975" y="4915326"/>
            <a:ext cx="219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35C96-252C-459F-B93B-28C28A8B5A56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BD828F-C9C2-48B0-A467-E2E3B116D3C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07ACA84-A0A2-476B-950D-6A761B494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CC9E8CB-EBBD-484C-820F-B679FE8840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401B65-1E28-4D47-A77E-CDDCAA2C90B4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BB8EF38-6B47-4A54-BC06-F4AC26B350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54A502D-33B9-46DD-BF82-22C7D1C24B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9F1B70-EC36-4372-AB82-4D8FAE3097B4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6619210-93B6-4DCD-BF82-F298FB3659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F978054-B979-4235-BF34-4018E5557B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97FED2-7321-4735-B782-39EC2C4E916C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BF6D58E-3E50-41B3-B095-E8F9EA266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042E02-490C-47CA-A9AD-BC646E3485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526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8AE4D-C739-4F7C-BF67-4638B400E4B0}"/>
              </a:ext>
            </a:extLst>
          </p:cNvPr>
          <p:cNvSpPr txBox="1"/>
          <p:nvPr/>
        </p:nvSpPr>
        <p:spPr>
          <a:xfrm>
            <a:off x="1519311" y="1829369"/>
            <a:ext cx="3383789" cy="1015663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8750C-9EE2-448C-9C29-C489AC0601E3}"/>
              </a:ext>
            </a:extLst>
          </p:cNvPr>
          <p:cNvSpPr txBox="1"/>
          <p:nvPr/>
        </p:nvSpPr>
        <p:spPr>
          <a:xfrm>
            <a:off x="832677" y="3274269"/>
            <a:ext cx="80961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কী?</a:t>
            </a:r>
          </a:p>
          <a:p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”- ব্যাখ্যা কর ।</a:t>
            </a:r>
          </a:p>
          <a:p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ক্রুর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কী বুঝাতে চেয়েছেন-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16D103B-BF81-447B-AC16-EA92C9FD0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591" y="272453"/>
            <a:ext cx="4447136" cy="3796979"/>
          </a:xfrm>
          <a:prstGeom prst="ellipse">
            <a:avLst/>
          </a:prstGeom>
          <a:ln w="762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F7AB54-D816-486C-9636-8BC43D01F849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81D4B4-A4B3-41C3-8623-F23E65015805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3B606C7-5E81-4351-8863-FCF915A5E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3F76C4-C822-4DD9-BD9F-FD06627143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BEB638-8DFA-483D-91F3-1C8466D9DBE3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933D86F-D181-4C6B-BDB6-05E0ACCED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7E2F878-47BD-4C03-8AF2-11FEE1FCB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62F289-7C26-4203-82B0-93045A1AC341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0B8E2F2-3989-4B79-9120-228A73715E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7F8C20C-4104-48C5-8DE8-C93496377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8F2F06-947A-4E00-9E76-CD1A535D1664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8FC5A35-7F71-4292-A5FF-38504B89BC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E14246C-ABD4-4C8D-870A-932ED5F6C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2523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186F5-8B28-4B74-991D-029A49CF8519}"/>
              </a:ext>
            </a:extLst>
          </p:cNvPr>
          <p:cNvSpPr txBox="1"/>
          <p:nvPr/>
        </p:nvSpPr>
        <p:spPr>
          <a:xfrm>
            <a:off x="1149460" y="1254254"/>
            <a:ext cx="734836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rgbClr val="00B0F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করে আনবে-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B59CA-441C-4CB5-B234-9F7E8D29F802}"/>
              </a:ext>
            </a:extLst>
          </p:cNvPr>
          <p:cNvSpPr txBox="1"/>
          <p:nvPr/>
        </p:nvSpPr>
        <p:spPr>
          <a:xfrm>
            <a:off x="484364" y="2702779"/>
            <a:ext cx="8454687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জমি’কবিতাংশের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8F7A6EA-0B31-403E-93FC-207817711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18" y="-1082810"/>
            <a:ext cx="3955200" cy="64255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95399A-C863-4F7F-8FDB-A9C93694EEF1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08FD40-B259-4CE2-A2CF-03B0E9A7D026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975B6D4-098E-4A4B-B217-8234A41AB9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B320B80-34C7-4677-BA9B-BDA47F745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39930A-59BF-44BD-8F4B-7FDD9932AEB9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1449889-C63E-4904-ADDB-F4F37C2364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E3ECD7-8D16-4C88-886F-D33D142E76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809CF5-8D1C-4998-9AE3-B8C871504335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43C7DD2-42AE-43A6-BC3D-20C44E10B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0C4BAD6-EF87-40F3-8D7F-D54BA2107A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EDAFB3-B636-4080-9708-3FAF4A278E77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EF1A726-EABD-43E5-9C97-FF6C9453C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5F653A-8093-404A-AC38-4C8087990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627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B1627-D6FF-482A-B560-83983AAEB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91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43681-E5CD-44C0-ADC7-7EC5B10FC2D6}"/>
              </a:ext>
            </a:extLst>
          </p:cNvPr>
          <p:cNvSpPr txBox="1"/>
          <p:nvPr/>
        </p:nvSpPr>
        <p:spPr>
          <a:xfrm>
            <a:off x="658836" y="2692177"/>
            <a:ext cx="10874327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 শ্রেণির বাংলা কবিতার ক্লাসে তোমাদের স্বাগত জানাচ্ছি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3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75936-477C-401F-9479-331FBC619D3A}"/>
              </a:ext>
            </a:extLst>
          </p:cNvPr>
          <p:cNvSpPr txBox="1"/>
          <p:nvPr/>
        </p:nvSpPr>
        <p:spPr>
          <a:xfrm>
            <a:off x="1404664" y="992579"/>
            <a:ext cx="9433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পর্যন্তই। ভালো থাকো, সুস্থ থাকো, নিরাপদে থাকো। 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3E6B5-0130-4336-A32B-E19E389C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1" y="2532186"/>
            <a:ext cx="4340367" cy="4161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C688D-62CB-4F00-B9BA-43C63999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1896798"/>
            <a:ext cx="4638769" cy="50807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8D1AB-F044-4FE9-AACF-23957A8151F3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EA4565-6033-4C84-92D1-539E6980591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A5B0E66-29C3-4AD9-808F-D52D424D0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0295BC0-6087-4DFA-9C3C-A3754E0CD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4E0047-F388-4081-B52A-D180108A9F36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148F4CE-AB4E-40CB-95FE-BE1C1BBA50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E69F68E-3802-4682-BB01-B9F99B065C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305B5F-96BA-43F1-8F02-DFAC312C301B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EDF69C-0A8F-4666-B7D1-19E6007CAC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9ACB303-13DC-443D-BBE0-9EA8BB9660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FDDF7E-17CD-4DE8-AAB3-1DC49342AF5E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4ED2754-7FC9-4230-A0D9-EB8DCB1A61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02D997F-8CC5-41CC-BB2C-990D95A90D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7212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F46997F-CC1F-4933-81AC-7E1D6FCD82BE}"/>
              </a:ext>
            </a:extLst>
          </p:cNvPr>
          <p:cNvGrpSpPr/>
          <p:nvPr/>
        </p:nvGrpSpPr>
        <p:grpSpPr>
          <a:xfrm>
            <a:off x="958323" y="382012"/>
            <a:ext cx="2582138" cy="2856531"/>
            <a:chOff x="5791200" y="1295400"/>
            <a:chExt cx="3007240" cy="44196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F53EC38-79A7-45FD-9274-B7090B54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295400"/>
              <a:ext cx="3007240" cy="441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FC552A8-2858-42EC-8F2F-B79569C1F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676400"/>
              <a:ext cx="2438400" cy="36575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F22345D3-2E8C-4DD2-A2E8-7081DDEF781C}"/>
              </a:ext>
            </a:extLst>
          </p:cNvPr>
          <p:cNvSpPr txBox="1">
            <a:spLocks/>
          </p:cNvSpPr>
          <p:nvPr/>
        </p:nvSpPr>
        <p:spPr>
          <a:xfrm>
            <a:off x="4319839" y="866790"/>
            <a:ext cx="3723853" cy="1133404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A666ECA-9391-417B-9A5A-C6A99BC55130}"/>
              </a:ext>
            </a:extLst>
          </p:cNvPr>
          <p:cNvSpPr txBox="1">
            <a:spLocks/>
          </p:cNvSpPr>
          <p:nvPr/>
        </p:nvSpPr>
        <p:spPr>
          <a:xfrm>
            <a:off x="417287" y="3619458"/>
            <a:ext cx="8307915" cy="354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 বেগম (সহঃ শিক্ষক)</a:t>
            </a:r>
          </a:p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কালাউক উচ্চ বিদ্যালয় </a:t>
            </a:r>
          </a:p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লাখাই, হবিগঞ্জ । </a:t>
            </a:r>
          </a:p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০১৯১৭৬৪১০০০ </a:t>
            </a:r>
          </a:p>
          <a:p>
            <a:pPr algn="l"/>
            <a:endParaRPr lang="bn-IN" sz="11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500A06-FD16-46A0-B0DE-CB190AE960AB}"/>
              </a:ext>
            </a:extLst>
          </p:cNvPr>
          <p:cNvSpPr txBox="1"/>
          <p:nvPr/>
        </p:nvSpPr>
        <p:spPr>
          <a:xfrm>
            <a:off x="5096591" y="3619458"/>
            <a:ext cx="7469381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১ম  </a:t>
            </a:r>
          </a:p>
          <a:p>
            <a:pPr algn="ctr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D5B3CD4-A541-4E20-A4BE-C99343CF1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73" y="869372"/>
            <a:ext cx="2181756" cy="27697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34AFB1-A211-45C6-96DB-5A050F73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" y="-65686"/>
            <a:ext cx="3798659" cy="3798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028BE-F24C-4379-B600-09B23A704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789">
            <a:off x="4592786" y="2375826"/>
            <a:ext cx="2900215" cy="43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506F3-63E2-4891-9EAF-E1F23C6CA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67" y="3060831"/>
            <a:ext cx="4614919" cy="347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80586-0BBE-45B4-AB41-CF53C3373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7" b="17008"/>
          <a:stretch/>
        </p:blipFill>
        <p:spPr>
          <a:xfrm>
            <a:off x="1772528" y="242667"/>
            <a:ext cx="7427741" cy="26306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2304B-8D9F-4CFA-84A3-2E64B134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" y="3263705"/>
            <a:ext cx="2493212" cy="2937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DB8ED9-A5CA-4D12-ACA0-1C9028525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37" y="3263705"/>
            <a:ext cx="2493212" cy="2937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E924579D-A65B-4CBC-B510-B1CA17DF1B0C}"/>
              </a:ext>
            </a:extLst>
          </p:cNvPr>
          <p:cNvSpPr/>
          <p:nvPr/>
        </p:nvSpPr>
        <p:spPr>
          <a:xfrm>
            <a:off x="2853231" y="4309123"/>
            <a:ext cx="916746" cy="815926"/>
          </a:xfrm>
          <a:prstGeom prst="mathPlus">
            <a:avLst>
              <a:gd name="adj1" fmla="val 13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F947C97F-02A9-4934-B175-B24A24C4F137}"/>
              </a:ext>
            </a:extLst>
          </p:cNvPr>
          <p:cNvSpPr/>
          <p:nvPr/>
        </p:nvSpPr>
        <p:spPr>
          <a:xfrm>
            <a:off x="6407909" y="4259260"/>
            <a:ext cx="865498" cy="914400"/>
          </a:xfrm>
          <a:prstGeom prst="mathEqual">
            <a:avLst>
              <a:gd name="adj1" fmla="val 9674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EAB84E-B89A-4E8F-85BA-9DEBF163ABFB}"/>
              </a:ext>
            </a:extLst>
          </p:cNvPr>
          <p:cNvSpPr txBox="1"/>
          <p:nvPr/>
        </p:nvSpPr>
        <p:spPr>
          <a:xfrm>
            <a:off x="1083212" y="3659506"/>
            <a:ext cx="165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51353-D9BA-4DB0-9D42-3DD4F637C4C4}"/>
              </a:ext>
            </a:extLst>
          </p:cNvPr>
          <p:cNvSpPr txBox="1"/>
          <p:nvPr/>
        </p:nvSpPr>
        <p:spPr>
          <a:xfrm>
            <a:off x="4486532" y="3616501"/>
            <a:ext cx="165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F05E9-1C12-4222-BD77-6D5346AB2363}"/>
              </a:ext>
            </a:extLst>
          </p:cNvPr>
          <p:cNvSpPr txBox="1"/>
          <p:nvPr/>
        </p:nvSpPr>
        <p:spPr>
          <a:xfrm>
            <a:off x="8593835" y="40134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বিঘা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8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AD090-3385-49E0-8B6D-DF3D118B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55890-2014-4ADA-9A7D-9A4AE4BA72BF}"/>
              </a:ext>
            </a:extLst>
          </p:cNvPr>
          <p:cNvSpPr txBox="1"/>
          <p:nvPr/>
        </p:nvSpPr>
        <p:spPr>
          <a:xfrm>
            <a:off x="544101" y="2109076"/>
            <a:ext cx="54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6AFF77-DD1C-4603-9667-F3E494B97DF2}"/>
              </a:ext>
            </a:extLst>
          </p:cNvPr>
          <p:cNvGrpSpPr/>
          <p:nvPr/>
        </p:nvGrpSpPr>
        <p:grpSpPr>
          <a:xfrm>
            <a:off x="-19222" y="-74739"/>
            <a:ext cx="12192002" cy="6872537"/>
            <a:chOff x="-1" y="-14537"/>
            <a:chExt cx="12192002" cy="68725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4B65D9-E62E-4374-9884-40A26C3AFA36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F14D78D-FB3E-4DDC-8FA0-727D500012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2CB2729-7B1F-4DA3-9D9B-FCBD655EB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5A9B0D-87C7-41B1-AFD0-0113B53F1AFF}"/>
                </a:ext>
              </a:extLst>
            </p:cNvPr>
            <p:cNvGrpSpPr/>
            <p:nvPr/>
          </p:nvGrpSpPr>
          <p:grpSpPr>
            <a:xfrm rot="5400000">
              <a:off x="-2542970" y="3133577"/>
              <a:ext cx="5676782" cy="590844"/>
              <a:chOff x="-2" y="6026387"/>
              <a:chExt cx="12192002" cy="83161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A3BBADB-F0B6-46C3-A528-40AD6B92E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2" y="6026387"/>
                <a:ext cx="7480290" cy="83161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18BC182-7790-495D-ACA4-432FD4BA81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F20A54-A7A3-408F-81CD-2EB9EAA11479}"/>
                </a:ext>
              </a:extLst>
            </p:cNvPr>
            <p:cNvGrpSpPr/>
            <p:nvPr/>
          </p:nvGrpSpPr>
          <p:grpSpPr>
            <a:xfrm>
              <a:off x="0" y="-14537"/>
              <a:ext cx="12192000" cy="597878"/>
              <a:chOff x="0" y="6026387"/>
              <a:chExt cx="12192000" cy="83161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6BEF3A-FF4D-40AB-9C2B-33E0236B5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A289E71-D46F-40B8-9A0A-FD19D4E4E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AAD379-F276-4E4F-B33E-D3E109BACA9E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35D978B-87C6-4DEB-A0E6-144D7A8F3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034E77-FEA1-49CC-8312-11FB545C20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A331CF-8669-4CC3-9A8D-7EDF1A699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73" y="675249"/>
            <a:ext cx="5480412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1E4DEF-B776-4E17-A7A5-E286AEB6A138}"/>
              </a:ext>
            </a:extLst>
          </p:cNvPr>
          <p:cNvGrpSpPr/>
          <p:nvPr/>
        </p:nvGrpSpPr>
        <p:grpSpPr>
          <a:xfrm>
            <a:off x="-1" y="0"/>
            <a:ext cx="12192001" cy="6872537"/>
            <a:chOff x="0" y="-14537"/>
            <a:chExt cx="12192001" cy="687253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F487F9F-2F4E-47F8-85E4-2411CF19DEAC}"/>
                </a:ext>
              </a:extLst>
            </p:cNvPr>
            <p:cNvSpPr txBox="1">
              <a:spLocks/>
            </p:cNvSpPr>
            <p:nvPr/>
          </p:nvSpPr>
          <p:spPr>
            <a:xfrm>
              <a:off x="978325" y="1872432"/>
              <a:ext cx="5109536" cy="137307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lIns="91440" tIns="45720" rIns="91440" bIns="45720" rtlCol="0" anchor="ctr">
              <a:normAutofit fontScale="975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 বিঘা জমি</a:t>
              </a:r>
              <a:r>
                <a:rPr lang="en-US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(১ম </a:t>
              </a:r>
              <a:r>
                <a:rPr lang="en-US" sz="5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খণ্ড</a:t>
              </a:r>
              <a:r>
                <a:rPr lang="en-US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IN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0089463-D495-429A-88D7-D1F4D90FFCC3}"/>
                </a:ext>
              </a:extLst>
            </p:cNvPr>
            <p:cNvSpPr txBox="1">
              <a:spLocks/>
            </p:cNvSpPr>
            <p:nvPr/>
          </p:nvSpPr>
          <p:spPr>
            <a:xfrm>
              <a:off x="449201" y="2842815"/>
              <a:ext cx="6036970" cy="137307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lIns="91440" tIns="45720" rIns="91440" bIns="45720" rtlCol="0" anchor="ctr">
              <a:normAutofit fontScale="975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 ঠাকুর    </a:t>
              </a:r>
              <a:endParaRPr lang="en-US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BA8160-9E36-4140-84AD-A3AF33379297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73249C8-E4AE-433A-B233-8A99AD1A6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2185933-0829-4A86-B2A0-A30684DF57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27B9A7-EA35-467A-8A7F-6CB44CB7B664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618A2F9-45D0-4FD9-936D-05C31C852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207F34-74B3-4271-A272-30B647264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E9CC7CF-EBAC-40BA-9080-0EEAE4666FB9}"/>
                </a:ext>
              </a:extLst>
            </p:cNvPr>
            <p:cNvGrpSpPr/>
            <p:nvPr/>
          </p:nvGrpSpPr>
          <p:grpSpPr>
            <a:xfrm>
              <a:off x="0" y="-14537"/>
              <a:ext cx="12192000" cy="597878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DE0071F-963A-4F73-99EA-7D66970793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1F51E5E-F046-40CD-9F5E-8A0F44F5C6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A05121-F2BD-4DA7-B321-160FCE1D553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6F1F8B6-2045-4641-A91E-2D366E651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EFEC32E-3D7D-4EA5-8470-A441D48E15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6660E5-A494-4671-907D-D31D59CA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7" y="745587"/>
            <a:ext cx="5256628" cy="55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D5AD9CD4-7283-47BB-ADAE-98792F42E808}"/>
              </a:ext>
            </a:extLst>
          </p:cNvPr>
          <p:cNvSpPr txBox="1"/>
          <p:nvPr/>
        </p:nvSpPr>
        <p:spPr>
          <a:xfrm>
            <a:off x="2041311" y="1236346"/>
            <a:ext cx="61053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927A9F-2E6F-47B1-8652-F41E7D6F88AB}"/>
              </a:ext>
            </a:extLst>
          </p:cNvPr>
          <p:cNvSpPr txBox="1"/>
          <p:nvPr/>
        </p:nvSpPr>
        <p:spPr>
          <a:xfrm>
            <a:off x="2571501" y="2227131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C8FE96-5277-4E31-9618-9B968E6090D6}"/>
              </a:ext>
            </a:extLst>
          </p:cNvPr>
          <p:cNvSpPr txBox="1"/>
          <p:nvPr/>
        </p:nvSpPr>
        <p:spPr>
          <a:xfrm>
            <a:off x="2026163" y="3012380"/>
            <a:ext cx="835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শব্দের অর্থ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অভিনয়ের ভঙ্গিতে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6BE1E3-F44F-4AB3-AC11-A2E725D95C3A}"/>
              </a:ext>
            </a:extLst>
          </p:cNvPr>
          <p:cNvGrpSpPr/>
          <p:nvPr/>
        </p:nvGrpSpPr>
        <p:grpSpPr>
          <a:xfrm>
            <a:off x="-1" y="2"/>
            <a:ext cx="12192001" cy="6872535"/>
            <a:chOff x="0" y="-14535"/>
            <a:chExt cx="12192001" cy="687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E502AAF-DF16-44E6-AD12-A544A837F2B3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1D61A5D-61CF-4944-8704-BCD7C870EB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38250E5-D558-40BF-A63E-91F129C33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A6647F-0634-4F24-A68E-A8562492873C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52305EF-F149-4B2F-8C0B-09229D525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9E7A0F1-AF7B-4023-98D3-698DE2D5B3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83164C-DE4E-409E-A04B-6C7D6CCF8B92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24064BC-7464-474B-AE35-80AAB454F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F0DF0DC-FD58-4C16-AFBD-F3FB8B3AB3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88A6A-EF8B-4AEF-86CA-CA114389C31A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632DEA9-F080-4C87-B141-D5E672513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E09FADD-F181-47B9-B556-5A9311BA2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00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9B9144-4712-4458-9ADC-F6919E6FF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110671"/>
              </p:ext>
            </p:extLst>
          </p:nvPr>
        </p:nvGraphicFramePr>
        <p:xfrm>
          <a:off x="1069146" y="534572"/>
          <a:ext cx="10072466" cy="593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A8CB2F3-1621-4BF4-806B-307AA3D0A0EA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C11ED3-C382-479A-BEBB-3D6CB198F170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CB3F32B-BC9F-4CAC-A889-4BD177A77A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B3539FB-38CE-4100-A78F-7123F74AF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65B0B1-4631-4E82-B590-57962DC17853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5E9BD3C-3071-4953-9817-EF4588988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9C6638-941F-4614-B2F7-24F713E25A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63C2A8-083C-42E0-9F11-2A24E5BFC34E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342A53-00B0-4FEE-B35E-769D4EB95B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E850A2E-D428-4070-AA37-2D3D954808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C82FE2-3C46-4551-9DEE-BF6835CBC590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5EA8D0E-EBCF-4FB0-8322-E5CA08E12D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4F40CB-4BFE-4CE9-9771-AF26B53BB1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74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180E63-5089-445E-B869-54F5FD0F2801}"/>
              </a:ext>
            </a:extLst>
          </p:cNvPr>
          <p:cNvGrpSpPr/>
          <p:nvPr/>
        </p:nvGrpSpPr>
        <p:grpSpPr>
          <a:xfrm>
            <a:off x="-1" y="2"/>
            <a:ext cx="12192001" cy="6872535"/>
            <a:chOff x="0" y="-14535"/>
            <a:chExt cx="12192001" cy="68725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9F9727-B85D-4E5F-BDF6-5BDA457D61B6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2AC46A6-06BE-4354-83D3-C648934757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EC7B5B6-D872-43E0-BB1B-3BB5A699F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A20AF6-7EA3-4B40-938E-53B692605431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09265AB-3D34-49F7-96F7-24C7E7FBC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96779C-69CF-45F1-B31E-788D1453F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3F61C1-76C6-4C62-89CB-8D90154ACEE2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BCC105C-2F11-469D-9CA5-7802A5BBE2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AEE68D7-4341-4389-AFDF-BC790DA04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516C81-CB08-498C-B92B-65183F11F514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4144CB0-6D1A-4ADA-9903-699A03FCD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82A8038-D557-45C2-8F12-A212432B75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1C17A7-2680-4A40-8278-FFD966781D7D}"/>
              </a:ext>
            </a:extLst>
          </p:cNvPr>
          <p:cNvSpPr txBox="1"/>
          <p:nvPr/>
        </p:nvSpPr>
        <p:spPr>
          <a:xfrm>
            <a:off x="801858" y="2687697"/>
            <a:ext cx="5542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‘দুই বিঘা জমি’ কোন কাব্যগ্রন্থের অন্তর্গত?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কবি কোন রচনাটির জন্য সাহিত্যে নোবেল পান?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18618-E907-489B-9149-E7CFDD983220}"/>
              </a:ext>
            </a:extLst>
          </p:cNvPr>
          <p:cNvSpPr txBox="1"/>
          <p:nvPr/>
        </p:nvSpPr>
        <p:spPr>
          <a:xfrm>
            <a:off x="1125415" y="1153242"/>
            <a:ext cx="3868616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 একা কর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01F773-A0B8-4862-8733-2D84DBAD2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5" y="778243"/>
            <a:ext cx="5636458" cy="52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5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451</Words>
  <Application>Microsoft Office PowerPoint</Application>
  <PresentationFormat>Widescreen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NikoshBAN</vt:lpstr>
      <vt:lpstr>Trebuchet MS</vt:lpstr>
      <vt:lpstr>Wingdings</vt:lpstr>
      <vt:lpstr>Wingdings 3</vt:lpstr>
      <vt:lpstr>Office Theme</vt:lpstr>
      <vt:lpstr>Facet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Userr</dc:creator>
  <cp:lastModifiedBy>Userr</cp:lastModifiedBy>
  <cp:revision>314</cp:revision>
  <dcterms:created xsi:type="dcterms:W3CDTF">2021-08-24T01:13:25Z</dcterms:created>
  <dcterms:modified xsi:type="dcterms:W3CDTF">2021-10-20T15:28:07Z</dcterms:modified>
</cp:coreProperties>
</file>