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33"/>
  </p:notesMasterIdLst>
  <p:sldIdLst>
    <p:sldId id="277" r:id="rId7"/>
    <p:sldId id="278" r:id="rId8"/>
    <p:sldId id="279" r:id="rId9"/>
    <p:sldId id="280" r:id="rId10"/>
    <p:sldId id="281" r:id="rId11"/>
    <p:sldId id="256" r:id="rId12"/>
    <p:sldId id="266" r:id="rId13"/>
    <p:sldId id="257" r:id="rId14"/>
    <p:sldId id="267" r:id="rId15"/>
    <p:sldId id="258" r:id="rId16"/>
    <p:sldId id="268" r:id="rId17"/>
    <p:sldId id="259" r:id="rId18"/>
    <p:sldId id="269" r:id="rId19"/>
    <p:sldId id="260" r:id="rId20"/>
    <p:sldId id="270" r:id="rId21"/>
    <p:sldId id="261" r:id="rId22"/>
    <p:sldId id="271" r:id="rId23"/>
    <p:sldId id="262" r:id="rId24"/>
    <p:sldId id="272" r:id="rId25"/>
    <p:sldId id="263" r:id="rId26"/>
    <p:sldId id="273" r:id="rId27"/>
    <p:sldId id="264" r:id="rId28"/>
    <p:sldId id="274" r:id="rId29"/>
    <p:sldId id="265" r:id="rId30"/>
    <p:sldId id="275" r:id="rId31"/>
    <p:sldId id="27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99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073D-5BDE-43C9-86B0-112B9A6F06C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F070B-F4DD-4F0C-9DB7-FF4DF7EB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Welcome slide.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9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Aim of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E552E-55D0-4223-9635-88447A69949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8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Ending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640A8-556E-4EBF-A602-B4518828F7A5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5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4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6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82">
                <a:solidFill>
                  <a:schemeClr val="tx1">
                    <a:tint val="75000"/>
                  </a:schemeClr>
                </a:solidFill>
              </a:defRPr>
            </a:lvl1pPr>
            <a:lvl2pPr marL="541730" indent="0">
              <a:buNone/>
              <a:defRPr sz="2118">
                <a:solidFill>
                  <a:schemeClr val="tx1">
                    <a:tint val="75000"/>
                  </a:schemeClr>
                </a:solidFill>
              </a:defRPr>
            </a:lvl2pPr>
            <a:lvl3pPr marL="1083460" indent="0">
              <a:buNone/>
              <a:defRPr sz="1853">
                <a:solidFill>
                  <a:schemeClr val="tx1">
                    <a:tint val="75000"/>
                  </a:schemeClr>
                </a:solidFill>
              </a:defRPr>
            </a:lvl3pPr>
            <a:lvl4pPr marL="1625190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4pPr>
            <a:lvl5pPr marL="216692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5pPr>
            <a:lvl6pPr marL="270865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6pPr>
            <a:lvl7pPr marL="325038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7pPr>
            <a:lvl8pPr marL="379211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8pPr>
            <a:lvl9pPr marL="433384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1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98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73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00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017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815667" cy="5853113"/>
          </a:xfrm>
        </p:spPr>
        <p:txBody>
          <a:bodyPr/>
          <a:lstStyle>
            <a:lvl1pPr>
              <a:defRPr sz="3794"/>
            </a:lvl1pPr>
            <a:lvl2pPr>
              <a:defRPr sz="3353"/>
            </a:lvl2pPr>
            <a:lvl3pPr>
              <a:defRPr sz="2824"/>
            </a:lvl3pPr>
            <a:lvl4pPr>
              <a:defRPr sz="2382"/>
            </a:lvl4pPr>
            <a:lvl5pPr>
              <a:defRPr sz="2382"/>
            </a:lvl5pPr>
            <a:lvl6pPr>
              <a:defRPr sz="2382"/>
            </a:lvl6pPr>
            <a:lvl7pPr>
              <a:defRPr sz="2382"/>
            </a:lvl7pPr>
            <a:lvl8pPr>
              <a:defRPr sz="2382"/>
            </a:lvl8pPr>
            <a:lvl9pPr>
              <a:defRPr sz="238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4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81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794"/>
            </a:lvl1pPr>
            <a:lvl2pPr marL="541730" indent="0">
              <a:buNone/>
              <a:defRPr sz="3353"/>
            </a:lvl2pPr>
            <a:lvl3pPr marL="1083460" indent="0">
              <a:buNone/>
              <a:defRPr sz="2824"/>
            </a:lvl3pPr>
            <a:lvl4pPr marL="1625190" indent="0">
              <a:buNone/>
              <a:defRPr sz="2382"/>
            </a:lvl4pPr>
            <a:lvl5pPr marL="2166921" indent="0">
              <a:buNone/>
              <a:defRPr sz="2382"/>
            </a:lvl5pPr>
            <a:lvl6pPr marL="2708651" indent="0">
              <a:buNone/>
              <a:defRPr sz="2382"/>
            </a:lvl6pPr>
            <a:lvl7pPr marL="3250381" indent="0">
              <a:buNone/>
              <a:defRPr sz="2382"/>
            </a:lvl7pPr>
            <a:lvl8pPr marL="3792111" indent="0">
              <a:buNone/>
              <a:defRPr sz="2382"/>
            </a:lvl8pPr>
            <a:lvl9pPr marL="4333841" indent="0">
              <a:buNone/>
              <a:defRPr sz="238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21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69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64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6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35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6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6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82">
                <a:solidFill>
                  <a:schemeClr val="tx1">
                    <a:tint val="75000"/>
                  </a:schemeClr>
                </a:solidFill>
              </a:defRPr>
            </a:lvl1pPr>
            <a:lvl2pPr marL="541730" indent="0">
              <a:buNone/>
              <a:defRPr sz="2118">
                <a:solidFill>
                  <a:schemeClr val="tx1">
                    <a:tint val="75000"/>
                  </a:schemeClr>
                </a:solidFill>
              </a:defRPr>
            </a:lvl2pPr>
            <a:lvl3pPr marL="1083460" indent="0">
              <a:buNone/>
              <a:defRPr sz="1853">
                <a:solidFill>
                  <a:schemeClr val="tx1">
                    <a:tint val="75000"/>
                  </a:schemeClr>
                </a:solidFill>
              </a:defRPr>
            </a:lvl3pPr>
            <a:lvl4pPr marL="1625190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4pPr>
            <a:lvl5pPr marL="216692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5pPr>
            <a:lvl6pPr marL="270865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6pPr>
            <a:lvl7pPr marL="325038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7pPr>
            <a:lvl8pPr marL="379211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8pPr>
            <a:lvl9pPr marL="433384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0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12925"/>
            <a:ext cx="8128000" cy="5130800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5600" y="1812925"/>
            <a:ext cx="8128000" cy="5130800"/>
          </a:xfrm>
        </p:spPr>
        <p:txBody>
          <a:bodyPr/>
          <a:lstStyle>
            <a:lvl1pPr>
              <a:defRPr sz="3353"/>
            </a:lvl1pPr>
            <a:lvl2pPr>
              <a:defRPr sz="2824"/>
            </a:lvl2pPr>
            <a:lvl3pPr>
              <a:defRPr sz="2382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72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824" b="1"/>
            </a:lvl1pPr>
            <a:lvl2pPr marL="541730" indent="0">
              <a:buNone/>
              <a:defRPr sz="2382" b="1"/>
            </a:lvl2pPr>
            <a:lvl3pPr marL="1083460" indent="0">
              <a:buNone/>
              <a:defRPr sz="2118" b="1"/>
            </a:lvl3pPr>
            <a:lvl4pPr marL="1625190" indent="0">
              <a:buNone/>
              <a:defRPr sz="1853" b="1"/>
            </a:lvl4pPr>
            <a:lvl5pPr marL="2166921" indent="0">
              <a:buNone/>
              <a:defRPr sz="1853" b="1"/>
            </a:lvl5pPr>
            <a:lvl6pPr marL="2708651" indent="0">
              <a:buNone/>
              <a:defRPr sz="1853" b="1"/>
            </a:lvl6pPr>
            <a:lvl7pPr marL="3250381" indent="0">
              <a:buNone/>
              <a:defRPr sz="1853" b="1"/>
            </a:lvl7pPr>
            <a:lvl8pPr marL="3792111" indent="0">
              <a:buNone/>
              <a:defRPr sz="1853" b="1"/>
            </a:lvl8pPr>
            <a:lvl9pPr marL="4333841" indent="0">
              <a:buNone/>
              <a:defRPr sz="1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824"/>
            </a:lvl1pPr>
            <a:lvl2pPr>
              <a:defRPr sz="2382"/>
            </a:lvl2pPr>
            <a:lvl3pPr>
              <a:defRPr sz="2118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57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14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6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35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815667" cy="5853113"/>
          </a:xfrm>
        </p:spPr>
        <p:txBody>
          <a:bodyPr/>
          <a:lstStyle>
            <a:lvl1pPr>
              <a:defRPr sz="3794"/>
            </a:lvl1pPr>
            <a:lvl2pPr>
              <a:defRPr sz="3353"/>
            </a:lvl2pPr>
            <a:lvl3pPr>
              <a:defRPr sz="2824"/>
            </a:lvl3pPr>
            <a:lvl4pPr>
              <a:defRPr sz="2382"/>
            </a:lvl4pPr>
            <a:lvl5pPr>
              <a:defRPr sz="2382"/>
            </a:lvl5pPr>
            <a:lvl6pPr>
              <a:defRPr sz="2382"/>
            </a:lvl6pPr>
            <a:lvl7pPr>
              <a:defRPr sz="2382"/>
            </a:lvl7pPr>
            <a:lvl8pPr>
              <a:defRPr sz="2382"/>
            </a:lvl8pPr>
            <a:lvl9pPr>
              <a:defRPr sz="238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6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794"/>
            </a:lvl1pPr>
            <a:lvl2pPr marL="541730" indent="0">
              <a:buNone/>
              <a:defRPr sz="3353"/>
            </a:lvl2pPr>
            <a:lvl3pPr marL="1083460" indent="0">
              <a:buNone/>
              <a:defRPr sz="2824"/>
            </a:lvl3pPr>
            <a:lvl4pPr marL="1625190" indent="0">
              <a:buNone/>
              <a:defRPr sz="2382"/>
            </a:lvl4pPr>
            <a:lvl5pPr marL="2166921" indent="0">
              <a:buNone/>
              <a:defRPr sz="2382"/>
            </a:lvl5pPr>
            <a:lvl6pPr marL="2708651" indent="0">
              <a:buNone/>
              <a:defRPr sz="2382"/>
            </a:lvl6pPr>
            <a:lvl7pPr marL="3250381" indent="0">
              <a:buNone/>
              <a:defRPr sz="2382"/>
            </a:lvl7pPr>
            <a:lvl8pPr marL="3792111" indent="0">
              <a:buNone/>
              <a:defRPr sz="2382"/>
            </a:lvl8pPr>
            <a:lvl9pPr marL="4333841" indent="0">
              <a:buNone/>
              <a:defRPr sz="238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77"/>
            </a:lvl1pPr>
            <a:lvl2pPr marL="541730" indent="0">
              <a:buNone/>
              <a:defRPr sz="1412"/>
            </a:lvl2pPr>
            <a:lvl3pPr marL="1083460" indent="0">
              <a:buNone/>
              <a:defRPr sz="1147"/>
            </a:lvl3pPr>
            <a:lvl4pPr marL="1625190" indent="0">
              <a:buNone/>
              <a:defRPr sz="1059"/>
            </a:lvl4pPr>
            <a:lvl5pPr marL="2166921" indent="0">
              <a:buNone/>
              <a:defRPr sz="1059"/>
            </a:lvl5pPr>
            <a:lvl6pPr marL="2708651" indent="0">
              <a:buNone/>
              <a:defRPr sz="1059"/>
            </a:lvl6pPr>
            <a:lvl7pPr marL="3250381" indent="0">
              <a:buNone/>
              <a:defRPr sz="1059"/>
            </a:lvl7pPr>
            <a:lvl8pPr marL="3792111" indent="0">
              <a:buNone/>
              <a:defRPr sz="1059"/>
            </a:lvl8pPr>
            <a:lvl9pPr marL="4333841" indent="0">
              <a:buNone/>
              <a:defRPr sz="105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017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13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11150"/>
            <a:ext cx="4114800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11150"/>
            <a:ext cx="12141200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53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2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1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1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3775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5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2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348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16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8A2391-5D31-497A-995B-119877EFD948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875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1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252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587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196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092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73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974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8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04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503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732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288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613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165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825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720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46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0350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05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894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87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252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66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628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1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570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50A5-7F21-45A9-A99B-2E045BBB1C5D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0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AB59-826E-47D8-8EA6-894C5BB7827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CBD2-9906-4ABA-A13D-B57DFE63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A70BC87D-3C8C-4D2A-B35E-DE998FC2F7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74D3AB83-FFCC-4BD6-802F-6F7A818E5D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2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83460" rtl="0" eaLnBrk="1" latinLnBrk="0" hangingPunct="1">
        <a:spcBef>
          <a:spcPct val="0"/>
        </a:spcBef>
        <a:buNone/>
        <a:defRPr sz="5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298" indent="-406298" algn="l" defTabSz="1083460" rtl="0" eaLnBrk="1" latinLnBrk="0" hangingPunct="1">
        <a:spcBef>
          <a:spcPct val="20000"/>
        </a:spcBef>
        <a:buFont typeface="Arial" pitchFamily="34" charset="0"/>
        <a:buChar char="•"/>
        <a:defRPr sz="3794" kern="1200">
          <a:solidFill>
            <a:schemeClr val="tx1"/>
          </a:solidFill>
          <a:latin typeface="+mn-lt"/>
          <a:ea typeface="+mn-ea"/>
          <a:cs typeface="+mn-cs"/>
        </a:defRPr>
      </a:lvl1pPr>
      <a:lvl2pPr marL="880311" indent="-338581" algn="l" defTabSz="1083460" rtl="0" eaLnBrk="1" latinLnBrk="0" hangingPunct="1">
        <a:spcBef>
          <a:spcPct val="20000"/>
        </a:spcBef>
        <a:buFont typeface="Arial" pitchFamily="34" charset="0"/>
        <a:buChar char="–"/>
        <a:defRPr sz="3353" kern="1200">
          <a:solidFill>
            <a:schemeClr val="tx1"/>
          </a:solidFill>
          <a:latin typeface="+mn-lt"/>
          <a:ea typeface="+mn-ea"/>
          <a:cs typeface="+mn-cs"/>
        </a:defRPr>
      </a:lvl2pPr>
      <a:lvl3pPr marL="1354325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3pPr>
      <a:lvl4pPr marL="1896056" indent="-270865" algn="l" defTabSz="1083460" rtl="0" eaLnBrk="1" latinLnBrk="0" hangingPunct="1">
        <a:spcBef>
          <a:spcPct val="20000"/>
        </a:spcBef>
        <a:buFont typeface="Arial" pitchFamily="34" charset="0"/>
        <a:buChar char="–"/>
        <a:defRPr sz="2382" kern="1200">
          <a:solidFill>
            <a:schemeClr val="tx1"/>
          </a:solidFill>
          <a:latin typeface="+mn-lt"/>
          <a:ea typeface="+mn-ea"/>
          <a:cs typeface="+mn-cs"/>
        </a:defRPr>
      </a:lvl4pPr>
      <a:lvl5pPr marL="2437786" indent="-270865" algn="l" defTabSz="1083460" rtl="0" eaLnBrk="1" latinLnBrk="0" hangingPunct="1">
        <a:spcBef>
          <a:spcPct val="20000"/>
        </a:spcBef>
        <a:buFont typeface="Arial" pitchFamily="34" charset="0"/>
        <a:buChar char="»"/>
        <a:defRPr sz="2382" kern="1200">
          <a:solidFill>
            <a:schemeClr val="tx1"/>
          </a:solidFill>
          <a:latin typeface="+mn-lt"/>
          <a:ea typeface="+mn-ea"/>
          <a:cs typeface="+mn-cs"/>
        </a:defRPr>
      </a:lvl5pPr>
      <a:lvl6pPr marL="297951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6pPr>
      <a:lvl7pPr marL="352124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7pPr>
      <a:lvl8pPr marL="406297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8pPr>
      <a:lvl9pPr marL="460470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1pPr>
      <a:lvl2pPr marL="54173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2pPr>
      <a:lvl3pPr marL="108346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62519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4pPr>
      <a:lvl5pPr marL="216692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5pPr>
      <a:lvl6pPr marL="270865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6pPr>
      <a:lvl7pPr marL="325038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7pPr>
      <a:lvl8pPr marL="379211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8pPr>
      <a:lvl9pPr marL="433384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C70935F2-0182-480B-B969-F14FB9C54B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4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3460"/>
            <a:fld id="{12347E55-078B-4A78-9626-74D35CD642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346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8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3460" rtl="0" eaLnBrk="1" latinLnBrk="0" hangingPunct="1">
        <a:spcBef>
          <a:spcPct val="0"/>
        </a:spcBef>
        <a:buNone/>
        <a:defRPr sz="5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298" indent="-406298" algn="l" defTabSz="1083460" rtl="0" eaLnBrk="1" latinLnBrk="0" hangingPunct="1">
        <a:spcBef>
          <a:spcPct val="20000"/>
        </a:spcBef>
        <a:buFont typeface="Arial" pitchFamily="34" charset="0"/>
        <a:buChar char="•"/>
        <a:defRPr sz="3794" kern="1200">
          <a:solidFill>
            <a:schemeClr val="tx1"/>
          </a:solidFill>
          <a:latin typeface="+mn-lt"/>
          <a:ea typeface="+mn-ea"/>
          <a:cs typeface="+mn-cs"/>
        </a:defRPr>
      </a:lvl1pPr>
      <a:lvl2pPr marL="880311" indent="-338581" algn="l" defTabSz="1083460" rtl="0" eaLnBrk="1" latinLnBrk="0" hangingPunct="1">
        <a:spcBef>
          <a:spcPct val="20000"/>
        </a:spcBef>
        <a:buFont typeface="Arial" pitchFamily="34" charset="0"/>
        <a:buChar char="–"/>
        <a:defRPr sz="3353" kern="1200">
          <a:solidFill>
            <a:schemeClr val="tx1"/>
          </a:solidFill>
          <a:latin typeface="+mn-lt"/>
          <a:ea typeface="+mn-ea"/>
          <a:cs typeface="+mn-cs"/>
        </a:defRPr>
      </a:lvl2pPr>
      <a:lvl3pPr marL="1354325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3pPr>
      <a:lvl4pPr marL="1896056" indent="-270865" algn="l" defTabSz="1083460" rtl="0" eaLnBrk="1" latinLnBrk="0" hangingPunct="1">
        <a:spcBef>
          <a:spcPct val="20000"/>
        </a:spcBef>
        <a:buFont typeface="Arial" pitchFamily="34" charset="0"/>
        <a:buChar char="–"/>
        <a:defRPr sz="2382" kern="1200">
          <a:solidFill>
            <a:schemeClr val="tx1"/>
          </a:solidFill>
          <a:latin typeface="+mn-lt"/>
          <a:ea typeface="+mn-ea"/>
          <a:cs typeface="+mn-cs"/>
        </a:defRPr>
      </a:lvl4pPr>
      <a:lvl5pPr marL="2437786" indent="-270865" algn="l" defTabSz="1083460" rtl="0" eaLnBrk="1" latinLnBrk="0" hangingPunct="1">
        <a:spcBef>
          <a:spcPct val="20000"/>
        </a:spcBef>
        <a:buFont typeface="Arial" pitchFamily="34" charset="0"/>
        <a:buChar char="»"/>
        <a:defRPr sz="2382" kern="1200">
          <a:solidFill>
            <a:schemeClr val="tx1"/>
          </a:solidFill>
          <a:latin typeface="+mn-lt"/>
          <a:ea typeface="+mn-ea"/>
          <a:cs typeface="+mn-cs"/>
        </a:defRPr>
      </a:lvl5pPr>
      <a:lvl6pPr marL="297951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6pPr>
      <a:lvl7pPr marL="352124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7pPr>
      <a:lvl8pPr marL="406297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8pPr>
      <a:lvl9pPr marL="4604706" indent="-270865" algn="l" defTabSz="108346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1pPr>
      <a:lvl2pPr marL="54173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2pPr>
      <a:lvl3pPr marL="108346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625190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4pPr>
      <a:lvl5pPr marL="216692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5pPr>
      <a:lvl6pPr marL="270865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6pPr>
      <a:lvl7pPr marL="325038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7pPr>
      <a:lvl8pPr marL="379211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8pPr>
      <a:lvl9pPr marL="4333841" algn="l" defTabSz="1083460" rtl="0" eaLnBrk="1" latinLnBrk="0" hangingPunct="1">
        <a:defRPr sz="21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908E0B-795A-4DBD-BCD4-7D861337950D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68A2391-5D31-497A-995B-119877EFD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B8E6-2498-4F47-A911-D37806ECCC3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E446-62F3-4C9C-A16C-DE6180F06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8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FCFE-492F-404A-BE64-3EFE118BE1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D748-C2A4-4758-8913-3704B4868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1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6765" y="3966883"/>
            <a:ext cx="4706471" cy="1680882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 defTabSz="1083460"/>
            <a:r>
              <a:rPr lang="en-US" sz="2118" b="1" dirty="0">
                <a:solidFill>
                  <a:prstClr val="black"/>
                </a:solidFill>
                <a:latin typeface="Book Antiqua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42809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Everybody knows (a) ----- sincerity is the key to success. A sincere person can prosper in life. The man (b) ----- does not follow the rules of sincerity can never go a long way in the world. Many a man is not conscious of the importance of sincerity for (c) ----- they don’t have the benefit of success. (d) ------, we should be sincere to our work. (e) ----- we are sincere to our work, we will suffer in the long run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2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Answer-3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742950" indent="-742950" algn="just">
              <a:buAutoNum type="alphaLcParenBoth"/>
            </a:pPr>
            <a:r>
              <a:rPr lang="en-US" sz="4400" dirty="0" smtClean="0"/>
              <a:t>that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who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which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So/As a result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Unless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6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4.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The moon is a very familiar figure to all of us. She awakens a feeling of love and tenderness in our hearts. (a) ----- the infant in arm stretches out its hands to grab this beautiful object, (b) ---- her appeal is not confined to only children. The full moon has always played an important role in literature, (c) ----- science has different things to tell about the moon, (d) -----  on a clear night, we lookout on the magic of moon light, It is often difficult for us to realize (e) ----- the moon is shining in borrowed feathers.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57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Answer-4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742950" indent="-742950" algn="just">
              <a:buAutoNum type="alphaLcParenBoth"/>
            </a:pPr>
            <a:r>
              <a:rPr lang="en-US" sz="4400" dirty="0" smtClean="0"/>
              <a:t>Even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but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though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when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5.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Forests are very important (a) --- trees produce oxygen (b) --- is essential for man and all living beings. (c) ---, trees help us in many ways. (d) --- trees are less in number, there will be an increased amount of carbon dioxide in the atmosphere and (e) --- </a:t>
            </a:r>
            <a:r>
              <a:rPr lang="en-US" sz="4400" dirty="0" smtClean="0"/>
              <a:t>tree plantation will less </a:t>
            </a:r>
            <a:r>
              <a:rPr lang="en-US" sz="4400" dirty="0"/>
              <a:t>costly task than cure.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Answer-5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 </a:t>
            </a:r>
            <a:r>
              <a:rPr lang="en-US" sz="4400" dirty="0"/>
              <a:t>(a) </a:t>
            </a:r>
            <a:r>
              <a:rPr lang="en-US" sz="4400" dirty="0" smtClean="0"/>
              <a:t>because/as/since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which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Besides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If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so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6.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Water is an important element of the environment. (a) ----- it is essential for living, it is called life. But polluted water is harmful (b) ----- it causes dangerous diseases. Polluted water causes not only diseases (c) ----- death. (d) ----- polluted water is dangerous, illiterate people drink it. We should prevent water pollution (e) ----- we may get safe and sound environment.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Answer-6</a:t>
            </a:r>
          </a:p>
          <a:p>
            <a:pPr marL="0" indent="0"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 </a:t>
            </a:r>
            <a:r>
              <a:rPr lang="en-US" sz="4400" dirty="0"/>
              <a:t>(a) </a:t>
            </a:r>
            <a:r>
              <a:rPr lang="en-US" sz="4400" dirty="0" smtClean="0"/>
              <a:t>As/Since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because/as/since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but also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Though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so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7.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It is known to all (a) --- about half of our populations are women. They are entitled to equal rights and privileges, (b) --- men enjoy. (c) --- in reality, they do not get their due. For the true development of our country, they should be given proper education and training. (d) ---, every woman is a potential mother and her influence on her children is very great. (e) --- we should pay proper attention to our women folk.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Answer-7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a) </a:t>
            </a:r>
            <a:r>
              <a:rPr lang="en-US" sz="4400" dirty="0" smtClean="0"/>
              <a:t>that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what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But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Moreover,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So/As a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9354" y="4762"/>
            <a:ext cx="9144000" cy="50292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57400" y="502694"/>
            <a:ext cx="3200400" cy="4145507"/>
            <a:chOff x="533400" y="502693"/>
            <a:chExt cx="2438400" cy="3535907"/>
          </a:xfrm>
        </p:grpSpPr>
        <p:sp>
          <p:nvSpPr>
            <p:cNvPr id="8" name="Rectangle 7"/>
            <p:cNvSpPr/>
            <p:nvPr/>
          </p:nvSpPr>
          <p:spPr>
            <a:xfrm>
              <a:off x="533400" y="502693"/>
              <a:ext cx="2438400" cy="41170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Md. </a:t>
              </a:r>
              <a:r>
                <a:rPr lang="en-US" dirty="0" err="1" smtClean="0">
                  <a:solidFill>
                    <a:srgbClr val="FFFFFF"/>
                  </a:solidFill>
                </a:rPr>
                <a:t>Farid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</a:rPr>
                <a:t>Uddin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3378958"/>
              <a:ext cx="2438400" cy="65964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2060"/>
                  </a:solidFill>
                </a:rPr>
                <a:t>Dupchanchia</a:t>
              </a:r>
              <a:r>
                <a:rPr lang="en-US" dirty="0" smtClean="0">
                  <a:solidFill>
                    <a:srgbClr val="002060"/>
                  </a:solidFill>
                </a:rPr>
                <a:t> D.S </a:t>
              </a:r>
              <a:r>
                <a:rPr lang="en-US" dirty="0" err="1" smtClean="0">
                  <a:solidFill>
                    <a:srgbClr val="002060"/>
                  </a:solidFill>
                </a:rPr>
                <a:t>Fazil</a:t>
              </a:r>
              <a:r>
                <a:rPr lang="en-US" dirty="0" smtClean="0">
                  <a:solidFill>
                    <a:srgbClr val="002060"/>
                  </a:solidFill>
                </a:rPr>
                <a:t> Madrasah.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34200" y="533400"/>
            <a:ext cx="3276600" cy="3977640"/>
            <a:chOff x="6248400" y="655093"/>
            <a:chExt cx="2438400" cy="2697707"/>
          </a:xfrm>
        </p:grpSpPr>
        <p:sp>
          <p:nvSpPr>
            <p:cNvPr id="6" name="Rectangle 5"/>
            <p:cNvSpPr/>
            <p:nvPr/>
          </p:nvSpPr>
          <p:spPr>
            <a:xfrm>
              <a:off x="6248400" y="1066800"/>
              <a:ext cx="2438400" cy="22860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48400" y="655093"/>
              <a:ext cx="2438400" cy="41170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ENGLISH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29200" y="1"/>
            <a:ext cx="2057400" cy="50269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Identity</a:t>
            </a:r>
          </a:p>
        </p:txBody>
      </p:sp>
      <p:pic>
        <p:nvPicPr>
          <p:cNvPr id="1026" name="Picture 2" descr="D:\14-9-19\Content Picture\Back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6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154" y="-304800"/>
            <a:ext cx="1676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25" y="975820"/>
            <a:ext cx="2201103" cy="28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8.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Corruption has become a part and parcel of our life. (a) --- no office work is done without corruption; people have it as an acceptable practice. (b) --- this evil practice should be stopped. (c) --- the government is strict, it will not be possible. (d) --- some corrupt officials are punished, it has not been evicted from govt. offices. (e) --- , it must be eradicated at any cost.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Answer-8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a) </a:t>
            </a:r>
            <a:r>
              <a:rPr lang="en-US" sz="4400" dirty="0" smtClean="0"/>
              <a:t>As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But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Unless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Though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9.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Global warming is increasing day by </a:t>
            </a:r>
            <a:r>
              <a:rPr lang="en-US" sz="4400" dirty="0" smtClean="0"/>
              <a:t>day (a)------ </a:t>
            </a:r>
            <a:r>
              <a:rPr lang="en-US" sz="4400" dirty="0"/>
              <a:t>deforestation. We cut down trees (b) --- never think of planting more trees, (c) --- humans and other living beings are in the threat of extinction.  Time is coming (d) --- there will be no tree left for us. (e) --- we have to face bitter consequences of deforestation.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Answer-9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(a) due to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but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so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when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As a result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04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10.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It is better to have brain (a) ----- beauty. (b) ----- physical beauty is purely visual, the beauty of brain is all encompassing. It is (c) ----- a known fact that beauty is only-skin deep. What is worse is (d) ----- physical beauty is not ever-lasting (e) ----- it declines with age and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5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Answer-10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a) </a:t>
            </a:r>
            <a:r>
              <a:rPr lang="en-US" sz="4400" dirty="0" smtClean="0"/>
              <a:t>than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Though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certainly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that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as/because/since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0412" y="5109883"/>
            <a:ext cx="6723529" cy="164413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defTabSz="1083460"/>
            <a:r>
              <a:rPr lang="en-US" sz="2118" b="1" dirty="0" smtClean="0">
                <a:solidFill>
                  <a:prstClr val="black"/>
                </a:solidFill>
                <a:latin typeface="Book Antiqua" pitchFamily="18" charset="0"/>
              </a:rPr>
              <a:t>Thank You</a:t>
            </a:r>
            <a:endParaRPr lang="en-US" sz="2118" b="1" dirty="0">
              <a:solidFill>
                <a:prstClr val="black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12192000" cy="548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ARE THE STUDENTS DOING HERE?</a:t>
            </a:r>
            <a:endParaRPr lang="en-US" sz="44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913" y="914400"/>
            <a:ext cx="7026126" cy="4108704"/>
          </a:xfrm>
        </p:spPr>
      </p:pic>
    </p:spTree>
    <p:extLst>
      <p:ext uri="{BB962C8B-B14F-4D97-AF65-F5344CB8AC3E}">
        <p14:creationId xmlns:p14="http://schemas.microsoft.com/office/powerpoint/2010/main" val="12894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-1" y="2535318"/>
            <a:ext cx="12044363" cy="1619343"/>
          </a:xfrm>
          <a:prstGeom prst="ribbon2">
            <a:avLst>
              <a:gd name="adj1" fmla="val 16667"/>
              <a:gd name="adj2" fmla="val 7316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on </a:t>
            </a:r>
            <a:r>
              <a:rPr lang="en-US" sz="4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 Connectors</a:t>
            </a:r>
            <a:endParaRPr lang="en-US" sz="44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4734" y="1181686"/>
            <a:ext cx="8556673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Topic is</a:t>
            </a:r>
            <a:endParaRPr lang="en-US" sz="4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0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380342" y="1143000"/>
            <a:ext cx="7525658" cy="83820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Book Antiqua" pitchFamily="18" charset="0"/>
              </a:rPr>
              <a:t>Learning outcomes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80342" y="2438400"/>
            <a:ext cx="7525658" cy="3276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prstClr val="black"/>
                </a:solidFill>
                <a:latin typeface="Book Antiqua" pitchFamily="18" charset="0"/>
              </a:rPr>
              <a:t>After completing this lesson, we will be able to –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prstClr val="black"/>
                </a:solidFill>
                <a:latin typeface="Book Antiqua" pitchFamily="18" charset="0"/>
              </a:rPr>
              <a:t>prepare for the S.S.C examination</a:t>
            </a:r>
            <a:endParaRPr lang="en-US" sz="2800" b="1" dirty="0">
              <a:solidFill>
                <a:prstClr val="black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6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1. 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City life has its both advantages (a) --- disadvantages. (b) --- it provides many facilities, it is often expensive and over-crowded. The people (c)-------earn much money can enjoy city life very well. Many young people like the excitements of city life. (d) --- many older people do not like it (e) --- it is full of noise and pollution.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Answer-1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742950" indent="-742950" algn="just">
              <a:buAutoNum type="alphaLcParenBoth"/>
            </a:pPr>
            <a:r>
              <a:rPr lang="en-US" sz="4400" dirty="0" smtClean="0"/>
              <a:t>and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Though </a:t>
            </a:r>
          </a:p>
          <a:p>
            <a:pPr marL="0" indent="0" algn="just">
              <a:buNone/>
            </a:pPr>
            <a:r>
              <a:rPr lang="en-US" sz="4400" dirty="0" smtClean="0"/>
              <a:t>(c)Who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But/On the other hand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because/as/since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2. </a:t>
            </a:r>
            <a:r>
              <a:rPr lang="en-US" sz="3600" b="1" dirty="0">
                <a:solidFill>
                  <a:srgbClr val="FF0000"/>
                </a:solidFill>
              </a:rPr>
              <a:t>Complete the passage using suitable </a:t>
            </a:r>
            <a:r>
              <a:rPr lang="en-US" sz="3600" b="1" dirty="0" smtClean="0">
                <a:solidFill>
                  <a:srgbClr val="FF0000"/>
                </a:solidFill>
              </a:rPr>
              <a:t>connectors.1 </a:t>
            </a:r>
            <a:r>
              <a:rPr lang="en-US" sz="3600" b="1" dirty="0">
                <a:solidFill>
                  <a:srgbClr val="FF0000"/>
                </a:solidFill>
              </a:rPr>
              <a:t>x 5 = 5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4400" dirty="0"/>
              <a:t>Travelling has a great importance in our life. (a) --- we go out visiting various interesting places, we can learn many things practically. (b) ---, it also removes our monotony and boredom. (c) --- we have read in books on history or geography will remain incomplete without visiting them. (d) ---, many countries have laid great importance on travelling. In Russia, (e) ---, there are some subjects on which theoretical teaching is not given to the students in the first year of their schooling.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0000"/>
                </a:solidFill>
              </a:rPr>
              <a:t>Answer-2</a:t>
            </a:r>
          </a:p>
          <a:p>
            <a:pPr marL="0" indent="0">
              <a:buNone/>
            </a:pPr>
            <a:endParaRPr lang="en-US" sz="4400" u="sng" dirty="0">
              <a:solidFill>
                <a:srgbClr val="FF0000"/>
              </a:solidFill>
            </a:endParaRPr>
          </a:p>
          <a:p>
            <a:pPr marL="742950" indent="-742950" algn="just">
              <a:buAutoNum type="alphaLcParenBoth"/>
            </a:pPr>
            <a:r>
              <a:rPr lang="en-US" sz="4400" dirty="0" smtClean="0"/>
              <a:t>If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b) </a:t>
            </a:r>
            <a:r>
              <a:rPr lang="en-US" sz="4400" dirty="0" smtClean="0"/>
              <a:t>Moreover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c) </a:t>
            </a:r>
            <a:r>
              <a:rPr lang="en-US" sz="4400" dirty="0" smtClean="0"/>
              <a:t>That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d) </a:t>
            </a:r>
            <a:r>
              <a:rPr lang="en-US" sz="4400" dirty="0" smtClean="0"/>
              <a:t>So/For which </a:t>
            </a:r>
          </a:p>
          <a:p>
            <a:pPr marL="0" indent="0" algn="just">
              <a:buNone/>
            </a:pPr>
            <a:r>
              <a:rPr lang="en-US" sz="4400" dirty="0" smtClean="0"/>
              <a:t>(</a:t>
            </a:r>
            <a:r>
              <a:rPr lang="en-US" sz="4400" dirty="0"/>
              <a:t>e) </a:t>
            </a:r>
            <a:r>
              <a:rPr lang="en-US" sz="4400" dirty="0" smtClean="0"/>
              <a:t>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70192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1269</Words>
  <Application>Microsoft Office PowerPoint</Application>
  <PresentationFormat>Custom</PresentationFormat>
  <Paragraphs>108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Office Theme</vt:lpstr>
      <vt:lpstr>4_Office Theme</vt:lpstr>
      <vt:lpstr>1_Office Theme</vt:lpstr>
      <vt:lpstr>Angles</vt:lpstr>
      <vt:lpstr>2_Office Theme</vt:lpstr>
      <vt:lpstr>3_Office Theme</vt:lpstr>
      <vt:lpstr>PowerPoint Presentation</vt:lpstr>
      <vt:lpstr>PowerPoint Presentation</vt:lpstr>
      <vt:lpstr>WHAT ARE THE STUDENTS DOING HERE?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ZC</cp:lastModifiedBy>
  <cp:revision>23</cp:revision>
  <dcterms:created xsi:type="dcterms:W3CDTF">2020-06-17T14:35:16Z</dcterms:created>
  <dcterms:modified xsi:type="dcterms:W3CDTF">2021-10-21T04:52:45Z</dcterms:modified>
</cp:coreProperties>
</file>