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7" r:id="rId4"/>
    <p:sldId id="258" r:id="rId5"/>
    <p:sldId id="259" r:id="rId6"/>
    <p:sldId id="270" r:id="rId7"/>
    <p:sldId id="268" r:id="rId8"/>
    <p:sldId id="271" r:id="rId9"/>
    <p:sldId id="272" r:id="rId10"/>
    <p:sldId id="273" r:id="rId11"/>
    <p:sldId id="274" r:id="rId12"/>
    <p:sldId id="260" r:id="rId13"/>
    <p:sldId id="269" r:id="rId14"/>
    <p:sldId id="261" r:id="rId15"/>
    <p:sldId id="265" r:id="rId16"/>
    <p:sldId id="264" r:id="rId17"/>
    <p:sldId id="277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57" autoAdjust="0"/>
  </p:normalViewPr>
  <p:slideViewPr>
    <p:cSldViewPr snapToGrid="0">
      <p:cViewPr varScale="1">
        <p:scale>
          <a:sx n="62" d="100"/>
          <a:sy n="62" d="100"/>
        </p:scale>
        <p:origin x="-99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87F28-DFB8-4A31-98FA-17B2F272F994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10515-4879-47C5-A7A3-185BA48473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3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0515-4879-47C5-A7A3-185BA48473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162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C03-C9ED-40B8-87C1-E583C5F698AA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55CC-9CF5-4D64-B46B-34916FED0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467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C03-C9ED-40B8-87C1-E583C5F698AA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55CC-9CF5-4D64-B46B-34916FED0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670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C03-C9ED-40B8-87C1-E583C5F698AA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55CC-9CF5-4D64-B46B-34916FED0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1736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C03-C9ED-40B8-87C1-E583C5F698AA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55CC-9CF5-4D64-B46B-34916FED0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2208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C03-C9ED-40B8-87C1-E583C5F698AA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55CC-9CF5-4D64-B46B-34916FED0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89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C03-C9ED-40B8-87C1-E583C5F698AA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55CC-9CF5-4D64-B46B-34916FED0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634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C03-C9ED-40B8-87C1-E583C5F698AA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55CC-9CF5-4D64-B46B-34916FED0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267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C03-C9ED-40B8-87C1-E583C5F698AA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55CC-9CF5-4D64-B46B-34916FED0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26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C03-C9ED-40B8-87C1-E583C5F698AA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55CC-9CF5-4D64-B46B-34916FED0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84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C03-C9ED-40B8-87C1-E583C5F698AA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55CC-9CF5-4D64-B46B-34916FED0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831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4C03-C9ED-40B8-87C1-E583C5F698AA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55CC-9CF5-4D64-B46B-34916FED0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36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C4C03-C9ED-40B8-87C1-E583C5F698AA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E55CC-9CF5-4D64-B46B-34916FED0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303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-218365"/>
            <a:ext cx="12192001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স্বাগতম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9641"/>
            <a:ext cx="12191999" cy="59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53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7780" y="13989"/>
            <a:ext cx="4291565" cy="2476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91940" y="2517632"/>
            <a:ext cx="3449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বাঁশের কোড়ল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6120" y="204765"/>
            <a:ext cx="4133991" cy="2455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719297" y="2578954"/>
            <a:ext cx="1878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3053" y="3583419"/>
            <a:ext cx="3789685" cy="22074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2342141" y="5960164"/>
            <a:ext cx="2493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9155" y="3583419"/>
            <a:ext cx="3707920" cy="20652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6554278" y="5934670"/>
            <a:ext cx="2732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 ও মাছ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79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518" y="871535"/>
            <a:ext cx="5234174" cy="34414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8593" y="615142"/>
            <a:ext cx="5085514" cy="3531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38518" y="4313005"/>
            <a:ext cx="2044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2092" y="4146750"/>
            <a:ext cx="2510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00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138516" y="807676"/>
            <a:ext cx="9114503" cy="4324762"/>
          </a:xfrm>
          <a:prstGeom prst="frame">
            <a:avLst>
              <a:gd name="adj1" fmla="val 16934"/>
            </a:avLst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5096" y="2144203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উপকরণঃবইয়ের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৮২</a:t>
            </a:r>
          </a:p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39919" y="-2503667"/>
            <a:ext cx="15075648" cy="148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124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811386" y="286789"/>
            <a:ext cx="3581400" cy="123444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266007" y="3721330"/>
            <a:ext cx="5135880" cy="187452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 প্রশ্নঃগারোদের নিজস্ব ভাষার নাম কী?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6520988" y="3812770"/>
            <a:ext cx="5132070" cy="1783080"/>
          </a:xfrm>
          <a:prstGeom prst="round2Same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২/ প্রশ্নঃগারোদের প্রধান খাবার কি ?কি?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8768" y="2089265"/>
            <a:ext cx="3890358" cy="1064029"/>
          </a:xfrm>
          <a:prstGeom prst="roundRect">
            <a:avLst>
              <a:gd name="adj" fmla="val 1812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নংদলের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7055167" y="2249977"/>
            <a:ext cx="4063712" cy="1147156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২.নং দলের প্রশ্নঃ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84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5425" y="526942"/>
            <a:ext cx="5305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মূল্যায়ন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2020" y="1752600"/>
            <a:ext cx="1070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১।গারো নারীদের ঐতিহ্যবাহী পোশাকের নাম কী?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0680" y="2675930"/>
            <a:ext cx="397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ক.শাড়ি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0764" y="2675930"/>
            <a:ext cx="748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খ.দকবান্দা বা শাড়ি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0680" y="3599260"/>
            <a:ext cx="4130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গ.শাড়িও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0720" y="3599260"/>
            <a:ext cx="3901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জামা ও প্যান্ট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59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5920" y="701040"/>
            <a:ext cx="1089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 উৎসবের নাম কী?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5920" y="1990130"/>
            <a:ext cx="3444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পূজা পার্বণ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8760" y="1883450"/>
            <a:ext cx="4221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নববর্ষের উৎসব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2560" y="327922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গ. ফাগুয়া উৎসব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1160" y="3279220"/>
            <a:ext cx="452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ঘ.ওয়ানগালা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5586" y="399011"/>
            <a:ext cx="603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4066" y="1729048"/>
            <a:ext cx="6766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আগামিকাল খাসি সম্পর্কে পড়ে আসবে।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96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568286"/>
            <a:ext cx="121920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26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46094" y="480189"/>
            <a:ext cx="4465320" cy="124968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320119"/>
            <a:ext cx="12191999" cy="424731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</a:rPr>
              <a:t>মোঃ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মহিদুল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</a:rPr>
              <a:t>ইসলাম</a:t>
            </a:r>
            <a:endParaRPr lang="bn-IN" sz="5400" dirty="0" smtClean="0">
              <a:solidFill>
                <a:srgbClr val="00B050"/>
              </a:solidFill>
            </a:endParaRPr>
          </a:p>
          <a:p>
            <a:pPr algn="ctr"/>
            <a:r>
              <a:rPr lang="bn-IN" sz="5400" dirty="0" smtClean="0">
                <a:solidFill>
                  <a:srgbClr val="00B050"/>
                </a:solidFill>
              </a:rPr>
              <a:t>সহকারী শিক্ষক</a:t>
            </a:r>
          </a:p>
          <a:p>
            <a:pPr algn="ctr"/>
            <a:r>
              <a:rPr lang="bn-IN" sz="5400" dirty="0" smtClean="0">
                <a:solidFill>
                  <a:srgbClr val="00B050"/>
                </a:solidFill>
              </a:rPr>
              <a:t>বাংলাহিলি ১ মডেল সরকারি প্রাথমিক বিদ্যালয়</a:t>
            </a:r>
          </a:p>
          <a:p>
            <a:pPr algn="ctr"/>
            <a:r>
              <a:rPr lang="bn-IN" sz="5400" dirty="0" smtClean="0">
                <a:solidFill>
                  <a:srgbClr val="00B050"/>
                </a:solidFill>
              </a:rPr>
              <a:t>হাকিমপুর দিনাজপুর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73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19212" cy="702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63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3764280" y="0"/>
            <a:ext cx="4648200" cy="268224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</a:p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868680" y="2682240"/>
            <a:ext cx="10088880" cy="3840480"/>
          </a:xfrm>
          <a:prstGeom prst="flowChartTerminator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</a:p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বিষয়ঃবাংলাদেশও বিশ্বপরিচয়।</a:t>
            </a:r>
          </a:p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পাঠশিরো নামঃবাংলাদেশ ও ক্ষুদ্র নৃ-গোষ্ঠী।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76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2712720" y="655320"/>
            <a:ext cx="6522720" cy="2468880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 ২.1.8 গারো সংস্কৃতি বর্ণনা  করতে পারবে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28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7316" y="1795549"/>
            <a:ext cx="6766560" cy="25672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endParaRPr lang="bn-BD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8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0" y="62484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কিছু ছবি দেখবো।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700" y="1548170"/>
            <a:ext cx="5450740" cy="3583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8183" y="1579806"/>
            <a:ext cx="4667869" cy="32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132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697" y="527677"/>
            <a:ext cx="4817595" cy="2780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5823" y="328359"/>
            <a:ext cx="5135617" cy="2777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696" y="3659286"/>
            <a:ext cx="4817595" cy="2806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3680" y="3581106"/>
            <a:ext cx="4324267" cy="28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874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144684" y="665017"/>
            <a:ext cx="8395853" cy="2327564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529540" y="3391592"/>
            <a:ext cx="8761615" cy="1679171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ছবিতে আমরা কি কি দেখেছি?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48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153</Words>
  <Application>Microsoft Office PowerPoint</Application>
  <PresentationFormat>Custom</PresentationFormat>
  <Paragraphs>45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SC</cp:lastModifiedBy>
  <cp:revision>88</cp:revision>
  <dcterms:created xsi:type="dcterms:W3CDTF">2018-02-10T04:42:34Z</dcterms:created>
  <dcterms:modified xsi:type="dcterms:W3CDTF">2021-10-20T17:31:00Z</dcterms:modified>
</cp:coreProperties>
</file>