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93" r:id="rId6"/>
    <p:sldId id="284" r:id="rId7"/>
    <p:sldId id="285" r:id="rId8"/>
    <p:sldId id="286" r:id="rId9"/>
    <p:sldId id="256" r:id="rId10"/>
    <p:sldId id="266" r:id="rId11"/>
    <p:sldId id="267" r:id="rId12"/>
    <p:sldId id="264" r:id="rId13"/>
    <p:sldId id="268" r:id="rId14"/>
    <p:sldId id="287" r:id="rId15"/>
    <p:sldId id="297" r:id="rId16"/>
    <p:sldId id="276" r:id="rId17"/>
    <p:sldId id="294" r:id="rId18"/>
    <p:sldId id="277" r:id="rId19"/>
    <p:sldId id="295" r:id="rId20"/>
    <p:sldId id="296" r:id="rId21"/>
    <p:sldId id="288" r:id="rId22"/>
    <p:sldId id="289" r:id="rId23"/>
    <p:sldId id="290" r:id="rId24"/>
    <p:sldId id="298" r:id="rId25"/>
    <p:sldId id="29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19913224786773E-2"/>
          <c:y val="3.3939015597516414E-2"/>
          <c:w val="0.91236606659460484"/>
          <c:h val="0.95022277712364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38100">
                <a:solidFill>
                  <a:srgbClr val="002060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rgbClr val="002060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38100">
                <a:solidFill>
                  <a:srgbClr val="002060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19913224786773E-2"/>
          <c:y val="3.3939015597516414E-2"/>
          <c:w val="0.91236606659460484"/>
          <c:h val="0.95022277712364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dPt>
            <c:idx val="1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rgbClr val="002060"/>
                </a:solidFill>
              </a:ln>
              <a:effectLst/>
            </c:spPr>
          </c:dPt>
          <c:dPt>
            <c:idx val="3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19913224786773E-2"/>
          <c:y val="3.3939015597516414E-2"/>
          <c:w val="0.91236606659460484"/>
          <c:h val="0.95022277712364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38100">
                <a:solidFill>
                  <a:srgbClr val="002060"/>
                </a:solidFill>
              </a:ln>
              <a:effectLst/>
            </c:spPr>
          </c:dPt>
          <c:dPt>
            <c:idx val="1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rgbClr val="002060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38100">
                <a:solidFill>
                  <a:srgbClr val="002060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19913224786773E-2"/>
          <c:y val="3.3939015597516414E-2"/>
          <c:w val="0.91236606659460484"/>
          <c:h val="0.95022277712364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dPt>
            <c:idx val="1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rgbClr val="002060"/>
                </a:solidFill>
              </a:ln>
              <a:effectLst/>
            </c:spPr>
          </c:dPt>
          <c:dPt>
            <c:idx val="3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19913224786773E-2"/>
          <c:y val="3.3939015597516414E-2"/>
          <c:w val="0.91236606659460484"/>
          <c:h val="0.95022277712364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38100">
                <a:solidFill>
                  <a:srgbClr val="002060"/>
                </a:solidFill>
              </a:ln>
              <a:effectLst/>
            </c:spPr>
          </c:dPt>
          <c:dPt>
            <c:idx val="1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rgbClr val="002060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38100">
                <a:solidFill>
                  <a:srgbClr val="002060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19913224786773E-2"/>
          <c:y val="3.3939015597516414E-2"/>
          <c:w val="0.91236606659460484"/>
          <c:h val="0.95022277712364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38100">
                <a:solidFill>
                  <a:srgbClr val="002060"/>
                </a:solidFill>
              </a:ln>
              <a:effectLst/>
            </c:spPr>
          </c:dPt>
          <c:dPt>
            <c:idx val="2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dPt>
            <c:idx val="3"/>
            <c:bubble3D val="0"/>
            <c:spPr>
              <a:noFill/>
              <a:ln w="38100">
                <a:solidFill>
                  <a:srgbClr val="002060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19913224786773E-2"/>
          <c:y val="3.3939015597516414E-2"/>
          <c:w val="0.91236606659460484"/>
          <c:h val="0.95022277712364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C000"/>
            </a:solidFill>
            <a:ln w="38100"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38100">
                <a:noFill/>
              </a:ln>
              <a:effectLst/>
            </c:spPr>
          </c:dPt>
          <c:dPt>
            <c:idx val="1"/>
            <c:bubble3D val="0"/>
            <c:spPr>
              <a:noFill/>
              <a:ln w="3810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3810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19913224786773E-2"/>
          <c:y val="3.3939015597516414E-2"/>
          <c:w val="0.91236606659460484"/>
          <c:h val="0.95022277712364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noFill/>
            </a:ln>
          </c:spPr>
          <c:dPt>
            <c:idx val="0"/>
            <c:bubble3D val="0"/>
            <c:spPr>
              <a:noFill/>
              <a:ln w="3810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38100">
                <a:noFill/>
              </a:ln>
              <a:effectLst/>
            </c:spPr>
          </c:dPt>
          <c:dPt>
            <c:idx val="2"/>
            <c:bubble3D val="0"/>
            <c:spPr>
              <a:noFill/>
              <a:ln w="38100">
                <a:noFill/>
              </a:ln>
              <a:effectLst/>
            </c:spPr>
          </c:dPt>
          <c:dPt>
            <c:idx val="3"/>
            <c:bubble3D val="0"/>
            <c:spPr>
              <a:noFill/>
              <a:ln w="3810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1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7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4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1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9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2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1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1141-F6F0-4A32-AC4F-23469502C4B6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CFB71-F5C9-4927-9660-72A38FD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0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g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95751" y="1088385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…..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769" y="3396709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…</a:t>
            </a:r>
            <a:r>
              <a:rPr lang="en-US" sz="7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85" y="718547"/>
            <a:ext cx="3048000" cy="304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842" y="348709"/>
            <a:ext cx="3048000" cy="30480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572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25E-6 2.59259E-6 L 1.25E-6 -0.07222 " pathEditMode="relative" rAng="0" ptsTypes="AA">
                                      <p:cBhvr>
                                        <p:cTn id="1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C 0.06901 -3.33333E-6 0.125 0.05602 0.125 0.125 C 0.125 0.19398 0.06901 0.25 -1.25E-6 0.25 C -0.06901 0.25 -0.125 0.19398 -0.125 0.125 C -0.125 0.05602 -0.06901 -3.33333E-6 -1.25E-6 -3.33333E-6 Z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/>
          <p:cNvSpPr/>
          <p:nvPr/>
        </p:nvSpPr>
        <p:spPr>
          <a:xfrm>
            <a:off x="1880661" y="2594963"/>
            <a:ext cx="3108960" cy="310896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1880661" y="4149443"/>
            <a:ext cx="31089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35141" y="2594963"/>
            <a:ext cx="25703" cy="30700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6957629" y="2486942"/>
            <a:ext cx="3108960" cy="310896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6957629" y="4041422"/>
            <a:ext cx="31089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512109" y="2486942"/>
            <a:ext cx="25703" cy="30700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32763" y="571513"/>
            <a:ext cx="10126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68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53366" y="1748802"/>
            <a:ext cx="3108960" cy="3108960"/>
            <a:chOff x="1853366" y="1748802"/>
            <a:chExt cx="3108960" cy="3108960"/>
          </a:xfrm>
        </p:grpSpPr>
        <p:sp>
          <p:nvSpPr>
            <p:cNvPr id="58" name="Oval 57"/>
            <p:cNvSpPr/>
            <p:nvPr/>
          </p:nvSpPr>
          <p:spPr>
            <a:xfrm>
              <a:off x="1853366" y="1748802"/>
              <a:ext cx="3108960" cy="3108960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1853366" y="3303282"/>
              <a:ext cx="310896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407846" y="1748802"/>
              <a:ext cx="25703" cy="307009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Oval 74"/>
          <p:cNvSpPr/>
          <p:nvPr/>
        </p:nvSpPr>
        <p:spPr>
          <a:xfrm>
            <a:off x="6903038" y="1741034"/>
            <a:ext cx="3108960" cy="310896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903038" y="1741034"/>
            <a:ext cx="3108960" cy="3070099"/>
            <a:chOff x="6903038" y="1741034"/>
            <a:chExt cx="3108960" cy="30700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903038" y="3295514"/>
              <a:ext cx="310896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457518" y="1741034"/>
              <a:ext cx="25703" cy="307009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99025023"/>
              </p:ext>
            </p:extLst>
          </p:nvPr>
        </p:nvGraphicFramePr>
        <p:xfrm>
          <a:off x="1408797" y="1676059"/>
          <a:ext cx="4260482" cy="3238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951333013"/>
              </p:ext>
            </p:extLst>
          </p:nvPr>
        </p:nvGraphicFramePr>
        <p:xfrm>
          <a:off x="6562266" y="1625974"/>
          <a:ext cx="4028397" cy="3307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6410" y="476637"/>
            <a:ext cx="10126639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8253" y="437776"/>
            <a:ext cx="10126639" cy="1015663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0096" y="455963"/>
            <a:ext cx="10126639" cy="1015663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852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1" grpId="0">
        <p:bldAsOne/>
      </p:bldGraphic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3932915138"/>
              </p:ext>
            </p:extLst>
          </p:nvPr>
        </p:nvGraphicFramePr>
        <p:xfrm>
          <a:off x="958596" y="1519939"/>
          <a:ext cx="4009294" cy="330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1009172846"/>
              </p:ext>
            </p:extLst>
          </p:nvPr>
        </p:nvGraphicFramePr>
        <p:xfrm>
          <a:off x="6478281" y="1518052"/>
          <a:ext cx="4078710" cy="3307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2323897" y="5252282"/>
            <a:ext cx="873457" cy="1091821"/>
            <a:chOff x="3384644" y="1760561"/>
            <a:chExt cx="873457" cy="1091821"/>
          </a:xfrm>
        </p:grpSpPr>
        <p:sp>
          <p:nvSpPr>
            <p:cNvPr id="51" name="Rectangle 50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endPara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2" name="Minus 51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807952" y="5193495"/>
            <a:ext cx="873457" cy="1091821"/>
            <a:chOff x="3384644" y="1760561"/>
            <a:chExt cx="873457" cy="1091821"/>
          </a:xfrm>
        </p:grpSpPr>
        <p:sp>
          <p:nvSpPr>
            <p:cNvPr id="55" name="Rectangle 54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</a:p>
          </p:txBody>
        </p:sp>
        <p:sp>
          <p:nvSpPr>
            <p:cNvPr id="56" name="Minus 55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66715" y="464775"/>
            <a:ext cx="10126639" cy="1015663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9270" y="509134"/>
            <a:ext cx="10126639" cy="1015663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1866" y="486954"/>
            <a:ext cx="10126639" cy="1015663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1866" y="486955"/>
            <a:ext cx="10126639" cy="10156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746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8" grpId="0">
        <p:bldAsOne/>
      </p:bldGraphic>
      <p:bldGraphic spid="49" grpId="0">
        <p:bldAsOne/>
      </p:bldGraphic>
      <p:bldP spid="12" grpId="0" animBg="1"/>
      <p:bldP spid="14" grpId="0" animBg="1"/>
      <p:bldP spid="15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2323897" y="5252282"/>
            <a:ext cx="873457" cy="1091821"/>
            <a:chOff x="3384644" y="1760561"/>
            <a:chExt cx="873457" cy="1091821"/>
          </a:xfrm>
        </p:grpSpPr>
        <p:sp>
          <p:nvSpPr>
            <p:cNvPr id="51" name="Rectangle 50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endPara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2" name="Minus 51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807952" y="5193495"/>
            <a:ext cx="873457" cy="1091821"/>
            <a:chOff x="3384644" y="1760561"/>
            <a:chExt cx="873457" cy="1091821"/>
          </a:xfrm>
        </p:grpSpPr>
        <p:sp>
          <p:nvSpPr>
            <p:cNvPr id="55" name="Rectangle 54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</a:p>
          </p:txBody>
        </p:sp>
        <p:sp>
          <p:nvSpPr>
            <p:cNvPr id="56" name="Minus 55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81094" y="620422"/>
            <a:ext cx="10126639" cy="830997"/>
          </a:xfrm>
          <a:prstGeom prst="rect">
            <a:avLst/>
          </a:prstGeom>
          <a:solidFill>
            <a:srgbClr val="92D05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10654" y="633722"/>
            <a:ext cx="10126639" cy="830997"/>
          </a:xfrm>
          <a:prstGeom prst="rect">
            <a:avLst/>
          </a:prstGeom>
          <a:solidFill>
            <a:schemeClr val="bg2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823688409"/>
              </p:ext>
            </p:extLst>
          </p:nvPr>
        </p:nvGraphicFramePr>
        <p:xfrm>
          <a:off x="1192707" y="1776046"/>
          <a:ext cx="4009294" cy="330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2855422862"/>
              </p:ext>
            </p:extLst>
          </p:nvPr>
        </p:nvGraphicFramePr>
        <p:xfrm>
          <a:off x="5932371" y="1602178"/>
          <a:ext cx="4078710" cy="335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390715" y="332004"/>
            <a:ext cx="10100018" cy="1500476"/>
            <a:chOff x="1611068" y="408142"/>
            <a:chExt cx="10126639" cy="1569660"/>
          </a:xfrm>
        </p:grpSpPr>
        <p:sp>
          <p:nvSpPr>
            <p:cNvPr id="30" name="TextBox 29"/>
            <p:cNvSpPr txBox="1"/>
            <p:nvPr/>
          </p:nvSpPr>
          <p:spPr>
            <a:xfrm>
              <a:off x="1611068" y="408142"/>
              <a:ext cx="10126639" cy="156966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কাগজ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নিয়ে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খালি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অংশে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বসাই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647147" y="476998"/>
              <a:ext cx="863444" cy="758242"/>
              <a:chOff x="3384644" y="1760561"/>
              <a:chExt cx="873457" cy="1091821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</a:t>
                </a:r>
              </a:p>
            </p:txBody>
          </p:sp>
          <p:sp>
            <p:nvSpPr>
              <p:cNvPr id="33" name="Minus 32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958437" y="460881"/>
              <a:ext cx="863444" cy="758242"/>
              <a:chOff x="3384644" y="1760561"/>
              <a:chExt cx="873457" cy="109182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 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5994375" y="3487903"/>
            <a:ext cx="873457" cy="1091821"/>
            <a:chOff x="3384644" y="1760561"/>
            <a:chExt cx="873457" cy="1091821"/>
          </a:xfrm>
        </p:grpSpPr>
        <p:sp>
          <p:nvSpPr>
            <p:cNvPr id="37" name="Rectangle 36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endPara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8" name="Minus 37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644179" y="3429579"/>
            <a:ext cx="873457" cy="1091821"/>
            <a:chOff x="3384644" y="1760561"/>
            <a:chExt cx="873457" cy="1091821"/>
          </a:xfrm>
        </p:grpSpPr>
        <p:sp>
          <p:nvSpPr>
            <p:cNvPr id="41" name="Rectangle 40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</p:txBody>
        </p:sp>
        <p:sp>
          <p:nvSpPr>
            <p:cNvPr id="42" name="Minus 41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460715" y="3525998"/>
            <a:ext cx="569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53871" y="3577313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8912714" y="3395585"/>
            <a:ext cx="873457" cy="1091821"/>
            <a:chOff x="3384644" y="1760561"/>
            <a:chExt cx="873457" cy="1091821"/>
          </a:xfrm>
        </p:grpSpPr>
        <p:sp>
          <p:nvSpPr>
            <p:cNvPr id="46" name="Rectangle 45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  <p:sp>
          <p:nvSpPr>
            <p:cNvPr id="47" name="Minus 46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9632256" y="3525998"/>
            <a:ext cx="569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100771" y="3487903"/>
            <a:ext cx="429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90715" y="310703"/>
            <a:ext cx="10100018" cy="1446550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22222E-6 L -0.39154 0.0166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Graphic spid="28" grpId="0">
        <p:bldAsOne/>
      </p:bldGraphic>
      <p:bldP spid="2" grpId="0"/>
      <p:bldP spid="44" grpId="0"/>
      <p:bldP spid="49" grpId="0"/>
      <p:bldP spid="58" grpId="0"/>
      <p:bldP spid="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080682" y="512038"/>
            <a:ext cx="4353634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4975" y="2405365"/>
            <a:ext cx="9654157" cy="280076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   ও   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455534" y="2575329"/>
            <a:ext cx="873457" cy="1091821"/>
            <a:chOff x="3384644" y="1760561"/>
            <a:chExt cx="873457" cy="1091821"/>
          </a:xfrm>
        </p:grpSpPr>
        <p:sp>
          <p:nvSpPr>
            <p:cNvPr id="17" name="Rectangle 16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</a:p>
          </p:txBody>
        </p:sp>
        <p:sp>
          <p:nvSpPr>
            <p:cNvPr id="18" name="Minus 17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91987" y="2575328"/>
            <a:ext cx="873457" cy="1091821"/>
            <a:chOff x="3384644" y="1760561"/>
            <a:chExt cx="873457" cy="1091821"/>
          </a:xfrm>
        </p:grpSpPr>
        <p:sp>
          <p:nvSpPr>
            <p:cNvPr id="31" name="Rectangle 30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</p:txBody>
        </p:sp>
        <p:sp>
          <p:nvSpPr>
            <p:cNvPr id="32" name="Minus 31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4786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4537" y="629037"/>
            <a:ext cx="4694449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31821" y="1969121"/>
            <a:ext cx="8857133" cy="2554545"/>
            <a:chOff x="1331821" y="1969121"/>
            <a:chExt cx="8857133" cy="2554545"/>
          </a:xfrm>
        </p:grpSpPr>
        <p:sp>
          <p:nvSpPr>
            <p:cNvPr id="10" name="TextBox 9"/>
            <p:cNvSpPr txBox="1"/>
            <p:nvPr/>
          </p:nvSpPr>
          <p:spPr>
            <a:xfrm>
              <a:off x="1331821" y="1969121"/>
              <a:ext cx="8857133" cy="255454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ও 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ভগ্নাংশ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দুটির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যোগফল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কত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? 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929577" y="2176962"/>
              <a:ext cx="873457" cy="1091821"/>
              <a:chOff x="3384644" y="1760561"/>
              <a:chExt cx="873457" cy="109182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72024" y="2081428"/>
              <a:ext cx="873457" cy="1091821"/>
              <a:chOff x="3384644" y="1760561"/>
              <a:chExt cx="873457" cy="109182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</a:p>
            </p:txBody>
          </p:sp>
          <p:sp>
            <p:nvSpPr>
              <p:cNvPr id="21" name="Minus 20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23682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963" y="2715904"/>
            <a:ext cx="7854288" cy="15694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89963" y="4763068"/>
            <a:ext cx="7854288" cy="15694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50877" y="725371"/>
            <a:ext cx="10126639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স্ট্রিপ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110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89963" y="933586"/>
            <a:ext cx="8679977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স্ট্রিপটি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তিনভাগে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89963" y="2201516"/>
            <a:ext cx="7854288" cy="15694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4213139" y="2256106"/>
            <a:ext cx="14497" cy="154219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850812" y="2201516"/>
            <a:ext cx="13647" cy="154219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1589963" y="4236378"/>
            <a:ext cx="7854288" cy="15694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213139" y="4290968"/>
            <a:ext cx="14497" cy="154219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850812" y="4236378"/>
            <a:ext cx="13647" cy="154219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16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27182" y="803938"/>
            <a:ext cx="8679977" cy="76944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স্ট্রিপের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তিনভাগের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2807" y="3390314"/>
            <a:ext cx="7854288" cy="1597528"/>
            <a:chOff x="2299648" y="4693241"/>
            <a:chExt cx="7854288" cy="1597528"/>
          </a:xfrm>
        </p:grpSpPr>
        <p:sp>
          <p:nvSpPr>
            <p:cNvPr id="8" name="Rectangle 7"/>
            <p:cNvSpPr/>
            <p:nvPr/>
          </p:nvSpPr>
          <p:spPr>
            <a:xfrm>
              <a:off x="2299648" y="4715431"/>
              <a:ext cx="7854288" cy="1569493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977602" y="4693241"/>
              <a:ext cx="2498379" cy="1597528"/>
              <a:chOff x="5160994" y="4707738"/>
              <a:chExt cx="2498379" cy="1597528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7645726" y="4707738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5160994" y="4763068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Rectangle 16"/>
          <p:cNvSpPr/>
          <p:nvPr/>
        </p:nvSpPr>
        <p:spPr>
          <a:xfrm>
            <a:off x="2057394" y="3429000"/>
            <a:ext cx="2623365" cy="1569493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727181" y="622974"/>
            <a:ext cx="8679977" cy="1323439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0037831" y="3651339"/>
            <a:ext cx="873457" cy="1091821"/>
            <a:chOff x="3384644" y="1760561"/>
            <a:chExt cx="873457" cy="1091821"/>
          </a:xfrm>
        </p:grpSpPr>
        <p:sp>
          <p:nvSpPr>
            <p:cNvPr id="22" name="Rectangle 21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</p:txBody>
        </p:sp>
        <p:sp>
          <p:nvSpPr>
            <p:cNvPr id="23" name="Minus 22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008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27182" y="803938"/>
            <a:ext cx="8679977" cy="76944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স্ট্রিপের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তিনভাগের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2807" y="3390314"/>
            <a:ext cx="7854288" cy="1597528"/>
            <a:chOff x="2299648" y="4693241"/>
            <a:chExt cx="7854288" cy="1597528"/>
          </a:xfrm>
        </p:grpSpPr>
        <p:sp>
          <p:nvSpPr>
            <p:cNvPr id="8" name="Rectangle 7"/>
            <p:cNvSpPr/>
            <p:nvPr/>
          </p:nvSpPr>
          <p:spPr>
            <a:xfrm>
              <a:off x="2299648" y="4715431"/>
              <a:ext cx="7854288" cy="1569493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977602" y="4693241"/>
              <a:ext cx="2498379" cy="1597528"/>
              <a:chOff x="5160994" y="4707738"/>
              <a:chExt cx="2498379" cy="1597528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7645726" y="4707738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5160994" y="4763068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Rectangle 16"/>
          <p:cNvSpPr/>
          <p:nvPr/>
        </p:nvSpPr>
        <p:spPr>
          <a:xfrm>
            <a:off x="2057394" y="3429000"/>
            <a:ext cx="2623365" cy="1569493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07024" y="710961"/>
            <a:ext cx="8679977" cy="1323439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0123227" y="3818860"/>
            <a:ext cx="873457" cy="1091821"/>
            <a:chOff x="3384644" y="1760561"/>
            <a:chExt cx="873457" cy="1091821"/>
          </a:xfrm>
        </p:grpSpPr>
        <p:sp>
          <p:nvSpPr>
            <p:cNvPr id="22" name="Rectangle 21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</p:txBody>
        </p:sp>
        <p:sp>
          <p:nvSpPr>
            <p:cNvPr id="23" name="Minus 22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454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5922" y="1832222"/>
            <a:ext cx="8845826" cy="4047262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5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bn-IN" sz="45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5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algn="ctr"/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ডিক্রীরচর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bn-IN" sz="45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প্রাঃ বিদ্যালয়।</a:t>
            </a:r>
          </a:p>
          <a:p>
            <a:pPr algn="ctr"/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সদরপুর</a:t>
            </a:r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বাতায়ন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(a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2i)</a:t>
            </a:r>
            <a:endParaRPr lang="en-US" sz="450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ahsanhabib</a:t>
            </a:r>
            <a:r>
              <a:rPr lang="en-US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5183@gmail.com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646" y="593181"/>
            <a:ext cx="1326720" cy="13900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899359" y="625540"/>
            <a:ext cx="4393277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779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66572" y="405391"/>
            <a:ext cx="8679977" cy="76944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16635" y="1314640"/>
            <a:ext cx="7854288" cy="1576402"/>
            <a:chOff x="2457082" y="4714999"/>
            <a:chExt cx="7854288" cy="1576402"/>
          </a:xfrm>
        </p:grpSpPr>
        <p:sp>
          <p:nvSpPr>
            <p:cNvPr id="8" name="Rectangle 7"/>
            <p:cNvSpPr/>
            <p:nvPr/>
          </p:nvSpPr>
          <p:spPr>
            <a:xfrm>
              <a:off x="2457082" y="4714999"/>
              <a:ext cx="7854288" cy="1569493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963955" y="4717303"/>
              <a:ext cx="2691601" cy="1574098"/>
              <a:chOff x="5147347" y="4731800"/>
              <a:chExt cx="2691601" cy="1574098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7825301" y="4731800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5147347" y="4763700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/>
          <p:cNvGrpSpPr/>
          <p:nvPr/>
        </p:nvGrpSpPr>
        <p:grpSpPr>
          <a:xfrm>
            <a:off x="8779458" y="1445258"/>
            <a:ext cx="873457" cy="1091821"/>
            <a:chOff x="3384644" y="1760561"/>
            <a:chExt cx="873457" cy="1091821"/>
          </a:xfrm>
        </p:grpSpPr>
        <p:sp>
          <p:nvSpPr>
            <p:cNvPr id="22" name="Rectangle 21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</p:txBody>
        </p:sp>
        <p:sp>
          <p:nvSpPr>
            <p:cNvPr id="23" name="Minus 22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817271" y="3039698"/>
            <a:ext cx="7853652" cy="1623684"/>
            <a:chOff x="2457095" y="4667085"/>
            <a:chExt cx="7854288" cy="1623684"/>
          </a:xfrm>
        </p:grpSpPr>
        <p:sp>
          <p:nvSpPr>
            <p:cNvPr id="30" name="Rectangle 29"/>
            <p:cNvSpPr/>
            <p:nvPr/>
          </p:nvSpPr>
          <p:spPr>
            <a:xfrm>
              <a:off x="2457095" y="4715691"/>
              <a:ext cx="7854288" cy="1569493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77602" y="4667085"/>
              <a:ext cx="2690965" cy="1623684"/>
              <a:chOff x="5160994" y="4681582"/>
              <a:chExt cx="2690965" cy="1623684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7838312" y="4681582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5160994" y="4763068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ectangle 35"/>
          <p:cNvSpPr/>
          <p:nvPr/>
        </p:nvSpPr>
        <p:spPr>
          <a:xfrm>
            <a:off x="687132" y="3107535"/>
            <a:ext cx="2623365" cy="1569493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8881503" y="3358330"/>
            <a:ext cx="873457" cy="1091821"/>
            <a:chOff x="3384644" y="1760561"/>
            <a:chExt cx="873457" cy="1091821"/>
          </a:xfrm>
        </p:grpSpPr>
        <p:sp>
          <p:nvSpPr>
            <p:cNvPr id="38" name="Rectangle 37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</p:txBody>
        </p:sp>
        <p:sp>
          <p:nvSpPr>
            <p:cNvPr id="39" name="Minus 38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366572" y="380226"/>
            <a:ext cx="8679977" cy="769441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16635" y="4847529"/>
            <a:ext cx="7854288" cy="1569493"/>
            <a:chOff x="2457082" y="4729697"/>
            <a:chExt cx="7854288" cy="1569493"/>
          </a:xfrm>
        </p:grpSpPr>
        <p:sp>
          <p:nvSpPr>
            <p:cNvPr id="53" name="Rectangle 52"/>
            <p:cNvSpPr/>
            <p:nvPr/>
          </p:nvSpPr>
          <p:spPr>
            <a:xfrm>
              <a:off x="2457082" y="4729697"/>
              <a:ext cx="7854288" cy="1569493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977602" y="4737339"/>
              <a:ext cx="2705248" cy="1553430"/>
              <a:chOff x="5160994" y="4751836"/>
              <a:chExt cx="2705248" cy="155343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flipH="1">
                <a:off x="7852595" y="4751836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160994" y="4763068"/>
                <a:ext cx="13647" cy="154219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/>
          <p:cNvSpPr txBox="1"/>
          <p:nvPr/>
        </p:nvSpPr>
        <p:spPr>
          <a:xfrm>
            <a:off x="1366571" y="378354"/>
            <a:ext cx="8679977" cy="76944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স্ট্রিপ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58311" y="385263"/>
            <a:ext cx="8679977" cy="769441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56096" y="1328458"/>
            <a:ext cx="2623365" cy="1569493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8824311" y="5098774"/>
            <a:ext cx="873457" cy="1091821"/>
            <a:chOff x="3384644" y="1760561"/>
            <a:chExt cx="873457" cy="1091821"/>
          </a:xfrm>
        </p:grpSpPr>
        <p:sp>
          <p:nvSpPr>
            <p:cNvPr id="61" name="Rectangle 60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</p:txBody>
        </p:sp>
        <p:sp>
          <p:nvSpPr>
            <p:cNvPr id="62" name="Minus 61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871170" y="5140909"/>
            <a:ext cx="873457" cy="1091821"/>
            <a:chOff x="3384644" y="1760561"/>
            <a:chExt cx="873457" cy="1091821"/>
          </a:xfrm>
        </p:grpSpPr>
        <p:sp>
          <p:nvSpPr>
            <p:cNvPr id="65" name="Rectangle 64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</p:txBody>
        </p:sp>
        <p:sp>
          <p:nvSpPr>
            <p:cNvPr id="66" name="Minus 65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826514" y="5140910"/>
            <a:ext cx="873457" cy="1091821"/>
            <a:chOff x="3384644" y="1760561"/>
            <a:chExt cx="873457" cy="1091821"/>
          </a:xfrm>
        </p:grpSpPr>
        <p:sp>
          <p:nvSpPr>
            <p:cNvPr id="69" name="Rectangle 68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</a:p>
          </p:txBody>
        </p:sp>
        <p:sp>
          <p:nvSpPr>
            <p:cNvPr id="70" name="Minus 69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536110" y="5363653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604878" y="55202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0567307" y="5363653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54967" y="335824"/>
            <a:ext cx="8679977" cy="76944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8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85185E-6 L 0.00403 0.516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0.22058 0.2555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9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6" grpId="0" animBg="1"/>
      <p:bldP spid="51" grpId="0" animBg="1"/>
      <p:bldP spid="57" grpId="0" animBg="1"/>
      <p:bldP spid="58" grpId="0" animBg="1"/>
      <p:bldP spid="59" grpId="0" animBg="1"/>
      <p:bldP spid="4" grpId="0"/>
      <p:bldP spid="73" grpId="0"/>
      <p:bldP spid="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01320" y="1288896"/>
            <a:ext cx="3289767" cy="110799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22693" y="2632024"/>
            <a:ext cx="9654157" cy="2800767"/>
            <a:chOff x="1879448" y="2898981"/>
            <a:chExt cx="9654157" cy="2800767"/>
          </a:xfrm>
        </p:grpSpPr>
        <p:sp>
          <p:nvSpPr>
            <p:cNvPr id="10" name="TextBox 9"/>
            <p:cNvSpPr txBox="1"/>
            <p:nvPr/>
          </p:nvSpPr>
          <p:spPr>
            <a:xfrm>
              <a:off x="1879448" y="2898981"/>
              <a:ext cx="9654157" cy="280076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১.    ও    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ভগ্নাংশ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দুটির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যোগফল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কত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  <a:endParaRPr lang="en-US" sz="8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640645" y="2898981"/>
              <a:ext cx="873457" cy="1091821"/>
              <a:chOff x="3384644" y="1760561"/>
              <a:chExt cx="873457" cy="109182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৭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440693" y="2933536"/>
              <a:ext cx="873457" cy="1091821"/>
              <a:chOff x="3384644" y="1760561"/>
              <a:chExt cx="873457" cy="1091821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</a:p>
            </p:txBody>
          </p:sp>
          <p:sp>
            <p:nvSpPr>
              <p:cNvPr id="15" name="Minus 14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৭</a:t>
                </a: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8018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69355" y="1092954"/>
            <a:ext cx="5709331" cy="110799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3068" y="3183011"/>
            <a:ext cx="8739915" cy="2123658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৮৯,৯০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432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17131" y="602975"/>
            <a:ext cx="2600371" cy="110799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1486628" y="1883826"/>
            <a:ext cx="9654157" cy="2800767"/>
            <a:chOff x="1486628" y="1883826"/>
            <a:chExt cx="9654157" cy="2800767"/>
          </a:xfrm>
        </p:grpSpPr>
        <p:sp>
          <p:nvSpPr>
            <p:cNvPr id="32" name="TextBox 31"/>
            <p:cNvSpPr txBox="1"/>
            <p:nvPr/>
          </p:nvSpPr>
          <p:spPr>
            <a:xfrm>
              <a:off x="1486628" y="1883826"/>
              <a:ext cx="9654157" cy="280076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১.    ও 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ভগ্নাংশ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দুটির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যোগফল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নির্ণয়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  <a:endParaRPr lang="en-US" sz="8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61061" y="2101753"/>
              <a:ext cx="873457" cy="1091821"/>
              <a:chOff x="3384644" y="1760561"/>
              <a:chExt cx="873457" cy="1091821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</a:t>
                </a:r>
              </a:p>
            </p:txBody>
          </p:sp>
          <p:sp>
            <p:nvSpPr>
              <p:cNvPr id="39" name="Minus 38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201041" y="2073049"/>
              <a:ext cx="873457" cy="1091821"/>
              <a:chOff x="3384644" y="1760561"/>
              <a:chExt cx="873457" cy="109182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</a:p>
            </p:txBody>
          </p:sp>
          <p:sp>
            <p:nvSpPr>
              <p:cNvPr id="21" name="Minus 20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382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428" y="579159"/>
            <a:ext cx="3594903" cy="110799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1460502" y="1931789"/>
            <a:ext cx="9654157" cy="2800767"/>
            <a:chOff x="1460502" y="1931789"/>
            <a:chExt cx="9654157" cy="2800767"/>
          </a:xfrm>
        </p:grpSpPr>
        <p:sp>
          <p:nvSpPr>
            <p:cNvPr id="32" name="TextBox 31"/>
            <p:cNvSpPr txBox="1"/>
            <p:nvPr/>
          </p:nvSpPr>
          <p:spPr>
            <a:xfrm>
              <a:off x="1460502" y="1931789"/>
              <a:ext cx="9654157" cy="280076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১.    ও 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ভগ্নাংশ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দুটির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যোগফল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নির্ণয়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  <a:endParaRPr lang="en-US" sz="8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61061" y="2101753"/>
              <a:ext cx="873457" cy="1091821"/>
              <a:chOff x="3384644" y="1760561"/>
              <a:chExt cx="873457" cy="1091821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</a:p>
            </p:txBody>
          </p:sp>
          <p:sp>
            <p:nvSpPr>
              <p:cNvPr id="39" name="Minus 38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৮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201041" y="2073049"/>
              <a:ext cx="873457" cy="1091821"/>
              <a:chOff x="3384644" y="1760561"/>
              <a:chExt cx="873457" cy="109182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</a:p>
            </p:txBody>
          </p:sp>
          <p:sp>
            <p:nvSpPr>
              <p:cNvPr id="21" name="Minus 20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৮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544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90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1" y="457201"/>
          <a:ext cx="14287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139518" imgH="126835" progId="Equation.3">
                  <p:embed/>
                </p:oleObj>
              </mc:Choice>
              <mc:Fallback>
                <p:oleObj name="Equation" r:id="rId3" imgW="139518" imgH="126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457201"/>
                        <a:ext cx="14287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81400" y="1066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2397" y="558968"/>
            <a:ext cx="5152518" cy="1015663"/>
          </a:xfrm>
          <a:prstGeom prst="rect">
            <a:avLst/>
          </a:prstGeom>
          <a:noFill/>
          <a:ln w="5715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1943963"/>
            <a:ext cx="7689762" cy="43749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" name="Group 11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3676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7621" y="2181498"/>
            <a:ext cx="8098134" cy="3785652"/>
          </a:xfrm>
          <a:prstGeom prst="rect">
            <a:avLst/>
          </a:prstGeom>
          <a:noFill/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৮৯,৯০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1005" y="937670"/>
            <a:ext cx="3444043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2684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62963" y="590879"/>
            <a:ext cx="2634019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887" y="2234920"/>
            <a:ext cx="10074687" cy="29546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২০.১.১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সমহর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85259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1886081697"/>
              </p:ext>
            </p:extLst>
          </p:nvPr>
        </p:nvGraphicFramePr>
        <p:xfrm>
          <a:off x="958596" y="1519939"/>
          <a:ext cx="4009294" cy="330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2487920953"/>
              </p:ext>
            </p:extLst>
          </p:nvPr>
        </p:nvGraphicFramePr>
        <p:xfrm>
          <a:off x="6478281" y="1518052"/>
          <a:ext cx="4078710" cy="3307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2323897" y="5252282"/>
            <a:ext cx="873457" cy="1091821"/>
            <a:chOff x="3384644" y="1760561"/>
            <a:chExt cx="873457" cy="1091821"/>
          </a:xfrm>
        </p:grpSpPr>
        <p:sp>
          <p:nvSpPr>
            <p:cNvPr id="51" name="Rectangle 50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endPara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2" name="Minus 51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807952" y="5193495"/>
            <a:ext cx="873457" cy="1091821"/>
            <a:chOff x="3384644" y="1760561"/>
            <a:chExt cx="873457" cy="1091821"/>
          </a:xfrm>
        </p:grpSpPr>
        <p:sp>
          <p:nvSpPr>
            <p:cNvPr id="55" name="Rectangle 54"/>
            <p:cNvSpPr/>
            <p:nvPr/>
          </p:nvSpPr>
          <p:spPr>
            <a:xfrm>
              <a:off x="3548418" y="176056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</a:p>
          </p:txBody>
        </p:sp>
        <p:sp>
          <p:nvSpPr>
            <p:cNvPr id="56" name="Minus 55"/>
            <p:cNvSpPr/>
            <p:nvPr/>
          </p:nvSpPr>
          <p:spPr>
            <a:xfrm>
              <a:off x="3384644" y="2197289"/>
              <a:ext cx="873457" cy="218365"/>
            </a:xfrm>
            <a:prstGeom prst="mathMin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48418" y="2306471"/>
              <a:ext cx="545910" cy="545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16674" y="457562"/>
            <a:ext cx="10126639" cy="1015663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7746" y="432105"/>
            <a:ext cx="10126639" cy="1015663"/>
          </a:xfrm>
          <a:prstGeom prst="rect">
            <a:avLst/>
          </a:prstGeom>
          <a:solidFill>
            <a:srgbClr val="00B05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6674" y="457562"/>
            <a:ext cx="10126639" cy="1015663"/>
          </a:xfrm>
          <a:prstGeom prst="rect">
            <a:avLst/>
          </a:prstGeom>
          <a:solidFill>
            <a:srgbClr val="FF0000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7747" y="457562"/>
            <a:ext cx="10126639" cy="1015663"/>
          </a:xfrm>
          <a:prstGeom prst="rect">
            <a:avLst/>
          </a:prstGeom>
          <a:solidFill>
            <a:srgbClr val="00B0F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8818" y="580672"/>
            <a:ext cx="10126639" cy="769441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31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8" grpId="0">
        <p:bldAsOne/>
      </p:bldGraphic>
      <p:bldGraphic spid="49" grpId="0">
        <p:bldAsOne/>
      </p:bldGraphic>
      <p:bldP spid="12" grpId="0" animBg="1"/>
      <p:bldP spid="14" grpId="0" animBg="1"/>
      <p:bldP spid="15" grpId="0" animBg="1"/>
      <p:bldP spid="18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8089" y="827568"/>
            <a:ext cx="4727070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7470" y="2594461"/>
            <a:ext cx="8556947" cy="2554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377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9551" y="1466481"/>
            <a:ext cx="8789158" cy="313932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অলিম্পিয়াড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হরবিশিষ্ট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572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6740" y="642396"/>
            <a:ext cx="4212702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31821" y="1969121"/>
            <a:ext cx="8857133" cy="2554545"/>
            <a:chOff x="1331821" y="1969121"/>
            <a:chExt cx="8857133" cy="2554545"/>
          </a:xfrm>
        </p:grpSpPr>
        <p:sp>
          <p:nvSpPr>
            <p:cNvPr id="10" name="TextBox 9"/>
            <p:cNvSpPr txBox="1"/>
            <p:nvPr/>
          </p:nvSpPr>
          <p:spPr>
            <a:xfrm>
              <a:off x="1331821" y="1969121"/>
              <a:ext cx="8857133" cy="255454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ও 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ভগ্নাংশ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দুটির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যোগফল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কত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? 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929577" y="2176962"/>
              <a:ext cx="873457" cy="1091821"/>
              <a:chOff x="3384644" y="1760561"/>
              <a:chExt cx="873457" cy="109182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72024" y="2081428"/>
              <a:ext cx="873457" cy="1091821"/>
              <a:chOff x="3384644" y="1760561"/>
              <a:chExt cx="873457" cy="109182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</a:p>
            </p:txBody>
          </p:sp>
          <p:sp>
            <p:nvSpPr>
              <p:cNvPr id="21" name="Minus 20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98735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/>
          <p:cNvSpPr/>
          <p:nvPr/>
        </p:nvSpPr>
        <p:spPr>
          <a:xfrm>
            <a:off x="1880662" y="2035405"/>
            <a:ext cx="3108960" cy="310896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875742" y="2035405"/>
            <a:ext cx="3108960" cy="310896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50877" y="725371"/>
            <a:ext cx="10126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সাইজের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4763"/>
            <a:ext cx="12192000" cy="6862763"/>
            <a:chOff x="0" y="-4763"/>
            <a:chExt cx="12192000" cy="686276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518" cy="6858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5482" y="0"/>
              <a:ext cx="226518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865688"/>
              <a:ext cx="245660" cy="1173896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3167" y="-5751415"/>
              <a:ext cx="245660" cy="1173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27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5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447</Words>
  <Application>Microsoft Office PowerPoint</Application>
  <PresentationFormat>Widescreen</PresentationFormat>
  <Paragraphs>132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 view</dc:creator>
  <cp:lastModifiedBy>smart view</cp:lastModifiedBy>
  <cp:revision>65</cp:revision>
  <dcterms:created xsi:type="dcterms:W3CDTF">2021-06-18T13:48:00Z</dcterms:created>
  <dcterms:modified xsi:type="dcterms:W3CDTF">2021-10-20T13:01:19Z</dcterms:modified>
</cp:coreProperties>
</file>